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2"/>
  </p:notesMasterIdLst>
  <p:sldIdLst>
    <p:sldId id="256" r:id="rId2"/>
    <p:sldId id="257" r:id="rId3"/>
    <p:sldId id="260" r:id="rId4"/>
    <p:sldId id="261" r:id="rId5"/>
    <p:sldId id="262" r:id="rId6"/>
    <p:sldId id="297" r:id="rId7"/>
    <p:sldId id="304" r:id="rId8"/>
    <p:sldId id="305" r:id="rId9"/>
    <p:sldId id="298" r:id="rId10"/>
    <p:sldId id="300" r:id="rId11"/>
    <p:sldId id="299" r:id="rId12"/>
    <p:sldId id="302" r:id="rId13"/>
    <p:sldId id="265" r:id="rId14"/>
    <p:sldId id="301" r:id="rId15"/>
    <p:sldId id="266" r:id="rId16"/>
    <p:sldId id="306" r:id="rId17"/>
    <p:sldId id="271" r:id="rId18"/>
    <p:sldId id="267" r:id="rId19"/>
    <p:sldId id="269" r:id="rId20"/>
    <p:sldId id="270" r:id="rId21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3"/>
    </p:embeddedFont>
    <p:embeddedFont>
      <p:font typeface="Nunito Light" pitchFamily="2" charset="0"/>
      <p:regular r:id="rId24"/>
      <p:italic r:id="rId25"/>
    </p:embeddedFont>
    <p:embeddedFont>
      <p:font typeface="Plus Jakarta Sans" panose="020B0604020202020204" charset="0"/>
      <p:regular r:id="rId26"/>
      <p:bold r:id="rId27"/>
      <p:italic r:id="rId28"/>
      <p:boldItalic r:id="rId29"/>
    </p:embeddedFont>
    <p:embeddedFont>
      <p:font typeface="Work Sans Medium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40C"/>
    <a:srgbClr val="18B0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DC879E-FFCB-4994-8ECA-74FD18B9526F}">
  <a:tblStyle styleId="{FFDC879E-FFCB-4994-8ECA-74FD18B952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C107C92-9FBC-4574-A174-8CA075E89AB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7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image" Target="../media/image10.jpg"/><Relationship Id="rId4" Type="http://schemas.openxmlformats.org/officeDocument/2006/relationships/image" Target="../media/image13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image" Target="../media/image10.jpg"/><Relationship Id="rId4" Type="http://schemas.openxmlformats.org/officeDocument/2006/relationships/image" Target="../media/image1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4BB7E3-4455-4D2A-B16A-1503FCB54E2F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b-NO"/>
        </a:p>
      </dgm:t>
    </dgm:pt>
    <dgm:pt modelId="{2E5641E2-12D1-46F0-9AF9-55144E28491A}">
      <dgm:prSet phldrT="[Texto]"/>
      <dgm:spPr>
        <a:solidFill>
          <a:srgbClr val="C00000"/>
        </a:solidFill>
        <a:ln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s-ES" b="1" dirty="0">
              <a:solidFill>
                <a:schemeClr val="accent6"/>
              </a:solidFill>
            </a:rPr>
            <a:t>DEBILIDADES</a:t>
          </a:r>
        </a:p>
        <a:p>
          <a:endParaRPr lang="es-ES" dirty="0">
            <a:solidFill>
              <a:schemeClr val="accent6"/>
            </a:solidFill>
          </a:endParaRPr>
        </a:p>
        <a:p>
          <a:r>
            <a:rPr lang="es-ES" dirty="0">
              <a:solidFill>
                <a:schemeClr val="accent6"/>
              </a:solidFill>
            </a:rPr>
            <a:t>Desconocimiento</a:t>
          </a:r>
          <a:endParaRPr lang="nb-NO" dirty="0">
            <a:solidFill>
              <a:schemeClr val="accent6"/>
            </a:solidFill>
          </a:endParaRPr>
        </a:p>
      </dgm:t>
    </dgm:pt>
    <dgm:pt modelId="{4C7BC76A-E753-418F-8E92-5450A391F0B1}" type="parTrans" cxnId="{C0157131-7499-4CE5-B537-1E09E607DE1F}">
      <dgm:prSet/>
      <dgm:spPr/>
      <dgm:t>
        <a:bodyPr/>
        <a:lstStyle/>
        <a:p>
          <a:endParaRPr lang="nb-NO"/>
        </a:p>
      </dgm:t>
    </dgm:pt>
    <dgm:pt modelId="{45AC80FE-9A22-441A-BCF5-0079412F136F}" type="sibTrans" cxnId="{C0157131-7499-4CE5-B537-1E09E607DE1F}">
      <dgm:prSet/>
      <dgm:spPr/>
      <dgm:t>
        <a:bodyPr/>
        <a:lstStyle/>
        <a:p>
          <a:endParaRPr lang="nb-NO"/>
        </a:p>
      </dgm:t>
    </dgm:pt>
    <dgm:pt modelId="{17CEAF06-D6BC-40B5-92A2-893933A66764}">
      <dgm:prSet phldrT="[Texto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es-ES" dirty="0">
              <a:solidFill>
                <a:schemeClr val="accent6"/>
              </a:solidFill>
            </a:rPr>
            <a:t>AMENAZAS</a:t>
          </a:r>
        </a:p>
        <a:p>
          <a:endParaRPr lang="es-ES" dirty="0">
            <a:solidFill>
              <a:schemeClr val="accent6"/>
            </a:solidFill>
          </a:endParaRPr>
        </a:p>
        <a:p>
          <a:r>
            <a:rPr lang="nb-NO" dirty="0">
              <a:solidFill>
                <a:schemeClr val="accent6"/>
              </a:solidFill>
            </a:rPr>
            <a:t>El sistema</a:t>
          </a:r>
        </a:p>
      </dgm:t>
    </dgm:pt>
    <dgm:pt modelId="{BA36D72D-F9D3-475B-B1CA-671236A3AF2A}" type="parTrans" cxnId="{33D94D91-56FE-49A1-BAAA-D3458B8349C2}">
      <dgm:prSet/>
      <dgm:spPr/>
      <dgm:t>
        <a:bodyPr/>
        <a:lstStyle/>
        <a:p>
          <a:endParaRPr lang="nb-NO"/>
        </a:p>
      </dgm:t>
    </dgm:pt>
    <dgm:pt modelId="{CA9C5A0A-F4A5-4DA8-A5BF-A79D17402CE6}" type="sibTrans" cxnId="{33D94D91-56FE-49A1-BAAA-D3458B8349C2}">
      <dgm:prSet/>
      <dgm:spPr/>
      <dgm:t>
        <a:bodyPr/>
        <a:lstStyle/>
        <a:p>
          <a:endParaRPr lang="nb-NO"/>
        </a:p>
      </dgm:t>
    </dgm:pt>
    <dgm:pt modelId="{49C996A9-2BA9-4E18-B111-4F31B229AA3F}">
      <dgm:prSet phldrT="[Texto]"/>
      <dgm:spPr>
        <a:solidFill>
          <a:srgbClr val="00640C"/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r>
            <a:rPr lang="es-ES" dirty="0">
              <a:solidFill>
                <a:schemeClr val="accent6"/>
              </a:solidFill>
            </a:rPr>
            <a:t>FORTALEZAS</a:t>
          </a:r>
        </a:p>
        <a:p>
          <a:endParaRPr lang="es-ES" dirty="0">
            <a:solidFill>
              <a:schemeClr val="accent6"/>
            </a:solidFill>
          </a:endParaRPr>
        </a:p>
        <a:p>
          <a:r>
            <a:rPr lang="es-ES" dirty="0">
              <a:solidFill>
                <a:schemeClr val="accent6"/>
              </a:solidFill>
            </a:rPr>
            <a:t>Gran diversidad de productos</a:t>
          </a:r>
          <a:endParaRPr lang="nb-NO" dirty="0">
            <a:solidFill>
              <a:schemeClr val="accent6"/>
            </a:solidFill>
          </a:endParaRPr>
        </a:p>
      </dgm:t>
    </dgm:pt>
    <dgm:pt modelId="{452214AE-753C-4DC2-810D-384E5057E4AA}" type="parTrans" cxnId="{2095BCBB-7AE6-4B76-AFDB-E40092255341}">
      <dgm:prSet/>
      <dgm:spPr/>
      <dgm:t>
        <a:bodyPr/>
        <a:lstStyle/>
        <a:p>
          <a:endParaRPr lang="nb-NO"/>
        </a:p>
      </dgm:t>
    </dgm:pt>
    <dgm:pt modelId="{1BFBD237-4E91-48BE-B156-F47400A49CAC}" type="sibTrans" cxnId="{2095BCBB-7AE6-4B76-AFDB-E40092255341}">
      <dgm:prSet/>
      <dgm:spPr/>
      <dgm:t>
        <a:bodyPr/>
        <a:lstStyle/>
        <a:p>
          <a:endParaRPr lang="nb-NO"/>
        </a:p>
      </dgm:t>
    </dgm:pt>
    <dgm:pt modelId="{19698AB2-A615-433D-9274-0969B306E702}">
      <dgm:prSet phldrT="[Texto]"/>
      <dgm:spPr>
        <a:solidFill>
          <a:srgbClr val="002060"/>
        </a:solidFill>
        <a:ln>
          <a:solidFill>
            <a:schemeClr val="accent4">
              <a:lumMod val="50000"/>
            </a:schemeClr>
          </a:solidFill>
        </a:ln>
      </dgm:spPr>
      <dgm:t>
        <a:bodyPr/>
        <a:lstStyle/>
        <a:p>
          <a:r>
            <a:rPr lang="es-ES" dirty="0">
              <a:solidFill>
                <a:schemeClr val="accent6"/>
              </a:solidFill>
            </a:rPr>
            <a:t>OPORTUNIDADES</a:t>
          </a:r>
        </a:p>
        <a:p>
          <a:endParaRPr lang="es-ES" dirty="0">
            <a:solidFill>
              <a:schemeClr val="accent6"/>
            </a:solidFill>
          </a:endParaRPr>
        </a:p>
        <a:p>
          <a:r>
            <a:rPr lang="es-ES" dirty="0">
              <a:solidFill>
                <a:schemeClr val="accent6"/>
              </a:solidFill>
            </a:rPr>
            <a:t>Aumento de popularidad y ahorro</a:t>
          </a:r>
          <a:endParaRPr lang="nb-NO" dirty="0">
            <a:solidFill>
              <a:schemeClr val="accent6"/>
            </a:solidFill>
          </a:endParaRPr>
        </a:p>
      </dgm:t>
    </dgm:pt>
    <dgm:pt modelId="{8BE94F3A-9511-48D3-9F58-B27FFE69A570}" type="parTrans" cxnId="{1A457D35-D964-4C12-88A9-07102E7DF3A6}">
      <dgm:prSet/>
      <dgm:spPr/>
      <dgm:t>
        <a:bodyPr/>
        <a:lstStyle/>
        <a:p>
          <a:endParaRPr lang="nb-NO"/>
        </a:p>
      </dgm:t>
    </dgm:pt>
    <dgm:pt modelId="{038A04C5-949E-4B13-BF7A-34D6E66066E4}" type="sibTrans" cxnId="{1A457D35-D964-4C12-88A9-07102E7DF3A6}">
      <dgm:prSet/>
      <dgm:spPr/>
      <dgm:t>
        <a:bodyPr/>
        <a:lstStyle/>
        <a:p>
          <a:endParaRPr lang="nb-NO"/>
        </a:p>
      </dgm:t>
    </dgm:pt>
    <dgm:pt modelId="{04BF7BE7-8F6E-4D7D-B8F2-4298908866EC}" type="pres">
      <dgm:prSet presAssocID="{AD4BB7E3-4455-4D2A-B16A-1503FCB54E2F}" presName="matrix" presStyleCnt="0">
        <dgm:presLayoutVars>
          <dgm:chMax val="1"/>
          <dgm:dir/>
          <dgm:resizeHandles val="exact"/>
        </dgm:presLayoutVars>
      </dgm:prSet>
      <dgm:spPr/>
    </dgm:pt>
    <dgm:pt modelId="{F9BFBE84-620F-48FE-9D54-244C4C5A3C00}" type="pres">
      <dgm:prSet presAssocID="{AD4BB7E3-4455-4D2A-B16A-1503FCB54E2F}" presName="diamond" presStyleLbl="bgShp" presStyleIdx="0" presStyleCnt="1"/>
      <dgm:spPr/>
    </dgm:pt>
    <dgm:pt modelId="{821EC535-7854-4380-8449-90A309144BAA}" type="pres">
      <dgm:prSet presAssocID="{AD4BB7E3-4455-4D2A-B16A-1503FCB54E2F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65888D2-14CE-4454-97AE-8D769B5914CC}" type="pres">
      <dgm:prSet presAssocID="{AD4BB7E3-4455-4D2A-B16A-1503FCB54E2F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0922AD3-7759-4D33-AAA6-F93DD150AF0C}" type="pres">
      <dgm:prSet presAssocID="{AD4BB7E3-4455-4D2A-B16A-1503FCB54E2F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1A9C61F-AB46-4E01-926E-881877D1FCD5}" type="pres">
      <dgm:prSet presAssocID="{AD4BB7E3-4455-4D2A-B16A-1503FCB54E2F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0157131-7499-4CE5-B537-1E09E607DE1F}" srcId="{AD4BB7E3-4455-4D2A-B16A-1503FCB54E2F}" destId="{2E5641E2-12D1-46F0-9AF9-55144E28491A}" srcOrd="0" destOrd="0" parTransId="{4C7BC76A-E753-418F-8E92-5450A391F0B1}" sibTransId="{45AC80FE-9A22-441A-BCF5-0079412F136F}"/>
    <dgm:cxn modelId="{1A457D35-D964-4C12-88A9-07102E7DF3A6}" srcId="{AD4BB7E3-4455-4D2A-B16A-1503FCB54E2F}" destId="{19698AB2-A615-433D-9274-0969B306E702}" srcOrd="3" destOrd="0" parTransId="{8BE94F3A-9511-48D3-9F58-B27FFE69A570}" sibTransId="{038A04C5-949E-4B13-BF7A-34D6E66066E4}"/>
    <dgm:cxn modelId="{67BC4057-802F-4677-8C19-C1F59290EBF6}" type="presOf" srcId="{49C996A9-2BA9-4E18-B111-4F31B229AA3F}" destId="{F0922AD3-7759-4D33-AAA6-F93DD150AF0C}" srcOrd="0" destOrd="0" presId="urn:microsoft.com/office/officeart/2005/8/layout/matrix3"/>
    <dgm:cxn modelId="{33D94D91-56FE-49A1-BAAA-D3458B8349C2}" srcId="{AD4BB7E3-4455-4D2A-B16A-1503FCB54E2F}" destId="{17CEAF06-D6BC-40B5-92A2-893933A66764}" srcOrd="1" destOrd="0" parTransId="{BA36D72D-F9D3-475B-B1CA-671236A3AF2A}" sibTransId="{CA9C5A0A-F4A5-4DA8-A5BF-A79D17402CE6}"/>
    <dgm:cxn modelId="{D78A3692-0D83-4794-8973-1AC18993097F}" type="presOf" srcId="{19698AB2-A615-433D-9274-0969B306E702}" destId="{01A9C61F-AB46-4E01-926E-881877D1FCD5}" srcOrd="0" destOrd="0" presId="urn:microsoft.com/office/officeart/2005/8/layout/matrix3"/>
    <dgm:cxn modelId="{2095BCBB-7AE6-4B76-AFDB-E40092255341}" srcId="{AD4BB7E3-4455-4D2A-B16A-1503FCB54E2F}" destId="{49C996A9-2BA9-4E18-B111-4F31B229AA3F}" srcOrd="2" destOrd="0" parTransId="{452214AE-753C-4DC2-810D-384E5057E4AA}" sibTransId="{1BFBD237-4E91-48BE-B156-F47400A49CAC}"/>
    <dgm:cxn modelId="{D701F4BF-2CB1-4297-ACBE-5401F2150DC3}" type="presOf" srcId="{17CEAF06-D6BC-40B5-92A2-893933A66764}" destId="{565888D2-14CE-4454-97AE-8D769B5914CC}" srcOrd="0" destOrd="0" presId="urn:microsoft.com/office/officeart/2005/8/layout/matrix3"/>
    <dgm:cxn modelId="{62632FE3-358D-428A-8051-F65F90551F53}" type="presOf" srcId="{2E5641E2-12D1-46F0-9AF9-55144E28491A}" destId="{821EC535-7854-4380-8449-90A309144BAA}" srcOrd="0" destOrd="0" presId="urn:microsoft.com/office/officeart/2005/8/layout/matrix3"/>
    <dgm:cxn modelId="{46E12EFA-818B-4D3F-9915-9653B6A2BBA6}" type="presOf" srcId="{AD4BB7E3-4455-4D2A-B16A-1503FCB54E2F}" destId="{04BF7BE7-8F6E-4D7D-B8F2-4298908866EC}" srcOrd="0" destOrd="0" presId="urn:microsoft.com/office/officeart/2005/8/layout/matrix3"/>
    <dgm:cxn modelId="{DA641B1C-B4CA-4F73-B4A8-5A9F16D59AC4}" type="presParOf" srcId="{04BF7BE7-8F6E-4D7D-B8F2-4298908866EC}" destId="{F9BFBE84-620F-48FE-9D54-244C4C5A3C00}" srcOrd="0" destOrd="0" presId="urn:microsoft.com/office/officeart/2005/8/layout/matrix3"/>
    <dgm:cxn modelId="{AB83236A-50CE-4552-98F1-9C257E0F28AA}" type="presParOf" srcId="{04BF7BE7-8F6E-4D7D-B8F2-4298908866EC}" destId="{821EC535-7854-4380-8449-90A309144BAA}" srcOrd="1" destOrd="0" presId="urn:microsoft.com/office/officeart/2005/8/layout/matrix3"/>
    <dgm:cxn modelId="{BF0B2215-4F25-4619-989F-B788B79FEB19}" type="presParOf" srcId="{04BF7BE7-8F6E-4D7D-B8F2-4298908866EC}" destId="{565888D2-14CE-4454-97AE-8D769B5914CC}" srcOrd="2" destOrd="0" presId="urn:microsoft.com/office/officeart/2005/8/layout/matrix3"/>
    <dgm:cxn modelId="{F6983F2E-50C1-4453-B63C-06994C26CBF6}" type="presParOf" srcId="{04BF7BE7-8F6E-4D7D-B8F2-4298908866EC}" destId="{F0922AD3-7759-4D33-AAA6-F93DD150AF0C}" srcOrd="3" destOrd="0" presId="urn:microsoft.com/office/officeart/2005/8/layout/matrix3"/>
    <dgm:cxn modelId="{111EFC9F-EAB2-4A8C-803D-2FD349ECFF49}" type="presParOf" srcId="{04BF7BE7-8F6E-4D7D-B8F2-4298908866EC}" destId="{01A9C61F-AB46-4E01-926E-881877D1FCD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0017B5-E43C-4AD2-BF3C-5175E7CC1A81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b-NO"/>
        </a:p>
      </dgm:t>
    </dgm:pt>
    <dgm:pt modelId="{6F3343D0-FB6A-48B2-8314-8720CF447AD0}">
      <dgm:prSet phldrT="[Texto]"/>
      <dgm:spPr>
        <a:solidFill>
          <a:srgbClr val="92D050"/>
        </a:solidFill>
        <a:ln>
          <a:solidFill>
            <a:schemeClr val="tx1"/>
          </a:solidFill>
        </a:ln>
      </dgm:spPr>
      <dgm:t>
        <a:bodyPr/>
        <a:lstStyle/>
        <a:p>
          <a:r>
            <a:rPr lang="es-ES" dirty="0">
              <a:solidFill>
                <a:schemeClr val="accent6"/>
              </a:solidFill>
            </a:rPr>
            <a:t>Energía</a:t>
          </a:r>
          <a:endParaRPr lang="nb-NO" dirty="0">
            <a:solidFill>
              <a:schemeClr val="accent6"/>
            </a:solidFill>
          </a:endParaRPr>
        </a:p>
      </dgm:t>
    </dgm:pt>
    <dgm:pt modelId="{4C1D8AFA-C98B-4F9F-A54F-1292D0B3B25C}" type="parTrans" cxnId="{D3478A88-35E7-4D03-89BA-C9A22CB34EF7}">
      <dgm:prSet/>
      <dgm:spPr/>
      <dgm:t>
        <a:bodyPr/>
        <a:lstStyle/>
        <a:p>
          <a:endParaRPr lang="nb-NO"/>
        </a:p>
      </dgm:t>
    </dgm:pt>
    <dgm:pt modelId="{778EA8DC-E921-4109-A12A-82FD76BAA5D7}" type="sibTrans" cxnId="{D3478A88-35E7-4D03-89BA-C9A22CB34EF7}">
      <dgm:prSet/>
      <dgm:spPr/>
      <dgm:t>
        <a:bodyPr/>
        <a:lstStyle/>
        <a:p>
          <a:endParaRPr lang="nb-NO"/>
        </a:p>
      </dgm:t>
    </dgm:pt>
    <dgm:pt modelId="{3F01B6BF-2560-4732-BCD9-167108739F94}">
      <dgm:prSet phldrT="[Texto]"/>
      <dgm:spPr>
        <a:solidFill>
          <a:srgbClr val="92D050"/>
        </a:solidFill>
        <a:ln>
          <a:solidFill>
            <a:schemeClr val="tx1"/>
          </a:solidFill>
        </a:ln>
      </dgm:spPr>
      <dgm:t>
        <a:bodyPr/>
        <a:lstStyle/>
        <a:p>
          <a:r>
            <a:rPr lang="nb-NO" b="0" i="0" u="none" dirty="0">
              <a:solidFill>
                <a:schemeClr val="accent6"/>
              </a:solidFill>
            </a:rPr>
            <a:t>-30746.2M€</a:t>
          </a:r>
          <a:endParaRPr lang="nb-NO" dirty="0">
            <a:solidFill>
              <a:schemeClr val="accent6"/>
            </a:solidFill>
          </a:endParaRPr>
        </a:p>
      </dgm:t>
    </dgm:pt>
    <dgm:pt modelId="{BA53A519-2FFB-4787-8239-AC7D2B17D6C9}" type="parTrans" cxnId="{4F21E05C-27EC-4AF2-ABDF-8405E9A00A92}">
      <dgm:prSet/>
      <dgm:spPr/>
      <dgm:t>
        <a:bodyPr/>
        <a:lstStyle/>
        <a:p>
          <a:endParaRPr lang="nb-NO"/>
        </a:p>
      </dgm:t>
    </dgm:pt>
    <dgm:pt modelId="{300A138F-A342-4517-BC15-4FB24215245B}" type="sibTrans" cxnId="{4F21E05C-27EC-4AF2-ABDF-8405E9A00A92}">
      <dgm:prSet/>
      <dgm:spPr/>
      <dgm:t>
        <a:bodyPr/>
        <a:lstStyle/>
        <a:p>
          <a:endParaRPr lang="nb-NO"/>
        </a:p>
      </dgm:t>
    </dgm:pt>
    <dgm:pt modelId="{5B36A288-5EFA-476D-A847-82DF5407F0FC}">
      <dgm:prSet phldrT="[Texto]"/>
      <dgm:spPr>
        <a:ln>
          <a:solidFill>
            <a:schemeClr val="tx1"/>
          </a:solidFill>
        </a:ln>
      </dgm:spPr>
      <dgm:t>
        <a:bodyPr/>
        <a:lstStyle/>
        <a:p>
          <a:r>
            <a:rPr lang="es-ES" dirty="0">
              <a:solidFill>
                <a:schemeClr val="accent6"/>
              </a:solidFill>
            </a:rPr>
            <a:t>Textil</a:t>
          </a:r>
          <a:endParaRPr lang="nb-NO" dirty="0">
            <a:solidFill>
              <a:schemeClr val="accent6"/>
            </a:solidFill>
          </a:endParaRPr>
        </a:p>
      </dgm:t>
    </dgm:pt>
    <dgm:pt modelId="{0CA9C5CC-19E9-42C0-B81C-569630FC0E1F}" type="parTrans" cxnId="{D7799044-179A-4471-88DA-6E1C1F688444}">
      <dgm:prSet/>
      <dgm:spPr/>
      <dgm:t>
        <a:bodyPr/>
        <a:lstStyle/>
        <a:p>
          <a:endParaRPr lang="nb-NO"/>
        </a:p>
      </dgm:t>
    </dgm:pt>
    <dgm:pt modelId="{DCBD44B8-4F01-4CB2-A877-6CCC63929142}" type="sibTrans" cxnId="{D7799044-179A-4471-88DA-6E1C1F688444}">
      <dgm:prSet/>
      <dgm:spPr/>
      <dgm:t>
        <a:bodyPr/>
        <a:lstStyle/>
        <a:p>
          <a:endParaRPr lang="nb-NO"/>
        </a:p>
      </dgm:t>
    </dgm:pt>
    <dgm:pt modelId="{8DE3E8AA-A21C-4F46-8C8E-275E7B576501}">
      <dgm:prSet phldrT="[Texto]"/>
      <dgm:spPr>
        <a:ln>
          <a:solidFill>
            <a:schemeClr val="tx1"/>
          </a:solidFill>
        </a:ln>
      </dgm:spPr>
      <dgm:t>
        <a:bodyPr/>
        <a:lstStyle/>
        <a:p>
          <a:r>
            <a:rPr lang="nb-NO" b="0" i="0" u="none" dirty="0">
              <a:solidFill>
                <a:schemeClr val="accent6"/>
              </a:solidFill>
            </a:rPr>
            <a:t>-5875.3M€</a:t>
          </a:r>
          <a:endParaRPr lang="nb-NO" dirty="0">
            <a:solidFill>
              <a:schemeClr val="accent6"/>
            </a:solidFill>
          </a:endParaRPr>
        </a:p>
      </dgm:t>
    </dgm:pt>
    <dgm:pt modelId="{B1BE5F1D-6ED7-477D-A4C5-7331A1A1328B}" type="parTrans" cxnId="{F7635CE9-9005-4FC6-8D09-D5D721E0266B}">
      <dgm:prSet/>
      <dgm:spPr/>
      <dgm:t>
        <a:bodyPr/>
        <a:lstStyle/>
        <a:p>
          <a:endParaRPr lang="nb-NO"/>
        </a:p>
      </dgm:t>
    </dgm:pt>
    <dgm:pt modelId="{4831E406-40EB-41CF-9C8D-828323188D86}" type="sibTrans" cxnId="{F7635CE9-9005-4FC6-8D09-D5D721E0266B}">
      <dgm:prSet/>
      <dgm:spPr/>
      <dgm:t>
        <a:bodyPr/>
        <a:lstStyle/>
        <a:p>
          <a:endParaRPr lang="nb-NO"/>
        </a:p>
      </dgm:t>
    </dgm:pt>
    <dgm:pt modelId="{37AF7220-8ACD-485A-8C24-FB1A0C488BAC}">
      <dgm:prSet phldrT="[Texto]"/>
      <dgm:spPr>
        <a:solidFill>
          <a:schemeClr val="accent6">
            <a:lumMod val="65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s-ES" dirty="0">
              <a:solidFill>
                <a:schemeClr val="accent6"/>
              </a:solidFill>
            </a:rPr>
            <a:t>Componentes metálicos</a:t>
          </a:r>
          <a:endParaRPr lang="nb-NO" dirty="0">
            <a:solidFill>
              <a:schemeClr val="accent6"/>
            </a:solidFill>
          </a:endParaRPr>
        </a:p>
      </dgm:t>
    </dgm:pt>
    <dgm:pt modelId="{301A04DF-5A33-45BE-9525-45FB2B7AA652}" type="parTrans" cxnId="{4855BA99-876F-40C4-B043-56706D0AB30B}">
      <dgm:prSet/>
      <dgm:spPr/>
      <dgm:t>
        <a:bodyPr/>
        <a:lstStyle/>
        <a:p>
          <a:endParaRPr lang="nb-NO"/>
        </a:p>
      </dgm:t>
    </dgm:pt>
    <dgm:pt modelId="{25062527-9C88-4A19-9996-A30F86E9C962}" type="sibTrans" cxnId="{4855BA99-876F-40C4-B043-56706D0AB30B}">
      <dgm:prSet/>
      <dgm:spPr/>
      <dgm:t>
        <a:bodyPr/>
        <a:lstStyle/>
        <a:p>
          <a:endParaRPr lang="nb-NO"/>
        </a:p>
      </dgm:t>
    </dgm:pt>
    <dgm:pt modelId="{05F8E3D1-885A-44AA-A19F-1494D3325F24}">
      <dgm:prSet/>
      <dgm:spPr>
        <a:solidFill>
          <a:srgbClr val="92D050"/>
        </a:solidFill>
        <a:ln>
          <a:solidFill>
            <a:schemeClr val="tx1"/>
          </a:solidFill>
        </a:ln>
      </dgm:spPr>
      <dgm:t>
        <a:bodyPr/>
        <a:lstStyle/>
        <a:p>
          <a:r>
            <a:rPr lang="nb-NO" b="0" i="0" u="none" dirty="0">
              <a:solidFill>
                <a:schemeClr val="accent6"/>
              </a:solidFill>
            </a:rPr>
            <a:t>Eólica</a:t>
          </a:r>
          <a:endParaRPr lang="nb-NO" dirty="0">
            <a:solidFill>
              <a:schemeClr val="accent6"/>
            </a:solidFill>
          </a:endParaRPr>
        </a:p>
      </dgm:t>
    </dgm:pt>
    <dgm:pt modelId="{AE991061-9ED7-4164-85E1-DCDE7FD98C2D}" type="parTrans" cxnId="{7FC79B09-43A8-443F-8C46-2BF33938970B}">
      <dgm:prSet/>
      <dgm:spPr/>
      <dgm:t>
        <a:bodyPr/>
        <a:lstStyle/>
        <a:p>
          <a:endParaRPr lang="nb-NO"/>
        </a:p>
      </dgm:t>
    </dgm:pt>
    <dgm:pt modelId="{98FCC29E-C73B-4AB1-945A-34254A11F2DD}" type="sibTrans" cxnId="{7FC79B09-43A8-443F-8C46-2BF33938970B}">
      <dgm:prSet/>
      <dgm:spPr/>
      <dgm:t>
        <a:bodyPr/>
        <a:lstStyle/>
        <a:p>
          <a:endParaRPr lang="nb-NO"/>
        </a:p>
      </dgm:t>
    </dgm:pt>
    <dgm:pt modelId="{95136DC6-4EB9-4143-B98E-04140C7DCA84}">
      <dgm:prSet/>
      <dgm:spPr>
        <a:solidFill>
          <a:srgbClr val="92D050"/>
        </a:solidFill>
        <a:ln>
          <a:solidFill>
            <a:schemeClr val="tx1"/>
          </a:solidFill>
        </a:ln>
      </dgm:spPr>
      <dgm:t>
        <a:bodyPr/>
        <a:lstStyle/>
        <a:p>
          <a:r>
            <a:rPr lang="nb-NO" b="0" i="0" u="none" dirty="0">
              <a:solidFill>
                <a:schemeClr val="accent6"/>
              </a:solidFill>
            </a:rPr>
            <a:t>Solar</a:t>
          </a:r>
          <a:endParaRPr lang="nb-NO" dirty="0">
            <a:solidFill>
              <a:schemeClr val="accent6"/>
            </a:solidFill>
          </a:endParaRPr>
        </a:p>
      </dgm:t>
    </dgm:pt>
    <dgm:pt modelId="{181F628A-2C8B-4E71-B8B0-6BB2D560E2C5}" type="parTrans" cxnId="{5D1E6DF9-A59B-46A5-ACE8-28D53557573D}">
      <dgm:prSet/>
      <dgm:spPr/>
      <dgm:t>
        <a:bodyPr/>
        <a:lstStyle/>
        <a:p>
          <a:endParaRPr lang="nb-NO"/>
        </a:p>
      </dgm:t>
    </dgm:pt>
    <dgm:pt modelId="{5C80D6D5-AC68-4FF8-840F-B29F83703482}" type="sibTrans" cxnId="{5D1E6DF9-A59B-46A5-ACE8-28D53557573D}">
      <dgm:prSet/>
      <dgm:spPr/>
      <dgm:t>
        <a:bodyPr/>
        <a:lstStyle/>
        <a:p>
          <a:endParaRPr lang="nb-NO"/>
        </a:p>
      </dgm:t>
    </dgm:pt>
    <dgm:pt modelId="{AD075C63-9DD0-4EE5-8744-96E1FBB28AE9}">
      <dgm:prSet/>
      <dgm:spPr>
        <a:solidFill>
          <a:srgbClr val="92D050"/>
        </a:solidFill>
        <a:ln>
          <a:solidFill>
            <a:schemeClr val="tx1"/>
          </a:solidFill>
        </a:ln>
      </dgm:spPr>
      <dgm:t>
        <a:bodyPr/>
        <a:lstStyle/>
        <a:p>
          <a:r>
            <a:rPr lang="nb-NO" b="0" i="0" u="none" dirty="0">
              <a:solidFill>
                <a:schemeClr val="accent6"/>
              </a:solidFill>
            </a:rPr>
            <a:t>Biomasa</a:t>
          </a:r>
          <a:endParaRPr lang="nb-NO" dirty="0">
            <a:solidFill>
              <a:schemeClr val="accent6"/>
            </a:solidFill>
          </a:endParaRPr>
        </a:p>
      </dgm:t>
    </dgm:pt>
    <dgm:pt modelId="{87837861-E940-4A8B-8949-9A6FEFD656C2}" type="parTrans" cxnId="{5E20C0B5-3384-4278-B05F-2A64F4C72195}">
      <dgm:prSet/>
      <dgm:spPr/>
      <dgm:t>
        <a:bodyPr/>
        <a:lstStyle/>
        <a:p>
          <a:endParaRPr lang="nb-NO"/>
        </a:p>
      </dgm:t>
    </dgm:pt>
    <dgm:pt modelId="{A73A0983-B2FE-4635-9DCB-57908CF12392}" type="sibTrans" cxnId="{5E20C0B5-3384-4278-B05F-2A64F4C72195}">
      <dgm:prSet/>
      <dgm:spPr/>
      <dgm:t>
        <a:bodyPr/>
        <a:lstStyle/>
        <a:p>
          <a:endParaRPr lang="nb-NO"/>
        </a:p>
      </dgm:t>
    </dgm:pt>
    <dgm:pt modelId="{7CFA53DB-304F-4B44-9788-F754422B7DAB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nb-NO" b="0" i="0" u="none" dirty="0">
              <a:solidFill>
                <a:schemeClr val="accent6"/>
              </a:solidFill>
            </a:rPr>
            <a:t>Ropa</a:t>
          </a:r>
          <a:endParaRPr lang="nb-NO" dirty="0">
            <a:solidFill>
              <a:schemeClr val="accent6"/>
            </a:solidFill>
          </a:endParaRPr>
        </a:p>
      </dgm:t>
    </dgm:pt>
    <dgm:pt modelId="{CFC72E97-1D50-4453-86DE-C0EC0B002DFA}" type="parTrans" cxnId="{F8E5630F-F8E9-4983-ADCD-28E67F7587DB}">
      <dgm:prSet/>
      <dgm:spPr/>
      <dgm:t>
        <a:bodyPr/>
        <a:lstStyle/>
        <a:p>
          <a:endParaRPr lang="nb-NO"/>
        </a:p>
      </dgm:t>
    </dgm:pt>
    <dgm:pt modelId="{9B5D6EAD-C1F1-4D04-B904-D6FE8AC9CCF1}" type="sibTrans" cxnId="{F8E5630F-F8E9-4983-ADCD-28E67F7587DB}">
      <dgm:prSet/>
      <dgm:spPr/>
      <dgm:t>
        <a:bodyPr/>
        <a:lstStyle/>
        <a:p>
          <a:endParaRPr lang="nb-NO"/>
        </a:p>
      </dgm:t>
    </dgm:pt>
    <dgm:pt modelId="{E5A184A1-ACEB-4974-9175-D7B4DDA85D5D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nb-NO" b="0" i="0" u="none" dirty="0">
              <a:solidFill>
                <a:schemeClr val="accent6"/>
              </a:solidFill>
            </a:rPr>
            <a:t>Decoración</a:t>
          </a:r>
          <a:endParaRPr lang="nb-NO" dirty="0">
            <a:solidFill>
              <a:schemeClr val="accent6"/>
            </a:solidFill>
          </a:endParaRPr>
        </a:p>
      </dgm:t>
    </dgm:pt>
    <dgm:pt modelId="{BF631FBC-6B55-4169-BE0D-40DBED69A441}" type="parTrans" cxnId="{423C7EC6-6DBB-4CBA-87C1-45CCFE7135B4}">
      <dgm:prSet/>
      <dgm:spPr/>
      <dgm:t>
        <a:bodyPr/>
        <a:lstStyle/>
        <a:p>
          <a:endParaRPr lang="nb-NO"/>
        </a:p>
      </dgm:t>
    </dgm:pt>
    <dgm:pt modelId="{A659643B-C693-40F5-8F3D-B12593E02E2B}" type="sibTrans" cxnId="{423C7EC6-6DBB-4CBA-87C1-45CCFE7135B4}">
      <dgm:prSet/>
      <dgm:spPr/>
      <dgm:t>
        <a:bodyPr/>
        <a:lstStyle/>
        <a:p>
          <a:endParaRPr lang="nb-NO"/>
        </a:p>
      </dgm:t>
    </dgm:pt>
    <dgm:pt modelId="{344F0011-8503-445F-9BEC-26E20334EE5F}">
      <dgm:prSet phldrT="[Texto]"/>
      <dgm:spPr>
        <a:solidFill>
          <a:schemeClr val="accent2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nb-NO" b="0" i="0" u="none" dirty="0">
              <a:solidFill>
                <a:schemeClr val="accent6"/>
              </a:solidFill>
            </a:rPr>
            <a:t>61.3M€</a:t>
          </a:r>
          <a:endParaRPr lang="nb-NO" dirty="0">
            <a:solidFill>
              <a:schemeClr val="accent6"/>
            </a:solidFill>
          </a:endParaRPr>
        </a:p>
      </dgm:t>
    </dgm:pt>
    <dgm:pt modelId="{00DF71A9-D6D8-443C-9ED8-B8C8345E46FF}" type="parTrans" cxnId="{B7E07A81-A99C-45E5-89B7-C1E5349188FB}">
      <dgm:prSet/>
      <dgm:spPr/>
      <dgm:t>
        <a:bodyPr/>
        <a:lstStyle/>
        <a:p>
          <a:endParaRPr lang="nb-NO"/>
        </a:p>
      </dgm:t>
    </dgm:pt>
    <dgm:pt modelId="{739574CB-F6A5-4D29-A900-B60D37F546D1}" type="sibTrans" cxnId="{B7E07A81-A99C-45E5-89B7-C1E5349188FB}">
      <dgm:prSet/>
      <dgm:spPr/>
      <dgm:t>
        <a:bodyPr/>
        <a:lstStyle/>
        <a:p>
          <a:endParaRPr lang="nb-NO"/>
        </a:p>
      </dgm:t>
    </dgm:pt>
    <dgm:pt modelId="{F915C960-BB5D-49AA-923B-8571467277B5}">
      <dgm:prSet/>
      <dgm:spPr>
        <a:solidFill>
          <a:schemeClr val="accent2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nb-NO" b="0" i="0" u="none" dirty="0">
              <a:solidFill>
                <a:schemeClr val="accent6"/>
              </a:solidFill>
            </a:rPr>
            <a:t>Botellas</a:t>
          </a:r>
          <a:endParaRPr lang="nb-NO" dirty="0">
            <a:solidFill>
              <a:schemeClr val="accent6"/>
            </a:solidFill>
          </a:endParaRPr>
        </a:p>
      </dgm:t>
    </dgm:pt>
    <dgm:pt modelId="{44113525-FFC2-4DB6-8CEF-6441188877FE}" type="parTrans" cxnId="{B302C55C-4091-4A91-8211-7EFF49780540}">
      <dgm:prSet/>
      <dgm:spPr/>
      <dgm:t>
        <a:bodyPr/>
        <a:lstStyle/>
        <a:p>
          <a:endParaRPr lang="nb-NO"/>
        </a:p>
      </dgm:t>
    </dgm:pt>
    <dgm:pt modelId="{39772EAE-D42B-409A-B20F-318075A8BF72}" type="sibTrans" cxnId="{B302C55C-4091-4A91-8211-7EFF49780540}">
      <dgm:prSet/>
      <dgm:spPr/>
      <dgm:t>
        <a:bodyPr/>
        <a:lstStyle/>
        <a:p>
          <a:endParaRPr lang="nb-NO"/>
        </a:p>
      </dgm:t>
    </dgm:pt>
    <dgm:pt modelId="{48DC3B40-08AB-4A26-A07F-4F527BD21838}">
      <dgm:prSet/>
      <dgm:spPr>
        <a:solidFill>
          <a:schemeClr val="accent2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nb-NO" b="0" i="0" u="none" dirty="0">
              <a:solidFill>
                <a:schemeClr val="accent6"/>
              </a:solidFill>
            </a:rPr>
            <a:t>Decoración</a:t>
          </a:r>
          <a:endParaRPr lang="nb-NO" dirty="0">
            <a:solidFill>
              <a:schemeClr val="accent6"/>
            </a:solidFill>
          </a:endParaRPr>
        </a:p>
      </dgm:t>
    </dgm:pt>
    <dgm:pt modelId="{CD08B3F9-DF5D-43FC-B753-FCAF2B15D815}" type="parTrans" cxnId="{B7D5535E-744A-4779-880A-F7F70E9EAF88}">
      <dgm:prSet/>
      <dgm:spPr/>
      <dgm:t>
        <a:bodyPr/>
        <a:lstStyle/>
        <a:p>
          <a:endParaRPr lang="nb-NO"/>
        </a:p>
      </dgm:t>
    </dgm:pt>
    <dgm:pt modelId="{2B9A2527-A37F-4E50-AEC2-D1C2EBD48F57}" type="sibTrans" cxnId="{B7D5535E-744A-4779-880A-F7F70E9EAF88}">
      <dgm:prSet/>
      <dgm:spPr/>
      <dgm:t>
        <a:bodyPr/>
        <a:lstStyle/>
        <a:p>
          <a:endParaRPr lang="nb-NO"/>
        </a:p>
      </dgm:t>
    </dgm:pt>
    <dgm:pt modelId="{A3EA52E6-345E-4466-9207-C24F41762ED1}">
      <dgm:prSet phldrT="[Texto]"/>
      <dgm:spPr>
        <a:solidFill>
          <a:schemeClr val="accent2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s-ES" dirty="0">
              <a:solidFill>
                <a:schemeClr val="accent6"/>
              </a:solidFill>
            </a:rPr>
            <a:t>Vidrio</a:t>
          </a:r>
          <a:endParaRPr lang="nb-NO" dirty="0">
            <a:solidFill>
              <a:schemeClr val="accent6"/>
            </a:solidFill>
          </a:endParaRPr>
        </a:p>
      </dgm:t>
    </dgm:pt>
    <dgm:pt modelId="{4693D8D5-719E-41F8-9142-AD766F4BFAE6}" type="sibTrans" cxnId="{7F75AC37-0E2C-4698-9E41-B81B872D51A1}">
      <dgm:prSet/>
      <dgm:spPr/>
      <dgm:t>
        <a:bodyPr/>
        <a:lstStyle/>
        <a:p>
          <a:endParaRPr lang="nb-NO"/>
        </a:p>
      </dgm:t>
    </dgm:pt>
    <dgm:pt modelId="{C4030088-8F15-4833-95EC-CFEBA1DFB88A}" type="parTrans" cxnId="{7F75AC37-0E2C-4698-9E41-B81B872D51A1}">
      <dgm:prSet/>
      <dgm:spPr/>
      <dgm:t>
        <a:bodyPr/>
        <a:lstStyle/>
        <a:p>
          <a:endParaRPr lang="nb-NO"/>
        </a:p>
      </dgm:t>
    </dgm:pt>
    <dgm:pt modelId="{70D42BC3-4BD2-40CC-91C8-2EFE123CCE24}">
      <dgm:prSet phldrT="[Texto]"/>
      <dgm:spPr>
        <a:solidFill>
          <a:schemeClr val="accent6">
            <a:lumMod val="65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nb-NO" b="0" i="0" u="none" dirty="0">
              <a:solidFill>
                <a:schemeClr val="accent6"/>
              </a:solidFill>
            </a:rPr>
            <a:t>-1375.1M€</a:t>
          </a:r>
          <a:endParaRPr lang="nb-NO" dirty="0">
            <a:solidFill>
              <a:schemeClr val="accent6"/>
            </a:solidFill>
          </a:endParaRPr>
        </a:p>
      </dgm:t>
    </dgm:pt>
    <dgm:pt modelId="{159E70F6-8F6B-4B65-9BE3-84AC682BD391}" type="parTrans" cxnId="{4BE61869-1C9A-4D63-B3C9-E7410085FD7B}">
      <dgm:prSet/>
      <dgm:spPr/>
      <dgm:t>
        <a:bodyPr/>
        <a:lstStyle/>
        <a:p>
          <a:endParaRPr lang="nb-NO"/>
        </a:p>
      </dgm:t>
    </dgm:pt>
    <dgm:pt modelId="{CCE1AD2D-6D2A-4372-88DB-71C170FCC49B}" type="sibTrans" cxnId="{4BE61869-1C9A-4D63-B3C9-E7410085FD7B}">
      <dgm:prSet/>
      <dgm:spPr/>
      <dgm:t>
        <a:bodyPr/>
        <a:lstStyle/>
        <a:p>
          <a:endParaRPr lang="nb-NO"/>
        </a:p>
      </dgm:t>
    </dgm:pt>
    <dgm:pt modelId="{68EA6C80-FCED-4E8E-93BC-B199D0777BDA}">
      <dgm:prSet/>
      <dgm:spPr>
        <a:solidFill>
          <a:schemeClr val="accent6">
            <a:lumMod val="65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nb-NO" b="0" i="0" u="none" dirty="0">
              <a:solidFill>
                <a:schemeClr val="accent6"/>
              </a:solidFill>
            </a:rPr>
            <a:t>Materia Prima</a:t>
          </a:r>
          <a:endParaRPr lang="nb-NO" dirty="0">
            <a:solidFill>
              <a:schemeClr val="accent6"/>
            </a:solidFill>
          </a:endParaRPr>
        </a:p>
      </dgm:t>
    </dgm:pt>
    <dgm:pt modelId="{0528A07D-6141-4EE0-ABD1-93D57A3C21E7}" type="parTrans" cxnId="{31AA07FB-037E-4C94-894D-617EEC578F04}">
      <dgm:prSet/>
      <dgm:spPr/>
      <dgm:t>
        <a:bodyPr/>
        <a:lstStyle/>
        <a:p>
          <a:endParaRPr lang="nb-NO"/>
        </a:p>
      </dgm:t>
    </dgm:pt>
    <dgm:pt modelId="{39B2D7BE-59C8-4D33-A760-59D2CF272357}" type="sibTrans" cxnId="{31AA07FB-037E-4C94-894D-617EEC578F04}">
      <dgm:prSet/>
      <dgm:spPr/>
      <dgm:t>
        <a:bodyPr/>
        <a:lstStyle/>
        <a:p>
          <a:endParaRPr lang="nb-NO"/>
        </a:p>
      </dgm:t>
    </dgm:pt>
    <dgm:pt modelId="{444B493F-62C1-4A48-A973-D8A78328BDD9}" type="pres">
      <dgm:prSet presAssocID="{A60017B5-E43C-4AD2-BF3C-5175E7CC1A81}" presName="linear" presStyleCnt="0">
        <dgm:presLayoutVars>
          <dgm:dir/>
          <dgm:resizeHandles val="exact"/>
        </dgm:presLayoutVars>
      </dgm:prSet>
      <dgm:spPr/>
    </dgm:pt>
    <dgm:pt modelId="{DC060E01-6D93-4337-BB7A-439D10A0D351}" type="pres">
      <dgm:prSet presAssocID="{6F3343D0-FB6A-48B2-8314-8720CF447AD0}" presName="comp" presStyleCnt="0"/>
      <dgm:spPr/>
    </dgm:pt>
    <dgm:pt modelId="{A2DAD84A-95BC-4BC9-B798-0F5E61CBF7F7}" type="pres">
      <dgm:prSet presAssocID="{6F3343D0-FB6A-48B2-8314-8720CF447AD0}" presName="box" presStyleLbl="node1" presStyleIdx="0" presStyleCnt="4" custLinFactNeighborX="571" custLinFactNeighborY="-22127"/>
      <dgm:spPr/>
    </dgm:pt>
    <dgm:pt modelId="{5C4B4A4F-3432-4C1D-8557-CDCBF1D2703F}" type="pres">
      <dgm:prSet presAssocID="{6F3343D0-FB6A-48B2-8314-8720CF447AD0}" presName="img" presStyleLbl="fgImgPlace1" presStyleIdx="0" presStyleCnt="4"/>
      <dgm:spPr>
        <a:blipFill>
          <a:blip xmlns:r="http://schemas.openxmlformats.org/officeDocument/2006/relationships" r:embed="rId1"/>
          <a:srcRect/>
          <a:stretch>
            <a:fillRect t="-4000" b="-4000"/>
          </a:stretch>
        </a:blipFill>
      </dgm:spPr>
    </dgm:pt>
    <dgm:pt modelId="{64FF77AE-7A38-4ACE-A848-F202E457E352}" type="pres">
      <dgm:prSet presAssocID="{6F3343D0-FB6A-48B2-8314-8720CF447AD0}" presName="text" presStyleLbl="node1" presStyleIdx="0" presStyleCnt="4">
        <dgm:presLayoutVars>
          <dgm:bulletEnabled val="1"/>
        </dgm:presLayoutVars>
      </dgm:prSet>
      <dgm:spPr/>
    </dgm:pt>
    <dgm:pt modelId="{17CF6B4D-EC58-4B3F-AAF5-8BC8D6FEB6B9}" type="pres">
      <dgm:prSet presAssocID="{778EA8DC-E921-4109-A12A-82FD76BAA5D7}" presName="spacer" presStyleCnt="0"/>
      <dgm:spPr/>
    </dgm:pt>
    <dgm:pt modelId="{25F2FA51-5CD6-4ADE-9A38-D91A1B049EC6}" type="pres">
      <dgm:prSet presAssocID="{5B36A288-5EFA-476D-A847-82DF5407F0FC}" presName="comp" presStyleCnt="0"/>
      <dgm:spPr/>
    </dgm:pt>
    <dgm:pt modelId="{A3E586E1-A253-4467-A09D-CB3006AF62EE}" type="pres">
      <dgm:prSet presAssocID="{5B36A288-5EFA-476D-A847-82DF5407F0FC}" presName="box" presStyleLbl="node1" presStyleIdx="1" presStyleCnt="4"/>
      <dgm:spPr/>
    </dgm:pt>
    <dgm:pt modelId="{5FE97B19-8ECC-4345-8B21-F889144BA18E}" type="pres">
      <dgm:prSet presAssocID="{5B36A288-5EFA-476D-A847-82DF5407F0FC}" presName="img" presStyleLbl="fgImgPlace1" presStyleIdx="1" presStyleCnt="4"/>
      <dgm:spPr>
        <a:blipFill>
          <a:blip xmlns:r="http://schemas.openxmlformats.org/officeDocument/2006/relationships" r:embed="rId2"/>
          <a:srcRect/>
          <a:stretch>
            <a:fillRect t="-3000" b="-3000"/>
          </a:stretch>
        </a:blipFill>
      </dgm:spPr>
    </dgm:pt>
    <dgm:pt modelId="{97152253-39DF-4C1F-B985-64CC5B5ED814}" type="pres">
      <dgm:prSet presAssocID="{5B36A288-5EFA-476D-A847-82DF5407F0FC}" presName="text" presStyleLbl="node1" presStyleIdx="1" presStyleCnt="4">
        <dgm:presLayoutVars>
          <dgm:bulletEnabled val="1"/>
        </dgm:presLayoutVars>
      </dgm:prSet>
      <dgm:spPr/>
    </dgm:pt>
    <dgm:pt modelId="{83DFD7E4-3C10-4E5F-8C59-0B416DCA2650}" type="pres">
      <dgm:prSet presAssocID="{DCBD44B8-4F01-4CB2-A877-6CCC63929142}" presName="spacer" presStyleCnt="0"/>
      <dgm:spPr/>
    </dgm:pt>
    <dgm:pt modelId="{2938E053-35AF-4217-A08A-328A0C388C05}" type="pres">
      <dgm:prSet presAssocID="{A3EA52E6-345E-4466-9207-C24F41762ED1}" presName="comp" presStyleCnt="0"/>
      <dgm:spPr/>
    </dgm:pt>
    <dgm:pt modelId="{554ECC85-7198-4B9F-893B-98023BE9ECD9}" type="pres">
      <dgm:prSet presAssocID="{A3EA52E6-345E-4466-9207-C24F41762ED1}" presName="box" presStyleLbl="node1" presStyleIdx="2" presStyleCnt="4"/>
      <dgm:spPr/>
    </dgm:pt>
    <dgm:pt modelId="{9B06C1A4-DC57-452C-A3E7-0D33AEB6AF76}" type="pres">
      <dgm:prSet presAssocID="{A3EA52E6-345E-4466-9207-C24F41762ED1}" presName="img" presStyleLbl="fgImgPlace1" presStyleIdx="2" presStyleCnt="4"/>
      <dgm:spPr>
        <a:blipFill>
          <a:blip xmlns:r="http://schemas.openxmlformats.org/officeDocument/2006/relationships" r:embed="rId3"/>
          <a:srcRect/>
          <a:stretch>
            <a:fillRect t="-22000" b="-22000"/>
          </a:stretch>
        </a:blipFill>
      </dgm:spPr>
    </dgm:pt>
    <dgm:pt modelId="{67F7A28F-1A1B-4EED-857B-2F58AD37D3D8}" type="pres">
      <dgm:prSet presAssocID="{A3EA52E6-345E-4466-9207-C24F41762ED1}" presName="text" presStyleLbl="node1" presStyleIdx="2" presStyleCnt="4">
        <dgm:presLayoutVars>
          <dgm:bulletEnabled val="1"/>
        </dgm:presLayoutVars>
      </dgm:prSet>
      <dgm:spPr/>
    </dgm:pt>
    <dgm:pt modelId="{EB903F25-0A63-4D57-872A-039D4B0B9B86}" type="pres">
      <dgm:prSet presAssocID="{4693D8D5-719E-41F8-9142-AD766F4BFAE6}" presName="spacer" presStyleCnt="0"/>
      <dgm:spPr/>
    </dgm:pt>
    <dgm:pt modelId="{7A0087EC-8715-48D7-AEA9-3105BC569957}" type="pres">
      <dgm:prSet presAssocID="{37AF7220-8ACD-485A-8C24-FB1A0C488BAC}" presName="comp" presStyleCnt="0"/>
      <dgm:spPr/>
    </dgm:pt>
    <dgm:pt modelId="{4BB85DA9-1FCA-4696-92D0-C0B26D1C15F7}" type="pres">
      <dgm:prSet presAssocID="{37AF7220-8ACD-485A-8C24-FB1A0C488BAC}" presName="box" presStyleLbl="node1" presStyleIdx="3" presStyleCnt="4"/>
      <dgm:spPr/>
    </dgm:pt>
    <dgm:pt modelId="{0B4BEE94-5412-4C11-80E8-3682E12DE6F9}" type="pres">
      <dgm:prSet presAssocID="{37AF7220-8ACD-485A-8C24-FB1A0C488BAC}" presName="img" presStyleLbl="fgImgPlace1" presStyleIdx="3" presStyleCnt="4"/>
      <dgm:spPr>
        <a:blipFill>
          <a:blip xmlns:r="http://schemas.openxmlformats.org/officeDocument/2006/relationships" r:embed="rId4"/>
          <a:srcRect/>
          <a:stretch>
            <a:fillRect t="-11000" b="-11000"/>
          </a:stretch>
        </a:blipFill>
      </dgm:spPr>
    </dgm:pt>
    <dgm:pt modelId="{51F949FD-AAA2-4057-AE85-9E1423691DE7}" type="pres">
      <dgm:prSet presAssocID="{37AF7220-8ACD-485A-8C24-FB1A0C488BAC}" presName="text" presStyleLbl="node1" presStyleIdx="3" presStyleCnt="4">
        <dgm:presLayoutVars>
          <dgm:bulletEnabled val="1"/>
        </dgm:presLayoutVars>
      </dgm:prSet>
      <dgm:spPr/>
    </dgm:pt>
  </dgm:ptLst>
  <dgm:cxnLst>
    <dgm:cxn modelId="{7FC79B09-43A8-443F-8C46-2BF33938970B}" srcId="{6F3343D0-FB6A-48B2-8314-8720CF447AD0}" destId="{05F8E3D1-885A-44AA-A19F-1494D3325F24}" srcOrd="1" destOrd="0" parTransId="{AE991061-9ED7-4164-85E1-DCDE7FD98C2D}" sibTransId="{98FCC29E-C73B-4AB1-945A-34254A11F2DD}"/>
    <dgm:cxn modelId="{F8E5630F-F8E9-4983-ADCD-28E67F7587DB}" srcId="{5B36A288-5EFA-476D-A847-82DF5407F0FC}" destId="{7CFA53DB-304F-4B44-9788-F754422B7DAB}" srcOrd="1" destOrd="0" parTransId="{CFC72E97-1D50-4453-86DE-C0EC0B002DFA}" sibTransId="{9B5D6EAD-C1F1-4D04-B904-D6FE8AC9CCF1}"/>
    <dgm:cxn modelId="{54607212-998F-4144-8799-E6F5DE3F9CB6}" type="presOf" srcId="{344F0011-8503-445F-9BEC-26E20334EE5F}" destId="{554ECC85-7198-4B9F-893B-98023BE9ECD9}" srcOrd="0" destOrd="1" presId="urn:microsoft.com/office/officeart/2005/8/layout/vList4"/>
    <dgm:cxn modelId="{86A7AE16-300E-4BA1-BC4E-9744FFF7D4AD}" type="presOf" srcId="{37AF7220-8ACD-485A-8C24-FB1A0C488BAC}" destId="{4BB85DA9-1FCA-4696-92D0-C0B26D1C15F7}" srcOrd="0" destOrd="0" presId="urn:microsoft.com/office/officeart/2005/8/layout/vList4"/>
    <dgm:cxn modelId="{C8CB0B17-288D-435A-8AAF-D51DE0F8151C}" type="presOf" srcId="{48DC3B40-08AB-4A26-A07F-4F527BD21838}" destId="{67F7A28F-1A1B-4EED-857B-2F58AD37D3D8}" srcOrd="1" destOrd="3" presId="urn:microsoft.com/office/officeart/2005/8/layout/vList4"/>
    <dgm:cxn modelId="{B637DD1A-9D70-40A0-902E-BD85E8EA44F9}" type="presOf" srcId="{37AF7220-8ACD-485A-8C24-FB1A0C488BAC}" destId="{51F949FD-AAA2-4057-AE85-9E1423691DE7}" srcOrd="1" destOrd="0" presId="urn:microsoft.com/office/officeart/2005/8/layout/vList4"/>
    <dgm:cxn modelId="{07251B2E-FD71-4FA0-8EE0-52B2BDC62B8B}" type="presOf" srcId="{5B36A288-5EFA-476D-A847-82DF5407F0FC}" destId="{A3E586E1-A253-4467-A09D-CB3006AF62EE}" srcOrd="0" destOrd="0" presId="urn:microsoft.com/office/officeart/2005/8/layout/vList4"/>
    <dgm:cxn modelId="{838EAA30-F0C5-4592-97CD-BE4B879946CA}" type="presOf" srcId="{A3EA52E6-345E-4466-9207-C24F41762ED1}" destId="{67F7A28F-1A1B-4EED-857B-2F58AD37D3D8}" srcOrd="1" destOrd="0" presId="urn:microsoft.com/office/officeart/2005/8/layout/vList4"/>
    <dgm:cxn modelId="{7F75AC37-0E2C-4698-9E41-B81B872D51A1}" srcId="{A60017B5-E43C-4AD2-BF3C-5175E7CC1A81}" destId="{A3EA52E6-345E-4466-9207-C24F41762ED1}" srcOrd="2" destOrd="0" parTransId="{C4030088-8F15-4833-95EC-CFEBA1DFB88A}" sibTransId="{4693D8D5-719E-41F8-9142-AD766F4BFAE6}"/>
    <dgm:cxn modelId="{B302C55C-4091-4A91-8211-7EFF49780540}" srcId="{A3EA52E6-345E-4466-9207-C24F41762ED1}" destId="{F915C960-BB5D-49AA-923B-8571467277B5}" srcOrd="1" destOrd="0" parTransId="{44113525-FFC2-4DB6-8CEF-6441188877FE}" sibTransId="{39772EAE-D42B-409A-B20F-318075A8BF72}"/>
    <dgm:cxn modelId="{4F21E05C-27EC-4AF2-ABDF-8405E9A00A92}" srcId="{6F3343D0-FB6A-48B2-8314-8720CF447AD0}" destId="{3F01B6BF-2560-4732-BCD9-167108739F94}" srcOrd="0" destOrd="0" parTransId="{BA53A519-2FFB-4787-8239-AC7D2B17D6C9}" sibTransId="{300A138F-A342-4517-BC15-4FB24215245B}"/>
    <dgm:cxn modelId="{B7D5535E-744A-4779-880A-F7F70E9EAF88}" srcId="{A3EA52E6-345E-4466-9207-C24F41762ED1}" destId="{48DC3B40-08AB-4A26-A07F-4F527BD21838}" srcOrd="2" destOrd="0" parTransId="{CD08B3F9-DF5D-43FC-B753-FCAF2B15D815}" sibTransId="{2B9A2527-A37F-4E50-AEC2-D1C2EBD48F57}"/>
    <dgm:cxn modelId="{1EDD3360-9465-4629-93B1-ACD60CF376A5}" type="presOf" srcId="{AD075C63-9DD0-4EE5-8744-96E1FBB28AE9}" destId="{A2DAD84A-95BC-4BC9-B798-0F5E61CBF7F7}" srcOrd="0" destOrd="4" presId="urn:microsoft.com/office/officeart/2005/8/layout/vList4"/>
    <dgm:cxn modelId="{8C31CB61-DEC6-41BF-9678-2AD98E924E69}" type="presOf" srcId="{A60017B5-E43C-4AD2-BF3C-5175E7CC1A81}" destId="{444B493F-62C1-4A48-A973-D8A78328BDD9}" srcOrd="0" destOrd="0" presId="urn:microsoft.com/office/officeart/2005/8/layout/vList4"/>
    <dgm:cxn modelId="{A9E1E141-3F04-4A1C-99DA-EC03FBEE37E5}" type="presOf" srcId="{AD075C63-9DD0-4EE5-8744-96E1FBB28AE9}" destId="{64FF77AE-7A38-4ACE-A848-F202E457E352}" srcOrd="1" destOrd="4" presId="urn:microsoft.com/office/officeart/2005/8/layout/vList4"/>
    <dgm:cxn modelId="{D7799044-179A-4471-88DA-6E1C1F688444}" srcId="{A60017B5-E43C-4AD2-BF3C-5175E7CC1A81}" destId="{5B36A288-5EFA-476D-A847-82DF5407F0FC}" srcOrd="1" destOrd="0" parTransId="{0CA9C5CC-19E9-42C0-B81C-569630FC0E1F}" sibTransId="{DCBD44B8-4F01-4CB2-A877-6CCC63929142}"/>
    <dgm:cxn modelId="{4F181649-1D11-48B7-91F4-E155EEB722B7}" type="presOf" srcId="{95136DC6-4EB9-4143-B98E-04140C7DCA84}" destId="{64FF77AE-7A38-4ACE-A848-F202E457E352}" srcOrd="1" destOrd="3" presId="urn:microsoft.com/office/officeart/2005/8/layout/vList4"/>
    <dgm:cxn modelId="{4BE61869-1C9A-4D63-B3C9-E7410085FD7B}" srcId="{37AF7220-8ACD-485A-8C24-FB1A0C488BAC}" destId="{70D42BC3-4BD2-40CC-91C8-2EFE123CCE24}" srcOrd="0" destOrd="0" parTransId="{159E70F6-8F6B-4B65-9BE3-84AC682BD391}" sibTransId="{CCE1AD2D-6D2A-4372-88DB-71C170FCC49B}"/>
    <dgm:cxn modelId="{AD18EC6E-67C7-4976-9473-BF98469C1730}" type="presOf" srcId="{E5A184A1-ACEB-4974-9175-D7B4DDA85D5D}" destId="{A3E586E1-A253-4467-A09D-CB3006AF62EE}" srcOrd="0" destOrd="3" presId="urn:microsoft.com/office/officeart/2005/8/layout/vList4"/>
    <dgm:cxn modelId="{3B822253-9FD1-43BD-B482-7AC1E4A7FB93}" type="presOf" srcId="{7CFA53DB-304F-4B44-9788-F754422B7DAB}" destId="{97152253-39DF-4C1F-B985-64CC5B5ED814}" srcOrd="1" destOrd="2" presId="urn:microsoft.com/office/officeart/2005/8/layout/vList4"/>
    <dgm:cxn modelId="{F1789953-1E46-45EE-BC02-D7235B90727E}" type="presOf" srcId="{E5A184A1-ACEB-4974-9175-D7B4DDA85D5D}" destId="{97152253-39DF-4C1F-B985-64CC5B5ED814}" srcOrd="1" destOrd="3" presId="urn:microsoft.com/office/officeart/2005/8/layout/vList4"/>
    <dgm:cxn modelId="{E4A1F954-D873-44FB-8046-E884BB320AA3}" type="presOf" srcId="{05F8E3D1-885A-44AA-A19F-1494D3325F24}" destId="{A2DAD84A-95BC-4BC9-B798-0F5E61CBF7F7}" srcOrd="0" destOrd="2" presId="urn:microsoft.com/office/officeart/2005/8/layout/vList4"/>
    <dgm:cxn modelId="{AD7AE356-2DFC-4317-BDC9-3833838B32AB}" type="presOf" srcId="{70D42BC3-4BD2-40CC-91C8-2EFE123CCE24}" destId="{4BB85DA9-1FCA-4696-92D0-C0B26D1C15F7}" srcOrd="0" destOrd="1" presId="urn:microsoft.com/office/officeart/2005/8/layout/vList4"/>
    <dgm:cxn modelId="{B7E07A81-A99C-45E5-89B7-C1E5349188FB}" srcId="{A3EA52E6-345E-4466-9207-C24F41762ED1}" destId="{344F0011-8503-445F-9BEC-26E20334EE5F}" srcOrd="0" destOrd="0" parTransId="{00DF71A9-D6D8-443C-9ED8-B8C8345E46FF}" sibTransId="{739574CB-F6A5-4D29-A900-B60D37F546D1}"/>
    <dgm:cxn modelId="{05798C84-3944-44C7-ADF6-3A0AA1B59995}" type="presOf" srcId="{A3EA52E6-345E-4466-9207-C24F41762ED1}" destId="{554ECC85-7198-4B9F-893B-98023BE9ECD9}" srcOrd="0" destOrd="0" presId="urn:microsoft.com/office/officeart/2005/8/layout/vList4"/>
    <dgm:cxn modelId="{D3478A88-35E7-4D03-89BA-C9A22CB34EF7}" srcId="{A60017B5-E43C-4AD2-BF3C-5175E7CC1A81}" destId="{6F3343D0-FB6A-48B2-8314-8720CF447AD0}" srcOrd="0" destOrd="0" parTransId="{4C1D8AFA-C98B-4F9F-A54F-1292D0B3B25C}" sibTransId="{778EA8DC-E921-4109-A12A-82FD76BAA5D7}"/>
    <dgm:cxn modelId="{F8748E89-A10C-4834-8C28-2FC5F7641052}" type="presOf" srcId="{3F01B6BF-2560-4732-BCD9-167108739F94}" destId="{A2DAD84A-95BC-4BC9-B798-0F5E61CBF7F7}" srcOrd="0" destOrd="1" presId="urn:microsoft.com/office/officeart/2005/8/layout/vList4"/>
    <dgm:cxn modelId="{7BA9A18E-E85A-4F65-8751-C5A097046EA8}" type="presOf" srcId="{05F8E3D1-885A-44AA-A19F-1494D3325F24}" destId="{64FF77AE-7A38-4ACE-A848-F202E457E352}" srcOrd="1" destOrd="2" presId="urn:microsoft.com/office/officeart/2005/8/layout/vList4"/>
    <dgm:cxn modelId="{B00ECE97-C375-4250-97BD-788D65175C04}" type="presOf" srcId="{344F0011-8503-445F-9BEC-26E20334EE5F}" destId="{67F7A28F-1A1B-4EED-857B-2F58AD37D3D8}" srcOrd="1" destOrd="1" presId="urn:microsoft.com/office/officeart/2005/8/layout/vList4"/>
    <dgm:cxn modelId="{4855BA99-876F-40C4-B043-56706D0AB30B}" srcId="{A60017B5-E43C-4AD2-BF3C-5175E7CC1A81}" destId="{37AF7220-8ACD-485A-8C24-FB1A0C488BAC}" srcOrd="3" destOrd="0" parTransId="{301A04DF-5A33-45BE-9525-45FB2B7AA652}" sibTransId="{25062527-9C88-4A19-9996-A30F86E9C962}"/>
    <dgm:cxn modelId="{34C868A3-7CC0-4109-92FF-402C01CA35B0}" type="presOf" srcId="{8DE3E8AA-A21C-4F46-8C8E-275E7B576501}" destId="{A3E586E1-A253-4467-A09D-CB3006AF62EE}" srcOrd="0" destOrd="1" presId="urn:microsoft.com/office/officeart/2005/8/layout/vList4"/>
    <dgm:cxn modelId="{49C3D3A4-138D-4188-9869-9DEDBD166B71}" type="presOf" srcId="{F915C960-BB5D-49AA-923B-8571467277B5}" destId="{67F7A28F-1A1B-4EED-857B-2F58AD37D3D8}" srcOrd="1" destOrd="2" presId="urn:microsoft.com/office/officeart/2005/8/layout/vList4"/>
    <dgm:cxn modelId="{82546DA8-C899-4253-A330-1BF24652FB2A}" type="presOf" srcId="{68EA6C80-FCED-4E8E-93BC-B199D0777BDA}" destId="{51F949FD-AAA2-4057-AE85-9E1423691DE7}" srcOrd="1" destOrd="2" presId="urn:microsoft.com/office/officeart/2005/8/layout/vList4"/>
    <dgm:cxn modelId="{5E20C0B5-3384-4278-B05F-2A64F4C72195}" srcId="{6F3343D0-FB6A-48B2-8314-8720CF447AD0}" destId="{AD075C63-9DD0-4EE5-8744-96E1FBB28AE9}" srcOrd="3" destOrd="0" parTransId="{87837861-E940-4A8B-8949-9A6FEFD656C2}" sibTransId="{A73A0983-B2FE-4635-9DCB-57908CF12392}"/>
    <dgm:cxn modelId="{327465BD-A0E1-4C87-8D12-4E593438D7DB}" type="presOf" srcId="{6F3343D0-FB6A-48B2-8314-8720CF447AD0}" destId="{64FF77AE-7A38-4ACE-A848-F202E457E352}" srcOrd="1" destOrd="0" presId="urn:microsoft.com/office/officeart/2005/8/layout/vList4"/>
    <dgm:cxn modelId="{18FFE0BF-F8C3-411C-8A8F-AADC0F5A4A36}" type="presOf" srcId="{6F3343D0-FB6A-48B2-8314-8720CF447AD0}" destId="{A2DAD84A-95BC-4BC9-B798-0F5E61CBF7F7}" srcOrd="0" destOrd="0" presId="urn:microsoft.com/office/officeart/2005/8/layout/vList4"/>
    <dgm:cxn modelId="{423C7EC6-6DBB-4CBA-87C1-45CCFE7135B4}" srcId="{5B36A288-5EFA-476D-A847-82DF5407F0FC}" destId="{E5A184A1-ACEB-4974-9175-D7B4DDA85D5D}" srcOrd="2" destOrd="0" parTransId="{BF631FBC-6B55-4169-BE0D-40DBED69A441}" sibTransId="{A659643B-C693-40F5-8F3D-B12593E02E2B}"/>
    <dgm:cxn modelId="{8587A5C7-B3B8-4022-BE01-795141A45589}" type="presOf" srcId="{F915C960-BB5D-49AA-923B-8571467277B5}" destId="{554ECC85-7198-4B9F-893B-98023BE9ECD9}" srcOrd="0" destOrd="2" presId="urn:microsoft.com/office/officeart/2005/8/layout/vList4"/>
    <dgm:cxn modelId="{40C553C8-0464-4FEC-957C-1BD6F82D4B93}" type="presOf" srcId="{5B36A288-5EFA-476D-A847-82DF5407F0FC}" destId="{97152253-39DF-4C1F-B985-64CC5B5ED814}" srcOrd="1" destOrd="0" presId="urn:microsoft.com/office/officeart/2005/8/layout/vList4"/>
    <dgm:cxn modelId="{F88A64D6-A2F5-4B52-80EF-57FEFB0A545F}" type="presOf" srcId="{48DC3B40-08AB-4A26-A07F-4F527BD21838}" destId="{554ECC85-7198-4B9F-893B-98023BE9ECD9}" srcOrd="0" destOrd="3" presId="urn:microsoft.com/office/officeart/2005/8/layout/vList4"/>
    <dgm:cxn modelId="{61F3EDD6-EEB5-4B1B-A324-9F5FED9168DD}" type="presOf" srcId="{70D42BC3-4BD2-40CC-91C8-2EFE123CCE24}" destId="{51F949FD-AAA2-4057-AE85-9E1423691DE7}" srcOrd="1" destOrd="1" presId="urn:microsoft.com/office/officeart/2005/8/layout/vList4"/>
    <dgm:cxn modelId="{750B4FDE-BB2C-4AAC-BB69-044AD3C7C805}" type="presOf" srcId="{95136DC6-4EB9-4143-B98E-04140C7DCA84}" destId="{A2DAD84A-95BC-4BC9-B798-0F5E61CBF7F7}" srcOrd="0" destOrd="3" presId="urn:microsoft.com/office/officeart/2005/8/layout/vList4"/>
    <dgm:cxn modelId="{835F7BE6-E0A4-4FD1-B385-C9F43E3B33BA}" type="presOf" srcId="{8DE3E8AA-A21C-4F46-8C8E-275E7B576501}" destId="{97152253-39DF-4C1F-B985-64CC5B5ED814}" srcOrd="1" destOrd="1" presId="urn:microsoft.com/office/officeart/2005/8/layout/vList4"/>
    <dgm:cxn modelId="{F7635CE9-9005-4FC6-8D09-D5D721E0266B}" srcId="{5B36A288-5EFA-476D-A847-82DF5407F0FC}" destId="{8DE3E8AA-A21C-4F46-8C8E-275E7B576501}" srcOrd="0" destOrd="0" parTransId="{B1BE5F1D-6ED7-477D-A4C5-7331A1A1328B}" sibTransId="{4831E406-40EB-41CF-9C8D-828323188D86}"/>
    <dgm:cxn modelId="{7F0F75F0-A55D-4D1B-8027-4A42D8B29A1A}" type="presOf" srcId="{7CFA53DB-304F-4B44-9788-F754422B7DAB}" destId="{A3E586E1-A253-4467-A09D-CB3006AF62EE}" srcOrd="0" destOrd="2" presId="urn:microsoft.com/office/officeart/2005/8/layout/vList4"/>
    <dgm:cxn modelId="{446564F4-35AB-4D87-9684-14F0DCBCAB70}" type="presOf" srcId="{3F01B6BF-2560-4732-BCD9-167108739F94}" destId="{64FF77AE-7A38-4ACE-A848-F202E457E352}" srcOrd="1" destOrd="1" presId="urn:microsoft.com/office/officeart/2005/8/layout/vList4"/>
    <dgm:cxn modelId="{5D1E6DF9-A59B-46A5-ACE8-28D53557573D}" srcId="{6F3343D0-FB6A-48B2-8314-8720CF447AD0}" destId="{95136DC6-4EB9-4143-B98E-04140C7DCA84}" srcOrd="2" destOrd="0" parTransId="{181F628A-2C8B-4E71-B8B0-6BB2D560E2C5}" sibTransId="{5C80D6D5-AC68-4FF8-840F-B29F83703482}"/>
    <dgm:cxn modelId="{BCE904FA-399A-494B-9522-16EDAAE5919E}" type="presOf" srcId="{68EA6C80-FCED-4E8E-93BC-B199D0777BDA}" destId="{4BB85DA9-1FCA-4696-92D0-C0B26D1C15F7}" srcOrd="0" destOrd="2" presId="urn:microsoft.com/office/officeart/2005/8/layout/vList4"/>
    <dgm:cxn modelId="{31AA07FB-037E-4C94-894D-617EEC578F04}" srcId="{37AF7220-8ACD-485A-8C24-FB1A0C488BAC}" destId="{68EA6C80-FCED-4E8E-93BC-B199D0777BDA}" srcOrd="1" destOrd="0" parTransId="{0528A07D-6141-4EE0-ABD1-93D57A3C21E7}" sibTransId="{39B2D7BE-59C8-4D33-A760-59D2CF272357}"/>
    <dgm:cxn modelId="{7D3CCDFB-7E42-49ED-B06B-1F3C6EB77CF7}" type="presParOf" srcId="{444B493F-62C1-4A48-A973-D8A78328BDD9}" destId="{DC060E01-6D93-4337-BB7A-439D10A0D351}" srcOrd="0" destOrd="0" presId="urn:microsoft.com/office/officeart/2005/8/layout/vList4"/>
    <dgm:cxn modelId="{951F94B1-810B-41A0-8A5F-15B16A056D71}" type="presParOf" srcId="{DC060E01-6D93-4337-BB7A-439D10A0D351}" destId="{A2DAD84A-95BC-4BC9-B798-0F5E61CBF7F7}" srcOrd="0" destOrd="0" presId="urn:microsoft.com/office/officeart/2005/8/layout/vList4"/>
    <dgm:cxn modelId="{12C0DC88-682D-456D-8436-059B7BFF2DA0}" type="presParOf" srcId="{DC060E01-6D93-4337-BB7A-439D10A0D351}" destId="{5C4B4A4F-3432-4C1D-8557-CDCBF1D2703F}" srcOrd="1" destOrd="0" presId="urn:microsoft.com/office/officeart/2005/8/layout/vList4"/>
    <dgm:cxn modelId="{D53F7523-5DBE-48E7-A22E-18E4B0A09023}" type="presParOf" srcId="{DC060E01-6D93-4337-BB7A-439D10A0D351}" destId="{64FF77AE-7A38-4ACE-A848-F202E457E352}" srcOrd="2" destOrd="0" presId="urn:microsoft.com/office/officeart/2005/8/layout/vList4"/>
    <dgm:cxn modelId="{22C591AD-D3C2-4334-AEE1-1ADE78E4A782}" type="presParOf" srcId="{444B493F-62C1-4A48-A973-D8A78328BDD9}" destId="{17CF6B4D-EC58-4B3F-AAF5-8BC8D6FEB6B9}" srcOrd="1" destOrd="0" presId="urn:microsoft.com/office/officeart/2005/8/layout/vList4"/>
    <dgm:cxn modelId="{26D262B4-BD1F-4F89-B211-12536752B262}" type="presParOf" srcId="{444B493F-62C1-4A48-A973-D8A78328BDD9}" destId="{25F2FA51-5CD6-4ADE-9A38-D91A1B049EC6}" srcOrd="2" destOrd="0" presId="urn:microsoft.com/office/officeart/2005/8/layout/vList4"/>
    <dgm:cxn modelId="{8BA9B2CB-88FC-4262-B476-44DE19813ACA}" type="presParOf" srcId="{25F2FA51-5CD6-4ADE-9A38-D91A1B049EC6}" destId="{A3E586E1-A253-4467-A09D-CB3006AF62EE}" srcOrd="0" destOrd="0" presId="urn:microsoft.com/office/officeart/2005/8/layout/vList4"/>
    <dgm:cxn modelId="{2D3C4149-D0A2-48D3-8FBB-EBEA893ECE48}" type="presParOf" srcId="{25F2FA51-5CD6-4ADE-9A38-D91A1B049EC6}" destId="{5FE97B19-8ECC-4345-8B21-F889144BA18E}" srcOrd="1" destOrd="0" presId="urn:microsoft.com/office/officeart/2005/8/layout/vList4"/>
    <dgm:cxn modelId="{2DE6A7B6-A0F2-459B-BD28-2313A2BB9F7F}" type="presParOf" srcId="{25F2FA51-5CD6-4ADE-9A38-D91A1B049EC6}" destId="{97152253-39DF-4C1F-B985-64CC5B5ED814}" srcOrd="2" destOrd="0" presId="urn:microsoft.com/office/officeart/2005/8/layout/vList4"/>
    <dgm:cxn modelId="{51D63CCF-8918-43C0-9DF1-6D74BC4B75A3}" type="presParOf" srcId="{444B493F-62C1-4A48-A973-D8A78328BDD9}" destId="{83DFD7E4-3C10-4E5F-8C59-0B416DCA2650}" srcOrd="3" destOrd="0" presId="urn:microsoft.com/office/officeart/2005/8/layout/vList4"/>
    <dgm:cxn modelId="{EFFA2D72-65E5-4364-87EE-38B7D1ECA0EF}" type="presParOf" srcId="{444B493F-62C1-4A48-A973-D8A78328BDD9}" destId="{2938E053-35AF-4217-A08A-328A0C388C05}" srcOrd="4" destOrd="0" presId="urn:microsoft.com/office/officeart/2005/8/layout/vList4"/>
    <dgm:cxn modelId="{1075AF30-CFAC-4157-A231-7830525B404D}" type="presParOf" srcId="{2938E053-35AF-4217-A08A-328A0C388C05}" destId="{554ECC85-7198-4B9F-893B-98023BE9ECD9}" srcOrd="0" destOrd="0" presId="urn:microsoft.com/office/officeart/2005/8/layout/vList4"/>
    <dgm:cxn modelId="{803F3F51-1E94-4450-8DFA-5D4DE851D036}" type="presParOf" srcId="{2938E053-35AF-4217-A08A-328A0C388C05}" destId="{9B06C1A4-DC57-452C-A3E7-0D33AEB6AF76}" srcOrd="1" destOrd="0" presId="urn:microsoft.com/office/officeart/2005/8/layout/vList4"/>
    <dgm:cxn modelId="{30987F94-EF12-4A69-A5D7-5F7C1618DB0A}" type="presParOf" srcId="{2938E053-35AF-4217-A08A-328A0C388C05}" destId="{67F7A28F-1A1B-4EED-857B-2F58AD37D3D8}" srcOrd="2" destOrd="0" presId="urn:microsoft.com/office/officeart/2005/8/layout/vList4"/>
    <dgm:cxn modelId="{8F8E035C-08B1-4BD3-9A98-80F1E9E97435}" type="presParOf" srcId="{444B493F-62C1-4A48-A973-D8A78328BDD9}" destId="{EB903F25-0A63-4D57-872A-039D4B0B9B86}" srcOrd="5" destOrd="0" presId="urn:microsoft.com/office/officeart/2005/8/layout/vList4"/>
    <dgm:cxn modelId="{9B3A2DF7-4EC2-41EC-B360-06B4EE9AC0B3}" type="presParOf" srcId="{444B493F-62C1-4A48-A973-D8A78328BDD9}" destId="{7A0087EC-8715-48D7-AEA9-3105BC569957}" srcOrd="6" destOrd="0" presId="urn:microsoft.com/office/officeart/2005/8/layout/vList4"/>
    <dgm:cxn modelId="{7CAE491F-6421-4CA2-BC95-2E9088662715}" type="presParOf" srcId="{7A0087EC-8715-48D7-AEA9-3105BC569957}" destId="{4BB85DA9-1FCA-4696-92D0-C0B26D1C15F7}" srcOrd="0" destOrd="0" presId="urn:microsoft.com/office/officeart/2005/8/layout/vList4"/>
    <dgm:cxn modelId="{00CB53B0-2FAE-4756-AEC8-CC3F51730F02}" type="presParOf" srcId="{7A0087EC-8715-48D7-AEA9-3105BC569957}" destId="{0B4BEE94-5412-4C11-80E8-3682E12DE6F9}" srcOrd="1" destOrd="0" presId="urn:microsoft.com/office/officeart/2005/8/layout/vList4"/>
    <dgm:cxn modelId="{747E4C6C-ED33-4A92-A16D-2CC58B5C9006}" type="presParOf" srcId="{7A0087EC-8715-48D7-AEA9-3105BC569957}" destId="{51F949FD-AAA2-4057-AE85-9E1423691DE7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BFBE84-620F-48FE-9D54-244C4C5A3C00}">
      <dsp:nvSpPr>
        <dsp:cNvPr id="0" name=""/>
        <dsp:cNvSpPr/>
      </dsp:nvSpPr>
      <dsp:spPr>
        <a:xfrm>
          <a:off x="1016000" y="0"/>
          <a:ext cx="4064000" cy="4064000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1EC535-7854-4380-8449-90A309144BAA}">
      <dsp:nvSpPr>
        <dsp:cNvPr id="0" name=""/>
        <dsp:cNvSpPr/>
      </dsp:nvSpPr>
      <dsp:spPr>
        <a:xfrm>
          <a:off x="1402080" y="386080"/>
          <a:ext cx="1584960" cy="1584960"/>
        </a:xfrm>
        <a:prstGeom prst="roundRect">
          <a:avLst/>
        </a:prstGeom>
        <a:solidFill>
          <a:srgbClr val="C00000"/>
        </a:solidFill>
        <a:ln w="25400" cap="flat" cmpd="sng" algn="ctr">
          <a:solidFill>
            <a:schemeClr val="tx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kern="1200" dirty="0">
              <a:solidFill>
                <a:schemeClr val="accent6"/>
              </a:solidFill>
            </a:rPr>
            <a:t>DEBILIDADES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200" kern="1200" dirty="0">
            <a:solidFill>
              <a:schemeClr val="accent6"/>
            </a:solidFill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solidFill>
                <a:schemeClr val="accent6"/>
              </a:solidFill>
            </a:rPr>
            <a:t>Desconocimiento</a:t>
          </a:r>
          <a:endParaRPr lang="nb-NO" sz="1200" kern="1200" dirty="0">
            <a:solidFill>
              <a:schemeClr val="accent6"/>
            </a:solidFill>
          </a:endParaRPr>
        </a:p>
      </dsp:txBody>
      <dsp:txXfrm>
        <a:off x="1479451" y="463451"/>
        <a:ext cx="1430218" cy="1430218"/>
      </dsp:txXfrm>
    </dsp:sp>
    <dsp:sp modelId="{565888D2-14CE-4454-97AE-8D769B5914CC}">
      <dsp:nvSpPr>
        <dsp:cNvPr id="0" name=""/>
        <dsp:cNvSpPr/>
      </dsp:nvSpPr>
      <dsp:spPr>
        <a:xfrm>
          <a:off x="3108960" y="386080"/>
          <a:ext cx="1584960" cy="1584960"/>
        </a:xfrm>
        <a:prstGeom prst="roundRect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accent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solidFill>
                <a:schemeClr val="accent6"/>
              </a:solidFill>
            </a:rPr>
            <a:t>AMENAZAS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200" kern="1200" dirty="0">
            <a:solidFill>
              <a:schemeClr val="accent6"/>
            </a:solidFill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200" kern="1200" dirty="0">
              <a:solidFill>
                <a:schemeClr val="accent6"/>
              </a:solidFill>
            </a:rPr>
            <a:t>El sistema</a:t>
          </a:r>
        </a:p>
      </dsp:txBody>
      <dsp:txXfrm>
        <a:off x="3186331" y="463451"/>
        <a:ext cx="1430218" cy="1430218"/>
      </dsp:txXfrm>
    </dsp:sp>
    <dsp:sp modelId="{F0922AD3-7759-4D33-AAA6-F93DD150AF0C}">
      <dsp:nvSpPr>
        <dsp:cNvPr id="0" name=""/>
        <dsp:cNvSpPr/>
      </dsp:nvSpPr>
      <dsp:spPr>
        <a:xfrm>
          <a:off x="1402080" y="2092960"/>
          <a:ext cx="1584960" cy="1584960"/>
        </a:xfrm>
        <a:prstGeom prst="roundRect">
          <a:avLst/>
        </a:prstGeom>
        <a:solidFill>
          <a:srgbClr val="00640C"/>
        </a:solidFill>
        <a:ln w="25400" cap="flat" cmpd="sng" algn="ctr">
          <a:solidFill>
            <a:schemeClr val="accent3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solidFill>
                <a:schemeClr val="accent6"/>
              </a:solidFill>
            </a:rPr>
            <a:t>FORTALEZAS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200" kern="1200" dirty="0">
            <a:solidFill>
              <a:schemeClr val="accent6"/>
            </a:solidFill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solidFill>
                <a:schemeClr val="accent6"/>
              </a:solidFill>
            </a:rPr>
            <a:t>Gran diversidad de productos</a:t>
          </a:r>
          <a:endParaRPr lang="nb-NO" sz="1200" kern="1200" dirty="0">
            <a:solidFill>
              <a:schemeClr val="accent6"/>
            </a:solidFill>
          </a:endParaRPr>
        </a:p>
      </dsp:txBody>
      <dsp:txXfrm>
        <a:off x="1479451" y="2170331"/>
        <a:ext cx="1430218" cy="1430218"/>
      </dsp:txXfrm>
    </dsp:sp>
    <dsp:sp modelId="{01A9C61F-AB46-4E01-926E-881877D1FCD5}">
      <dsp:nvSpPr>
        <dsp:cNvPr id="0" name=""/>
        <dsp:cNvSpPr/>
      </dsp:nvSpPr>
      <dsp:spPr>
        <a:xfrm>
          <a:off x="3108960" y="2092960"/>
          <a:ext cx="1584960" cy="1584960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accent4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solidFill>
                <a:schemeClr val="accent6"/>
              </a:solidFill>
            </a:rPr>
            <a:t>OPORTUNIDADES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200" kern="1200" dirty="0">
            <a:solidFill>
              <a:schemeClr val="accent6"/>
            </a:solidFill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solidFill>
                <a:schemeClr val="accent6"/>
              </a:solidFill>
            </a:rPr>
            <a:t>Aumento de popularidad y ahorro</a:t>
          </a:r>
          <a:endParaRPr lang="nb-NO" sz="1200" kern="1200" dirty="0">
            <a:solidFill>
              <a:schemeClr val="accent6"/>
            </a:solidFill>
          </a:endParaRPr>
        </a:p>
      </dsp:txBody>
      <dsp:txXfrm>
        <a:off x="3186331" y="2170331"/>
        <a:ext cx="1430218" cy="14302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AD84A-95BC-4BC9-B798-0F5E61CBF7F7}">
      <dsp:nvSpPr>
        <dsp:cNvPr id="0" name=""/>
        <dsp:cNvSpPr/>
      </dsp:nvSpPr>
      <dsp:spPr>
        <a:xfrm>
          <a:off x="0" y="0"/>
          <a:ext cx="6096000" cy="944562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>
              <a:solidFill>
                <a:schemeClr val="accent6"/>
              </a:solidFill>
            </a:rPr>
            <a:t>Energía</a:t>
          </a:r>
          <a:endParaRPr lang="nb-NO" sz="1300" kern="1200" dirty="0">
            <a:solidFill>
              <a:schemeClr val="accent6"/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b-NO" sz="1000" b="0" i="0" u="none" kern="1200" dirty="0">
              <a:solidFill>
                <a:schemeClr val="accent6"/>
              </a:solidFill>
            </a:rPr>
            <a:t>-30746.2M€</a:t>
          </a:r>
          <a:endParaRPr lang="nb-NO" sz="1000" kern="1200" dirty="0">
            <a:solidFill>
              <a:schemeClr val="accent6"/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b-NO" sz="1000" b="0" i="0" u="none" kern="1200" dirty="0">
              <a:solidFill>
                <a:schemeClr val="accent6"/>
              </a:solidFill>
            </a:rPr>
            <a:t>Eólica</a:t>
          </a:r>
          <a:endParaRPr lang="nb-NO" sz="1000" kern="1200" dirty="0">
            <a:solidFill>
              <a:schemeClr val="accent6"/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b-NO" sz="1000" b="0" i="0" u="none" kern="1200" dirty="0">
              <a:solidFill>
                <a:schemeClr val="accent6"/>
              </a:solidFill>
            </a:rPr>
            <a:t>Solar</a:t>
          </a:r>
          <a:endParaRPr lang="nb-NO" sz="1000" kern="1200" dirty="0">
            <a:solidFill>
              <a:schemeClr val="accent6"/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b-NO" sz="1000" b="0" i="0" u="none" kern="1200" dirty="0">
              <a:solidFill>
                <a:schemeClr val="accent6"/>
              </a:solidFill>
            </a:rPr>
            <a:t>Biomasa</a:t>
          </a:r>
          <a:endParaRPr lang="nb-NO" sz="1000" kern="1200" dirty="0">
            <a:solidFill>
              <a:schemeClr val="accent6"/>
            </a:solidFill>
          </a:endParaRPr>
        </a:p>
      </dsp:txBody>
      <dsp:txXfrm>
        <a:off x="1313656" y="0"/>
        <a:ext cx="4782343" cy="944562"/>
      </dsp:txXfrm>
    </dsp:sp>
    <dsp:sp modelId="{5C4B4A4F-3432-4C1D-8557-CDCBF1D2703F}">
      <dsp:nvSpPr>
        <dsp:cNvPr id="0" name=""/>
        <dsp:cNvSpPr/>
      </dsp:nvSpPr>
      <dsp:spPr>
        <a:xfrm>
          <a:off x="94456" y="94456"/>
          <a:ext cx="1219200" cy="75564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/>
          <a:srcRect/>
          <a:stretch>
            <a:fillRect t="-4000" b="-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E586E1-A253-4467-A09D-CB3006AF62EE}">
      <dsp:nvSpPr>
        <dsp:cNvPr id="0" name=""/>
        <dsp:cNvSpPr/>
      </dsp:nvSpPr>
      <dsp:spPr>
        <a:xfrm>
          <a:off x="0" y="1039018"/>
          <a:ext cx="6096000" cy="9445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>
              <a:solidFill>
                <a:schemeClr val="accent6"/>
              </a:solidFill>
            </a:rPr>
            <a:t>Textil</a:t>
          </a:r>
          <a:endParaRPr lang="nb-NO" sz="1300" kern="1200" dirty="0">
            <a:solidFill>
              <a:schemeClr val="accent6"/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b-NO" sz="1000" b="0" i="0" u="none" kern="1200" dirty="0">
              <a:solidFill>
                <a:schemeClr val="accent6"/>
              </a:solidFill>
            </a:rPr>
            <a:t>-5875.3M€</a:t>
          </a:r>
          <a:endParaRPr lang="nb-NO" sz="1000" kern="1200" dirty="0">
            <a:solidFill>
              <a:schemeClr val="accent6"/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b-NO" sz="1000" b="0" i="0" u="none" kern="1200" dirty="0">
              <a:solidFill>
                <a:schemeClr val="accent6"/>
              </a:solidFill>
            </a:rPr>
            <a:t>Ropa</a:t>
          </a:r>
          <a:endParaRPr lang="nb-NO" sz="1000" kern="1200" dirty="0">
            <a:solidFill>
              <a:schemeClr val="accent6"/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b-NO" sz="1000" b="0" i="0" u="none" kern="1200" dirty="0">
              <a:solidFill>
                <a:schemeClr val="accent6"/>
              </a:solidFill>
            </a:rPr>
            <a:t>Decoración</a:t>
          </a:r>
          <a:endParaRPr lang="nb-NO" sz="1000" kern="1200" dirty="0">
            <a:solidFill>
              <a:schemeClr val="accent6"/>
            </a:solidFill>
          </a:endParaRPr>
        </a:p>
      </dsp:txBody>
      <dsp:txXfrm>
        <a:off x="1313656" y="1039018"/>
        <a:ext cx="4782343" cy="944562"/>
      </dsp:txXfrm>
    </dsp:sp>
    <dsp:sp modelId="{5FE97B19-8ECC-4345-8B21-F889144BA18E}">
      <dsp:nvSpPr>
        <dsp:cNvPr id="0" name=""/>
        <dsp:cNvSpPr/>
      </dsp:nvSpPr>
      <dsp:spPr>
        <a:xfrm>
          <a:off x="94456" y="1133474"/>
          <a:ext cx="1219200" cy="75564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/>
          <a:srcRect/>
          <a:stretch>
            <a:fillRect t="-3000" b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4ECC85-7198-4B9F-893B-98023BE9ECD9}">
      <dsp:nvSpPr>
        <dsp:cNvPr id="0" name=""/>
        <dsp:cNvSpPr/>
      </dsp:nvSpPr>
      <dsp:spPr>
        <a:xfrm>
          <a:off x="0" y="2078037"/>
          <a:ext cx="6096000" cy="944562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>
              <a:solidFill>
                <a:schemeClr val="accent6"/>
              </a:solidFill>
            </a:rPr>
            <a:t>Vidrio</a:t>
          </a:r>
          <a:endParaRPr lang="nb-NO" sz="1300" kern="1200" dirty="0">
            <a:solidFill>
              <a:schemeClr val="accent6"/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b-NO" sz="1000" b="0" i="0" u="none" kern="1200" dirty="0">
              <a:solidFill>
                <a:schemeClr val="accent6"/>
              </a:solidFill>
            </a:rPr>
            <a:t>61.3M€</a:t>
          </a:r>
          <a:endParaRPr lang="nb-NO" sz="1000" kern="1200" dirty="0">
            <a:solidFill>
              <a:schemeClr val="accent6"/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b-NO" sz="1000" b="0" i="0" u="none" kern="1200" dirty="0">
              <a:solidFill>
                <a:schemeClr val="accent6"/>
              </a:solidFill>
            </a:rPr>
            <a:t>Botellas</a:t>
          </a:r>
          <a:endParaRPr lang="nb-NO" sz="1000" kern="1200" dirty="0">
            <a:solidFill>
              <a:schemeClr val="accent6"/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b-NO" sz="1000" b="0" i="0" u="none" kern="1200" dirty="0">
              <a:solidFill>
                <a:schemeClr val="accent6"/>
              </a:solidFill>
            </a:rPr>
            <a:t>Decoración</a:t>
          </a:r>
          <a:endParaRPr lang="nb-NO" sz="1000" kern="1200" dirty="0">
            <a:solidFill>
              <a:schemeClr val="accent6"/>
            </a:solidFill>
          </a:endParaRPr>
        </a:p>
      </dsp:txBody>
      <dsp:txXfrm>
        <a:off x="1313656" y="2078037"/>
        <a:ext cx="4782343" cy="944562"/>
      </dsp:txXfrm>
    </dsp:sp>
    <dsp:sp modelId="{9B06C1A4-DC57-452C-A3E7-0D33AEB6AF76}">
      <dsp:nvSpPr>
        <dsp:cNvPr id="0" name=""/>
        <dsp:cNvSpPr/>
      </dsp:nvSpPr>
      <dsp:spPr>
        <a:xfrm>
          <a:off x="94456" y="2172493"/>
          <a:ext cx="1219200" cy="75564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/>
          <a:srcRect/>
          <a:stretch>
            <a:fillRect t="-22000" b="-2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B85DA9-1FCA-4696-92D0-C0B26D1C15F7}">
      <dsp:nvSpPr>
        <dsp:cNvPr id="0" name=""/>
        <dsp:cNvSpPr/>
      </dsp:nvSpPr>
      <dsp:spPr>
        <a:xfrm>
          <a:off x="0" y="3117056"/>
          <a:ext cx="6096000" cy="944562"/>
        </a:xfrm>
        <a:prstGeom prst="roundRect">
          <a:avLst>
            <a:gd name="adj" fmla="val 10000"/>
          </a:avLst>
        </a:prstGeom>
        <a:solidFill>
          <a:schemeClr val="accent6">
            <a:lumMod val="6500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>
              <a:solidFill>
                <a:schemeClr val="accent6"/>
              </a:solidFill>
            </a:rPr>
            <a:t>Componentes metálicos</a:t>
          </a:r>
          <a:endParaRPr lang="nb-NO" sz="1300" kern="1200" dirty="0">
            <a:solidFill>
              <a:schemeClr val="accent6"/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b-NO" sz="1000" b="0" i="0" u="none" kern="1200" dirty="0">
              <a:solidFill>
                <a:schemeClr val="accent6"/>
              </a:solidFill>
            </a:rPr>
            <a:t>-1375.1M€</a:t>
          </a:r>
          <a:endParaRPr lang="nb-NO" sz="1000" kern="1200" dirty="0">
            <a:solidFill>
              <a:schemeClr val="accent6"/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b-NO" sz="1000" b="0" i="0" u="none" kern="1200" dirty="0">
              <a:solidFill>
                <a:schemeClr val="accent6"/>
              </a:solidFill>
            </a:rPr>
            <a:t>Materia Prima</a:t>
          </a:r>
          <a:endParaRPr lang="nb-NO" sz="1000" kern="1200" dirty="0">
            <a:solidFill>
              <a:schemeClr val="accent6"/>
            </a:solidFill>
          </a:endParaRPr>
        </a:p>
      </dsp:txBody>
      <dsp:txXfrm>
        <a:off x="1313656" y="3117056"/>
        <a:ext cx="4782343" cy="944562"/>
      </dsp:txXfrm>
    </dsp:sp>
    <dsp:sp modelId="{0B4BEE94-5412-4C11-80E8-3682E12DE6F9}">
      <dsp:nvSpPr>
        <dsp:cNvPr id="0" name=""/>
        <dsp:cNvSpPr/>
      </dsp:nvSpPr>
      <dsp:spPr>
        <a:xfrm>
          <a:off x="94456" y="3211512"/>
          <a:ext cx="1219200" cy="75564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/>
          <a:srcRect/>
          <a:stretch>
            <a:fillRect t="-11000" b="-1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9" name="Google Shape;320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0">
          <a:extLst>
            <a:ext uri="{FF2B5EF4-FFF2-40B4-BE49-F238E27FC236}">
              <a16:creationId xmlns:a16="http://schemas.microsoft.com/office/drawing/2014/main" id="{DF292923-CC93-ED7D-CFC0-D629EC1E7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1" name="Google Shape;3761;g54dda1946d_6_332:notes">
            <a:extLst>
              <a:ext uri="{FF2B5EF4-FFF2-40B4-BE49-F238E27FC236}">
                <a16:creationId xmlns:a16="http://schemas.microsoft.com/office/drawing/2014/main" id="{24BFBA29-889E-F4DE-154C-D796580FB5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2" name="Google Shape;3762;g54dda1946d_6_332:notes">
            <a:extLst>
              <a:ext uri="{FF2B5EF4-FFF2-40B4-BE49-F238E27FC236}">
                <a16:creationId xmlns:a16="http://schemas.microsoft.com/office/drawing/2014/main" id="{AB1AD283-2B2B-2F8E-7D52-F6C73F56EA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4267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0">
          <a:extLst>
            <a:ext uri="{FF2B5EF4-FFF2-40B4-BE49-F238E27FC236}">
              <a16:creationId xmlns:a16="http://schemas.microsoft.com/office/drawing/2014/main" id="{F966FCB1-CA62-5384-E378-77287E789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1" name="Google Shape;3761;g54dda1946d_6_332:notes">
            <a:extLst>
              <a:ext uri="{FF2B5EF4-FFF2-40B4-BE49-F238E27FC236}">
                <a16:creationId xmlns:a16="http://schemas.microsoft.com/office/drawing/2014/main" id="{F22AC79E-94A0-0250-C0C0-5534B79DF7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2" name="Google Shape;3762;g54dda1946d_6_332:notes">
            <a:extLst>
              <a:ext uri="{FF2B5EF4-FFF2-40B4-BE49-F238E27FC236}">
                <a16:creationId xmlns:a16="http://schemas.microsoft.com/office/drawing/2014/main" id="{518AC926-028F-2164-BFE6-67D9433EA1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19696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4">
          <a:extLst>
            <a:ext uri="{FF2B5EF4-FFF2-40B4-BE49-F238E27FC236}">
              <a16:creationId xmlns:a16="http://schemas.microsoft.com/office/drawing/2014/main" id="{A61787CF-FC07-677F-E4F3-2727BDC78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" name="Google Shape;3665;g54dda1946d_6_308:notes">
            <a:extLst>
              <a:ext uri="{FF2B5EF4-FFF2-40B4-BE49-F238E27FC236}">
                <a16:creationId xmlns:a16="http://schemas.microsoft.com/office/drawing/2014/main" id="{151725A8-3EEF-644A-99FD-5F01A3AFF0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6" name="Google Shape;3666;g54dda1946d_6_308:notes">
            <a:extLst>
              <a:ext uri="{FF2B5EF4-FFF2-40B4-BE49-F238E27FC236}">
                <a16:creationId xmlns:a16="http://schemas.microsoft.com/office/drawing/2014/main" id="{9BC1F93A-17CC-67B9-D0F3-81FE3A5C95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9653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6" name="Google Shape;4426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7" name="Google Shape;4427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5">
          <a:extLst>
            <a:ext uri="{FF2B5EF4-FFF2-40B4-BE49-F238E27FC236}">
              <a16:creationId xmlns:a16="http://schemas.microsoft.com/office/drawing/2014/main" id="{E74D2C74-A1E2-D35B-1668-5B7305B34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6" name="Google Shape;4426;g54dda1946d_4_2726:notes">
            <a:extLst>
              <a:ext uri="{FF2B5EF4-FFF2-40B4-BE49-F238E27FC236}">
                <a16:creationId xmlns:a16="http://schemas.microsoft.com/office/drawing/2014/main" id="{170A68F1-829A-BC97-1AD8-48939C818F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7" name="Google Shape;4427;g54dda1946d_4_2726:notes">
            <a:extLst>
              <a:ext uri="{FF2B5EF4-FFF2-40B4-BE49-F238E27FC236}">
                <a16:creationId xmlns:a16="http://schemas.microsoft.com/office/drawing/2014/main" id="{D454B2B2-9D03-1642-3B56-518512655C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3384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6" name="Google Shape;4876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7" name="Google Shape;4877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4">
          <a:extLst>
            <a:ext uri="{FF2B5EF4-FFF2-40B4-BE49-F238E27FC236}">
              <a16:creationId xmlns:a16="http://schemas.microsoft.com/office/drawing/2014/main" id="{38E84FFA-57C6-EF75-6B2D-724452CB4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" name="Google Shape;3665;g54dda1946d_6_308:notes">
            <a:extLst>
              <a:ext uri="{FF2B5EF4-FFF2-40B4-BE49-F238E27FC236}">
                <a16:creationId xmlns:a16="http://schemas.microsoft.com/office/drawing/2014/main" id="{2ED317AE-BB34-BF09-42C9-93D42B1040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6" name="Google Shape;3666;g54dda1946d_6_308:notes">
            <a:extLst>
              <a:ext uri="{FF2B5EF4-FFF2-40B4-BE49-F238E27FC236}">
                <a16:creationId xmlns:a16="http://schemas.microsoft.com/office/drawing/2014/main" id="{D239330E-F5F7-E241-66C5-32A711F960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55458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3" name="Google Shape;5303;g172b1845856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4" name="Google Shape;5304;g172b1845856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9" name="Google Shape;4889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0" name="Google Shape;4890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" name="Google Shape;5253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4" name="Google Shape;5254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6" name="Google Shape;342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7" name="Google Shape;342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7" name="Google Shape;5297;g15ec5a52cd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8" name="Google Shape;5298;g15ec5a52cd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" name="Google Shape;366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6" name="Google Shape;366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1" name="Google Shape;376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2" name="Google Shape;376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1" name="Google Shape;4191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2" name="Google Shape;4192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4">
          <a:extLst>
            <a:ext uri="{FF2B5EF4-FFF2-40B4-BE49-F238E27FC236}">
              <a16:creationId xmlns:a16="http://schemas.microsoft.com/office/drawing/2014/main" id="{C6BAA23B-14AF-F70B-0DA2-80CBFC9CA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" name="Google Shape;3665;g54dda1946d_6_308:notes">
            <a:extLst>
              <a:ext uri="{FF2B5EF4-FFF2-40B4-BE49-F238E27FC236}">
                <a16:creationId xmlns:a16="http://schemas.microsoft.com/office/drawing/2014/main" id="{77905771-B602-BB57-8660-B5A2437BC4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6" name="Google Shape;3666;g54dda1946d_6_308:notes">
            <a:extLst>
              <a:ext uri="{FF2B5EF4-FFF2-40B4-BE49-F238E27FC236}">
                <a16:creationId xmlns:a16="http://schemas.microsoft.com/office/drawing/2014/main" id="{1CC8384E-AC1F-762A-D9AF-BE6F2B71BE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982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5">
          <a:extLst>
            <a:ext uri="{FF2B5EF4-FFF2-40B4-BE49-F238E27FC236}">
              <a16:creationId xmlns:a16="http://schemas.microsoft.com/office/drawing/2014/main" id="{4BEAC8CF-05BE-E149-7710-6B4B8E284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6" name="Google Shape;4426;g54dda1946d_4_2726:notes">
            <a:extLst>
              <a:ext uri="{FF2B5EF4-FFF2-40B4-BE49-F238E27FC236}">
                <a16:creationId xmlns:a16="http://schemas.microsoft.com/office/drawing/2014/main" id="{7E775C61-D629-D31C-1F6B-DF8E3B426D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7" name="Google Shape;4427;g54dda1946d_4_2726:notes">
            <a:extLst>
              <a:ext uri="{FF2B5EF4-FFF2-40B4-BE49-F238E27FC236}">
                <a16:creationId xmlns:a16="http://schemas.microsoft.com/office/drawing/2014/main" id="{E202DD75-B172-C63F-CE73-CE898999EA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4145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5">
          <a:extLst>
            <a:ext uri="{FF2B5EF4-FFF2-40B4-BE49-F238E27FC236}">
              <a16:creationId xmlns:a16="http://schemas.microsoft.com/office/drawing/2014/main" id="{79361818-E2AB-C4EC-D382-59C4F9B1F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6" name="Google Shape;4426;g54dda1946d_4_2726:notes">
            <a:extLst>
              <a:ext uri="{FF2B5EF4-FFF2-40B4-BE49-F238E27FC236}">
                <a16:creationId xmlns:a16="http://schemas.microsoft.com/office/drawing/2014/main" id="{DC075418-C896-0F75-B236-1E0DDB22DF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7" name="Google Shape;4427;g54dda1946d_4_2726:notes">
            <a:extLst>
              <a:ext uri="{FF2B5EF4-FFF2-40B4-BE49-F238E27FC236}">
                <a16:creationId xmlns:a16="http://schemas.microsoft.com/office/drawing/2014/main" id="{274BB327-E7D5-466C-5A02-434C0110DC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7015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0">
          <a:extLst>
            <a:ext uri="{FF2B5EF4-FFF2-40B4-BE49-F238E27FC236}">
              <a16:creationId xmlns:a16="http://schemas.microsoft.com/office/drawing/2014/main" id="{1703B4B1-863F-5E44-3E9A-509EF43C5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1" name="Google Shape;3761;g54dda1946d_6_332:notes">
            <a:extLst>
              <a:ext uri="{FF2B5EF4-FFF2-40B4-BE49-F238E27FC236}">
                <a16:creationId xmlns:a16="http://schemas.microsoft.com/office/drawing/2014/main" id="{73767B0A-280D-4303-C617-F765C247DC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2" name="Google Shape;3762;g54dda1946d_6_332:notes">
            <a:extLst>
              <a:ext uri="{FF2B5EF4-FFF2-40B4-BE49-F238E27FC236}">
                <a16:creationId xmlns:a16="http://schemas.microsoft.com/office/drawing/2014/main" id="{33CD62A0-E00A-8B5F-D911-A53DDEABBD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9485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00" y="4314200"/>
            <a:ext cx="9144000" cy="84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12" y="4450097"/>
            <a:ext cx="6172209" cy="951372"/>
            <a:chOff x="1648300" y="2319100"/>
            <a:chExt cx="1480075" cy="228125"/>
          </a:xfrm>
        </p:grpSpPr>
        <p:sp>
          <p:nvSpPr>
            <p:cNvPr id="11" name="Google Shape;11;p2"/>
            <p:cNvSpPr/>
            <p:nvPr/>
          </p:nvSpPr>
          <p:spPr>
            <a:xfrm>
              <a:off x="1648300" y="2319100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31947" y="0"/>
                  </a:moveTo>
                  <a:lnTo>
                    <a:pt x="31389" y="23"/>
                  </a:lnTo>
                  <a:lnTo>
                    <a:pt x="30879" y="93"/>
                  </a:lnTo>
                  <a:lnTo>
                    <a:pt x="30484" y="163"/>
                  </a:lnTo>
                  <a:lnTo>
                    <a:pt x="30205" y="232"/>
                  </a:lnTo>
                  <a:lnTo>
                    <a:pt x="30066" y="279"/>
                  </a:lnTo>
                  <a:lnTo>
                    <a:pt x="30066" y="302"/>
                  </a:lnTo>
                  <a:lnTo>
                    <a:pt x="31088" y="302"/>
                  </a:lnTo>
                  <a:lnTo>
                    <a:pt x="31343" y="325"/>
                  </a:lnTo>
                  <a:lnTo>
                    <a:pt x="31482" y="372"/>
                  </a:lnTo>
                  <a:lnTo>
                    <a:pt x="31506" y="395"/>
                  </a:lnTo>
                  <a:lnTo>
                    <a:pt x="31482" y="418"/>
                  </a:lnTo>
                  <a:lnTo>
                    <a:pt x="31436" y="441"/>
                  </a:lnTo>
                  <a:lnTo>
                    <a:pt x="31320" y="488"/>
                  </a:lnTo>
                  <a:lnTo>
                    <a:pt x="30972" y="557"/>
                  </a:lnTo>
                  <a:lnTo>
                    <a:pt x="30391" y="650"/>
                  </a:lnTo>
                  <a:lnTo>
                    <a:pt x="29532" y="743"/>
                  </a:lnTo>
                  <a:lnTo>
                    <a:pt x="28441" y="813"/>
                  </a:lnTo>
                  <a:lnTo>
                    <a:pt x="27210" y="859"/>
                  </a:lnTo>
                  <a:lnTo>
                    <a:pt x="25910" y="882"/>
                  </a:lnTo>
                  <a:lnTo>
                    <a:pt x="24633" y="906"/>
                  </a:lnTo>
                  <a:lnTo>
                    <a:pt x="23449" y="906"/>
                  </a:lnTo>
                  <a:lnTo>
                    <a:pt x="22474" y="882"/>
                  </a:lnTo>
                  <a:lnTo>
                    <a:pt x="21755" y="836"/>
                  </a:lnTo>
                  <a:lnTo>
                    <a:pt x="21244" y="790"/>
                  </a:lnTo>
                  <a:lnTo>
                    <a:pt x="20756" y="790"/>
                  </a:lnTo>
                  <a:lnTo>
                    <a:pt x="20292" y="813"/>
                  </a:lnTo>
                  <a:lnTo>
                    <a:pt x="19828" y="836"/>
                  </a:lnTo>
                  <a:lnTo>
                    <a:pt x="18853" y="929"/>
                  </a:lnTo>
                  <a:lnTo>
                    <a:pt x="18319" y="952"/>
                  </a:lnTo>
                  <a:lnTo>
                    <a:pt x="17738" y="952"/>
                  </a:lnTo>
                  <a:lnTo>
                    <a:pt x="17436" y="975"/>
                  </a:lnTo>
                  <a:lnTo>
                    <a:pt x="12584" y="975"/>
                  </a:lnTo>
                  <a:lnTo>
                    <a:pt x="12259" y="906"/>
                  </a:lnTo>
                  <a:lnTo>
                    <a:pt x="12166" y="859"/>
                  </a:lnTo>
                  <a:lnTo>
                    <a:pt x="12096" y="813"/>
                  </a:lnTo>
                  <a:lnTo>
                    <a:pt x="12073" y="790"/>
                  </a:lnTo>
                  <a:lnTo>
                    <a:pt x="12096" y="766"/>
                  </a:lnTo>
                  <a:lnTo>
                    <a:pt x="12166" y="720"/>
                  </a:lnTo>
                  <a:lnTo>
                    <a:pt x="12329" y="674"/>
                  </a:lnTo>
                  <a:lnTo>
                    <a:pt x="12561" y="650"/>
                  </a:lnTo>
                  <a:lnTo>
                    <a:pt x="13211" y="604"/>
                  </a:lnTo>
                  <a:lnTo>
                    <a:pt x="16484" y="604"/>
                  </a:lnTo>
                  <a:lnTo>
                    <a:pt x="19317" y="650"/>
                  </a:lnTo>
                  <a:lnTo>
                    <a:pt x="20872" y="650"/>
                  </a:lnTo>
                  <a:lnTo>
                    <a:pt x="22498" y="627"/>
                  </a:lnTo>
                  <a:lnTo>
                    <a:pt x="25562" y="557"/>
                  </a:lnTo>
                  <a:lnTo>
                    <a:pt x="26769" y="511"/>
                  </a:lnTo>
                  <a:lnTo>
                    <a:pt x="27605" y="465"/>
                  </a:lnTo>
                  <a:lnTo>
                    <a:pt x="27861" y="441"/>
                  </a:lnTo>
                  <a:lnTo>
                    <a:pt x="27977" y="418"/>
                  </a:lnTo>
                  <a:lnTo>
                    <a:pt x="28000" y="395"/>
                  </a:lnTo>
                  <a:lnTo>
                    <a:pt x="27977" y="395"/>
                  </a:lnTo>
                  <a:lnTo>
                    <a:pt x="27791" y="372"/>
                  </a:lnTo>
                  <a:lnTo>
                    <a:pt x="26816" y="349"/>
                  </a:lnTo>
                  <a:lnTo>
                    <a:pt x="25051" y="325"/>
                  </a:lnTo>
                  <a:lnTo>
                    <a:pt x="20176" y="349"/>
                  </a:lnTo>
                  <a:lnTo>
                    <a:pt x="12120" y="418"/>
                  </a:lnTo>
                  <a:lnTo>
                    <a:pt x="10843" y="418"/>
                  </a:lnTo>
                  <a:lnTo>
                    <a:pt x="9868" y="441"/>
                  </a:lnTo>
                  <a:lnTo>
                    <a:pt x="9450" y="465"/>
                  </a:lnTo>
                  <a:lnTo>
                    <a:pt x="9078" y="534"/>
                  </a:lnTo>
                  <a:lnTo>
                    <a:pt x="8707" y="604"/>
                  </a:lnTo>
                  <a:lnTo>
                    <a:pt x="8335" y="720"/>
                  </a:lnTo>
                  <a:lnTo>
                    <a:pt x="8126" y="766"/>
                  </a:lnTo>
                  <a:lnTo>
                    <a:pt x="7825" y="813"/>
                  </a:lnTo>
                  <a:lnTo>
                    <a:pt x="6966" y="882"/>
                  </a:lnTo>
                  <a:lnTo>
                    <a:pt x="5874" y="929"/>
                  </a:lnTo>
                  <a:lnTo>
                    <a:pt x="4598" y="952"/>
                  </a:lnTo>
                  <a:lnTo>
                    <a:pt x="1" y="952"/>
                  </a:lnTo>
                  <a:lnTo>
                    <a:pt x="1" y="1324"/>
                  </a:lnTo>
                  <a:lnTo>
                    <a:pt x="3065" y="1254"/>
                  </a:lnTo>
                  <a:lnTo>
                    <a:pt x="4714" y="1231"/>
                  </a:lnTo>
                  <a:lnTo>
                    <a:pt x="5898" y="1231"/>
                  </a:lnTo>
                  <a:lnTo>
                    <a:pt x="9032" y="1324"/>
                  </a:lnTo>
                  <a:lnTo>
                    <a:pt x="11005" y="1370"/>
                  </a:lnTo>
                  <a:lnTo>
                    <a:pt x="11911" y="1416"/>
                  </a:lnTo>
                  <a:lnTo>
                    <a:pt x="12700" y="1486"/>
                  </a:lnTo>
                  <a:lnTo>
                    <a:pt x="9914" y="1556"/>
                  </a:lnTo>
                  <a:lnTo>
                    <a:pt x="13281" y="1556"/>
                  </a:lnTo>
                  <a:lnTo>
                    <a:pt x="13513" y="1579"/>
                  </a:lnTo>
                  <a:lnTo>
                    <a:pt x="13698" y="1625"/>
                  </a:lnTo>
                  <a:lnTo>
                    <a:pt x="13838" y="1672"/>
                  </a:lnTo>
                  <a:lnTo>
                    <a:pt x="14023" y="1695"/>
                  </a:lnTo>
                  <a:lnTo>
                    <a:pt x="14488" y="1742"/>
                  </a:lnTo>
                  <a:lnTo>
                    <a:pt x="15068" y="1742"/>
                  </a:lnTo>
                  <a:lnTo>
                    <a:pt x="15741" y="1718"/>
                  </a:lnTo>
                  <a:lnTo>
                    <a:pt x="17181" y="1649"/>
                  </a:lnTo>
                  <a:lnTo>
                    <a:pt x="18597" y="1533"/>
                  </a:lnTo>
                  <a:lnTo>
                    <a:pt x="26282" y="1533"/>
                  </a:lnTo>
                  <a:lnTo>
                    <a:pt x="25028" y="1509"/>
                  </a:lnTo>
                  <a:lnTo>
                    <a:pt x="24192" y="1463"/>
                  </a:lnTo>
                  <a:lnTo>
                    <a:pt x="23728" y="1416"/>
                  </a:lnTo>
                  <a:lnTo>
                    <a:pt x="23589" y="1370"/>
                  </a:lnTo>
                  <a:lnTo>
                    <a:pt x="23496" y="1347"/>
                  </a:lnTo>
                  <a:lnTo>
                    <a:pt x="24076" y="1347"/>
                  </a:lnTo>
                  <a:lnTo>
                    <a:pt x="27350" y="1231"/>
                  </a:lnTo>
                  <a:lnTo>
                    <a:pt x="30948" y="1231"/>
                  </a:lnTo>
                  <a:lnTo>
                    <a:pt x="30066" y="1324"/>
                  </a:lnTo>
                  <a:lnTo>
                    <a:pt x="29950" y="1347"/>
                  </a:lnTo>
                  <a:lnTo>
                    <a:pt x="30136" y="1347"/>
                  </a:lnTo>
                  <a:lnTo>
                    <a:pt x="30763" y="1300"/>
                  </a:lnTo>
                  <a:lnTo>
                    <a:pt x="31738" y="1277"/>
                  </a:lnTo>
                  <a:lnTo>
                    <a:pt x="34315" y="1231"/>
                  </a:lnTo>
                  <a:lnTo>
                    <a:pt x="40839" y="1231"/>
                  </a:lnTo>
                  <a:lnTo>
                    <a:pt x="40862" y="1254"/>
                  </a:lnTo>
                  <a:lnTo>
                    <a:pt x="34524" y="1556"/>
                  </a:lnTo>
                  <a:lnTo>
                    <a:pt x="49011" y="1486"/>
                  </a:lnTo>
                  <a:lnTo>
                    <a:pt x="49731" y="1486"/>
                  </a:lnTo>
                  <a:lnTo>
                    <a:pt x="50450" y="1463"/>
                  </a:lnTo>
                  <a:lnTo>
                    <a:pt x="51774" y="1463"/>
                  </a:lnTo>
                  <a:lnTo>
                    <a:pt x="51216" y="1440"/>
                  </a:lnTo>
                  <a:lnTo>
                    <a:pt x="53120" y="1370"/>
                  </a:lnTo>
                  <a:lnTo>
                    <a:pt x="54954" y="1277"/>
                  </a:lnTo>
                  <a:lnTo>
                    <a:pt x="56881" y="1161"/>
                  </a:lnTo>
                  <a:lnTo>
                    <a:pt x="55604" y="1115"/>
                  </a:lnTo>
                  <a:lnTo>
                    <a:pt x="54327" y="1091"/>
                  </a:lnTo>
                  <a:lnTo>
                    <a:pt x="52911" y="1068"/>
                  </a:lnTo>
                  <a:lnTo>
                    <a:pt x="55395" y="975"/>
                  </a:lnTo>
                  <a:lnTo>
                    <a:pt x="49707" y="975"/>
                  </a:lnTo>
                  <a:lnTo>
                    <a:pt x="50009" y="882"/>
                  </a:lnTo>
                  <a:lnTo>
                    <a:pt x="50404" y="790"/>
                  </a:lnTo>
                  <a:lnTo>
                    <a:pt x="50682" y="743"/>
                  </a:lnTo>
                  <a:lnTo>
                    <a:pt x="51054" y="720"/>
                  </a:lnTo>
                  <a:lnTo>
                    <a:pt x="52075" y="674"/>
                  </a:lnTo>
                  <a:lnTo>
                    <a:pt x="53352" y="650"/>
                  </a:lnTo>
                  <a:lnTo>
                    <a:pt x="54745" y="650"/>
                  </a:lnTo>
                  <a:lnTo>
                    <a:pt x="57462" y="674"/>
                  </a:lnTo>
                  <a:lnTo>
                    <a:pt x="59203" y="720"/>
                  </a:lnTo>
                  <a:lnTo>
                    <a:pt x="59203" y="279"/>
                  </a:lnTo>
                  <a:lnTo>
                    <a:pt x="56092" y="279"/>
                  </a:lnTo>
                  <a:lnTo>
                    <a:pt x="56278" y="325"/>
                  </a:lnTo>
                  <a:lnTo>
                    <a:pt x="56371" y="349"/>
                  </a:lnTo>
                  <a:lnTo>
                    <a:pt x="56394" y="372"/>
                  </a:lnTo>
                  <a:lnTo>
                    <a:pt x="56371" y="395"/>
                  </a:lnTo>
                  <a:lnTo>
                    <a:pt x="56278" y="418"/>
                  </a:lnTo>
                  <a:lnTo>
                    <a:pt x="55883" y="465"/>
                  </a:lnTo>
                  <a:lnTo>
                    <a:pt x="55210" y="511"/>
                  </a:lnTo>
                  <a:lnTo>
                    <a:pt x="54374" y="534"/>
                  </a:lnTo>
                  <a:lnTo>
                    <a:pt x="53399" y="557"/>
                  </a:lnTo>
                  <a:lnTo>
                    <a:pt x="52401" y="557"/>
                  </a:lnTo>
                  <a:lnTo>
                    <a:pt x="51425" y="511"/>
                  </a:lnTo>
                  <a:lnTo>
                    <a:pt x="50450" y="488"/>
                  </a:lnTo>
                  <a:lnTo>
                    <a:pt x="49522" y="488"/>
                  </a:lnTo>
                  <a:lnTo>
                    <a:pt x="48686" y="511"/>
                  </a:lnTo>
                  <a:lnTo>
                    <a:pt x="48013" y="534"/>
                  </a:lnTo>
                  <a:lnTo>
                    <a:pt x="47525" y="557"/>
                  </a:lnTo>
                  <a:lnTo>
                    <a:pt x="47339" y="581"/>
                  </a:lnTo>
                  <a:lnTo>
                    <a:pt x="47479" y="604"/>
                  </a:lnTo>
                  <a:lnTo>
                    <a:pt x="48547" y="604"/>
                  </a:lnTo>
                  <a:lnTo>
                    <a:pt x="48593" y="627"/>
                  </a:lnTo>
                  <a:lnTo>
                    <a:pt x="48570" y="627"/>
                  </a:lnTo>
                  <a:lnTo>
                    <a:pt x="48500" y="650"/>
                  </a:lnTo>
                  <a:lnTo>
                    <a:pt x="48245" y="720"/>
                  </a:lnTo>
                  <a:lnTo>
                    <a:pt x="47316" y="836"/>
                  </a:lnTo>
                  <a:lnTo>
                    <a:pt x="46132" y="975"/>
                  </a:lnTo>
                  <a:lnTo>
                    <a:pt x="43555" y="975"/>
                  </a:lnTo>
                  <a:lnTo>
                    <a:pt x="43137" y="859"/>
                  </a:lnTo>
                  <a:lnTo>
                    <a:pt x="42487" y="674"/>
                  </a:lnTo>
                  <a:lnTo>
                    <a:pt x="42255" y="627"/>
                  </a:lnTo>
                  <a:lnTo>
                    <a:pt x="42023" y="604"/>
                  </a:lnTo>
                  <a:lnTo>
                    <a:pt x="41558" y="581"/>
                  </a:lnTo>
                  <a:lnTo>
                    <a:pt x="41024" y="581"/>
                  </a:lnTo>
                  <a:lnTo>
                    <a:pt x="40490" y="604"/>
                  </a:lnTo>
                  <a:lnTo>
                    <a:pt x="39306" y="697"/>
                  </a:lnTo>
                  <a:lnTo>
                    <a:pt x="38656" y="743"/>
                  </a:lnTo>
                  <a:lnTo>
                    <a:pt x="37960" y="720"/>
                  </a:lnTo>
                  <a:lnTo>
                    <a:pt x="37379" y="697"/>
                  </a:lnTo>
                  <a:lnTo>
                    <a:pt x="36985" y="674"/>
                  </a:lnTo>
                  <a:lnTo>
                    <a:pt x="36799" y="650"/>
                  </a:lnTo>
                  <a:lnTo>
                    <a:pt x="36776" y="627"/>
                  </a:lnTo>
                  <a:lnTo>
                    <a:pt x="36776" y="604"/>
                  </a:lnTo>
                  <a:lnTo>
                    <a:pt x="36869" y="581"/>
                  </a:lnTo>
                  <a:lnTo>
                    <a:pt x="37031" y="534"/>
                  </a:lnTo>
                  <a:lnTo>
                    <a:pt x="37519" y="418"/>
                  </a:lnTo>
                  <a:lnTo>
                    <a:pt x="37797" y="395"/>
                  </a:lnTo>
                  <a:lnTo>
                    <a:pt x="38331" y="372"/>
                  </a:lnTo>
                  <a:lnTo>
                    <a:pt x="39980" y="349"/>
                  </a:lnTo>
                  <a:lnTo>
                    <a:pt x="44646" y="325"/>
                  </a:lnTo>
                  <a:lnTo>
                    <a:pt x="47061" y="325"/>
                  </a:lnTo>
                  <a:lnTo>
                    <a:pt x="49127" y="302"/>
                  </a:lnTo>
                  <a:lnTo>
                    <a:pt x="49940" y="279"/>
                  </a:lnTo>
                  <a:lnTo>
                    <a:pt x="50543" y="256"/>
                  </a:lnTo>
                  <a:lnTo>
                    <a:pt x="50915" y="209"/>
                  </a:lnTo>
                  <a:lnTo>
                    <a:pt x="50984" y="186"/>
                  </a:lnTo>
                  <a:lnTo>
                    <a:pt x="51008" y="186"/>
                  </a:lnTo>
                  <a:lnTo>
                    <a:pt x="50984" y="163"/>
                  </a:lnTo>
                  <a:lnTo>
                    <a:pt x="50915" y="140"/>
                  </a:lnTo>
                  <a:lnTo>
                    <a:pt x="50752" y="116"/>
                  </a:lnTo>
                  <a:lnTo>
                    <a:pt x="50218" y="93"/>
                  </a:lnTo>
                  <a:lnTo>
                    <a:pt x="49382" y="70"/>
                  </a:lnTo>
                  <a:lnTo>
                    <a:pt x="48338" y="47"/>
                  </a:lnTo>
                  <a:lnTo>
                    <a:pt x="45714" y="70"/>
                  </a:lnTo>
                  <a:lnTo>
                    <a:pt x="42673" y="70"/>
                  </a:lnTo>
                  <a:lnTo>
                    <a:pt x="39585" y="93"/>
                  </a:lnTo>
                  <a:lnTo>
                    <a:pt x="36753" y="116"/>
                  </a:lnTo>
                  <a:lnTo>
                    <a:pt x="34524" y="93"/>
                  </a:lnTo>
                  <a:lnTo>
                    <a:pt x="33734" y="70"/>
                  </a:lnTo>
                  <a:lnTo>
                    <a:pt x="33247" y="47"/>
                  </a:lnTo>
                  <a:lnTo>
                    <a:pt x="32899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305325" y="2357400"/>
              <a:ext cx="67950" cy="25"/>
            </a:xfrm>
            <a:custGeom>
              <a:avLst/>
              <a:gdLst/>
              <a:ahLst/>
              <a:cxnLst/>
              <a:rect l="l" t="t" r="r" b="b"/>
              <a:pathLst>
                <a:path w="2718" h="1" extrusionOk="0">
                  <a:moveTo>
                    <a:pt x="2717" y="1"/>
                  </a:moveTo>
                  <a:lnTo>
                    <a:pt x="2717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08" y="1"/>
                  </a:lnTo>
                  <a:lnTo>
                    <a:pt x="2717" y="1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648300" y="238642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6677" y="0"/>
                  </a:moveTo>
                  <a:lnTo>
                    <a:pt x="26305" y="24"/>
                  </a:lnTo>
                  <a:lnTo>
                    <a:pt x="25957" y="47"/>
                  </a:lnTo>
                  <a:lnTo>
                    <a:pt x="25469" y="93"/>
                  </a:lnTo>
                  <a:lnTo>
                    <a:pt x="24680" y="116"/>
                  </a:lnTo>
                  <a:lnTo>
                    <a:pt x="19619" y="116"/>
                  </a:lnTo>
                  <a:lnTo>
                    <a:pt x="16531" y="93"/>
                  </a:lnTo>
                  <a:lnTo>
                    <a:pt x="13489" y="70"/>
                  </a:lnTo>
                  <a:lnTo>
                    <a:pt x="9821" y="70"/>
                  </a:lnTo>
                  <a:lnTo>
                    <a:pt x="9009" y="93"/>
                  </a:lnTo>
                  <a:lnTo>
                    <a:pt x="8451" y="116"/>
                  </a:lnTo>
                  <a:lnTo>
                    <a:pt x="8289" y="140"/>
                  </a:lnTo>
                  <a:lnTo>
                    <a:pt x="8219" y="163"/>
                  </a:lnTo>
                  <a:lnTo>
                    <a:pt x="8196" y="186"/>
                  </a:lnTo>
                  <a:lnTo>
                    <a:pt x="8219" y="186"/>
                  </a:lnTo>
                  <a:lnTo>
                    <a:pt x="8289" y="209"/>
                  </a:lnTo>
                  <a:lnTo>
                    <a:pt x="8660" y="256"/>
                  </a:lnTo>
                  <a:lnTo>
                    <a:pt x="9264" y="279"/>
                  </a:lnTo>
                  <a:lnTo>
                    <a:pt x="10077" y="302"/>
                  </a:lnTo>
                  <a:lnTo>
                    <a:pt x="12143" y="325"/>
                  </a:lnTo>
                  <a:lnTo>
                    <a:pt x="14557" y="349"/>
                  </a:lnTo>
                  <a:lnTo>
                    <a:pt x="19224" y="349"/>
                  </a:lnTo>
                  <a:lnTo>
                    <a:pt x="20872" y="372"/>
                  </a:lnTo>
                  <a:lnTo>
                    <a:pt x="21406" y="395"/>
                  </a:lnTo>
                  <a:lnTo>
                    <a:pt x="21685" y="418"/>
                  </a:lnTo>
                  <a:lnTo>
                    <a:pt x="22172" y="534"/>
                  </a:lnTo>
                  <a:lnTo>
                    <a:pt x="22358" y="581"/>
                  </a:lnTo>
                  <a:lnTo>
                    <a:pt x="22428" y="627"/>
                  </a:lnTo>
                  <a:lnTo>
                    <a:pt x="22428" y="650"/>
                  </a:lnTo>
                  <a:lnTo>
                    <a:pt x="22405" y="650"/>
                  </a:lnTo>
                  <a:lnTo>
                    <a:pt x="22219" y="697"/>
                  </a:lnTo>
                  <a:lnTo>
                    <a:pt x="21847" y="720"/>
                  </a:lnTo>
                  <a:lnTo>
                    <a:pt x="21244" y="743"/>
                  </a:lnTo>
                  <a:lnTo>
                    <a:pt x="20547" y="743"/>
                  </a:lnTo>
                  <a:lnTo>
                    <a:pt x="19897" y="720"/>
                  </a:lnTo>
                  <a:lnTo>
                    <a:pt x="18713" y="627"/>
                  </a:lnTo>
                  <a:lnTo>
                    <a:pt x="18179" y="581"/>
                  </a:lnTo>
                  <a:lnTo>
                    <a:pt x="17668" y="581"/>
                  </a:lnTo>
                  <a:lnTo>
                    <a:pt x="17181" y="604"/>
                  </a:lnTo>
                  <a:lnTo>
                    <a:pt x="16949" y="650"/>
                  </a:lnTo>
                  <a:lnTo>
                    <a:pt x="16717" y="697"/>
                  </a:lnTo>
                  <a:lnTo>
                    <a:pt x="16020" y="883"/>
                  </a:lnTo>
                  <a:lnTo>
                    <a:pt x="15579" y="999"/>
                  </a:lnTo>
                  <a:lnTo>
                    <a:pt x="15347" y="1022"/>
                  </a:lnTo>
                  <a:lnTo>
                    <a:pt x="15091" y="1045"/>
                  </a:lnTo>
                  <a:lnTo>
                    <a:pt x="14302" y="1045"/>
                  </a:lnTo>
                  <a:lnTo>
                    <a:pt x="13698" y="1022"/>
                  </a:lnTo>
                  <a:lnTo>
                    <a:pt x="12955" y="975"/>
                  </a:lnTo>
                  <a:lnTo>
                    <a:pt x="12189" y="883"/>
                  </a:lnTo>
                  <a:lnTo>
                    <a:pt x="11493" y="790"/>
                  </a:lnTo>
                  <a:lnTo>
                    <a:pt x="10936" y="720"/>
                  </a:lnTo>
                  <a:lnTo>
                    <a:pt x="10634" y="650"/>
                  </a:lnTo>
                  <a:lnTo>
                    <a:pt x="10611" y="627"/>
                  </a:lnTo>
                  <a:lnTo>
                    <a:pt x="10703" y="604"/>
                  </a:lnTo>
                  <a:lnTo>
                    <a:pt x="11864" y="604"/>
                  </a:lnTo>
                  <a:lnTo>
                    <a:pt x="11679" y="581"/>
                  </a:lnTo>
                  <a:lnTo>
                    <a:pt x="11191" y="534"/>
                  </a:lnTo>
                  <a:lnTo>
                    <a:pt x="10518" y="511"/>
                  </a:lnTo>
                  <a:lnTo>
                    <a:pt x="8753" y="511"/>
                  </a:lnTo>
                  <a:lnTo>
                    <a:pt x="7801" y="534"/>
                  </a:lnTo>
                  <a:lnTo>
                    <a:pt x="6803" y="558"/>
                  </a:lnTo>
                  <a:lnTo>
                    <a:pt x="4853" y="558"/>
                  </a:lnTo>
                  <a:lnTo>
                    <a:pt x="3994" y="534"/>
                  </a:lnTo>
                  <a:lnTo>
                    <a:pt x="3321" y="488"/>
                  </a:lnTo>
                  <a:lnTo>
                    <a:pt x="2926" y="418"/>
                  </a:lnTo>
                  <a:lnTo>
                    <a:pt x="2833" y="395"/>
                  </a:lnTo>
                  <a:lnTo>
                    <a:pt x="2810" y="372"/>
                  </a:lnTo>
                  <a:lnTo>
                    <a:pt x="2833" y="372"/>
                  </a:lnTo>
                  <a:lnTo>
                    <a:pt x="2926" y="325"/>
                  </a:lnTo>
                  <a:lnTo>
                    <a:pt x="3112" y="302"/>
                  </a:lnTo>
                  <a:lnTo>
                    <a:pt x="1" y="302"/>
                  </a:lnTo>
                  <a:lnTo>
                    <a:pt x="1" y="720"/>
                  </a:lnTo>
                  <a:lnTo>
                    <a:pt x="1742" y="674"/>
                  </a:lnTo>
                  <a:lnTo>
                    <a:pt x="4458" y="650"/>
                  </a:lnTo>
                  <a:lnTo>
                    <a:pt x="5851" y="650"/>
                  </a:lnTo>
                  <a:lnTo>
                    <a:pt x="7128" y="674"/>
                  </a:lnTo>
                  <a:lnTo>
                    <a:pt x="8150" y="720"/>
                  </a:lnTo>
                  <a:lnTo>
                    <a:pt x="8521" y="743"/>
                  </a:lnTo>
                  <a:lnTo>
                    <a:pt x="8800" y="790"/>
                  </a:lnTo>
                  <a:lnTo>
                    <a:pt x="9496" y="975"/>
                  </a:lnTo>
                  <a:lnTo>
                    <a:pt x="9659" y="1022"/>
                  </a:lnTo>
                  <a:lnTo>
                    <a:pt x="9682" y="1068"/>
                  </a:lnTo>
                  <a:lnTo>
                    <a:pt x="9682" y="1092"/>
                  </a:lnTo>
                  <a:lnTo>
                    <a:pt x="9659" y="1092"/>
                  </a:lnTo>
                  <a:lnTo>
                    <a:pt x="9589" y="1115"/>
                  </a:lnTo>
                  <a:lnTo>
                    <a:pt x="9310" y="1138"/>
                  </a:lnTo>
                  <a:lnTo>
                    <a:pt x="8893" y="1115"/>
                  </a:lnTo>
                  <a:lnTo>
                    <a:pt x="8312" y="1092"/>
                  </a:lnTo>
                  <a:lnTo>
                    <a:pt x="7523" y="1092"/>
                  </a:lnTo>
                  <a:lnTo>
                    <a:pt x="6594" y="1068"/>
                  </a:lnTo>
                  <a:lnTo>
                    <a:pt x="4621" y="1092"/>
                  </a:lnTo>
                  <a:lnTo>
                    <a:pt x="2322" y="1161"/>
                  </a:lnTo>
                  <a:lnTo>
                    <a:pt x="5526" y="1347"/>
                  </a:lnTo>
                  <a:lnTo>
                    <a:pt x="8103" y="1463"/>
                  </a:lnTo>
                  <a:lnTo>
                    <a:pt x="9218" y="1486"/>
                  </a:lnTo>
                  <a:lnTo>
                    <a:pt x="10053" y="1486"/>
                  </a:lnTo>
                  <a:lnTo>
                    <a:pt x="11191" y="1440"/>
                  </a:lnTo>
                  <a:lnTo>
                    <a:pt x="12073" y="1370"/>
                  </a:lnTo>
                  <a:lnTo>
                    <a:pt x="12863" y="1324"/>
                  </a:lnTo>
                  <a:lnTo>
                    <a:pt x="13281" y="1301"/>
                  </a:lnTo>
                  <a:lnTo>
                    <a:pt x="13745" y="1301"/>
                  </a:lnTo>
                  <a:lnTo>
                    <a:pt x="14256" y="1324"/>
                  </a:lnTo>
                  <a:lnTo>
                    <a:pt x="14743" y="1370"/>
                  </a:lnTo>
                  <a:lnTo>
                    <a:pt x="15765" y="1463"/>
                  </a:lnTo>
                  <a:lnTo>
                    <a:pt x="16252" y="1486"/>
                  </a:lnTo>
                  <a:lnTo>
                    <a:pt x="17251" y="1486"/>
                  </a:lnTo>
                  <a:lnTo>
                    <a:pt x="17761" y="1417"/>
                  </a:lnTo>
                  <a:lnTo>
                    <a:pt x="18133" y="1347"/>
                  </a:lnTo>
                  <a:lnTo>
                    <a:pt x="18342" y="1254"/>
                  </a:lnTo>
                  <a:lnTo>
                    <a:pt x="18435" y="1184"/>
                  </a:lnTo>
                  <a:lnTo>
                    <a:pt x="18481" y="1138"/>
                  </a:lnTo>
                  <a:lnTo>
                    <a:pt x="18527" y="1092"/>
                  </a:lnTo>
                  <a:lnTo>
                    <a:pt x="18690" y="1068"/>
                  </a:lnTo>
                  <a:lnTo>
                    <a:pt x="18992" y="1068"/>
                  </a:lnTo>
                  <a:lnTo>
                    <a:pt x="19526" y="1092"/>
                  </a:lnTo>
                  <a:lnTo>
                    <a:pt x="20385" y="1138"/>
                  </a:lnTo>
                  <a:lnTo>
                    <a:pt x="21569" y="1184"/>
                  </a:lnTo>
                  <a:lnTo>
                    <a:pt x="24494" y="1231"/>
                  </a:lnTo>
                  <a:lnTo>
                    <a:pt x="27303" y="1277"/>
                  </a:lnTo>
                  <a:lnTo>
                    <a:pt x="28371" y="1301"/>
                  </a:lnTo>
                  <a:lnTo>
                    <a:pt x="29068" y="1347"/>
                  </a:lnTo>
                  <a:lnTo>
                    <a:pt x="29254" y="1347"/>
                  </a:lnTo>
                  <a:lnTo>
                    <a:pt x="29045" y="1324"/>
                  </a:lnTo>
                  <a:lnTo>
                    <a:pt x="27861" y="1184"/>
                  </a:lnTo>
                  <a:lnTo>
                    <a:pt x="25748" y="975"/>
                  </a:lnTo>
                  <a:lnTo>
                    <a:pt x="25748" y="975"/>
                  </a:lnTo>
                  <a:lnTo>
                    <a:pt x="29695" y="1138"/>
                  </a:lnTo>
                  <a:lnTo>
                    <a:pt x="32829" y="1277"/>
                  </a:lnTo>
                  <a:lnTo>
                    <a:pt x="35151" y="1347"/>
                  </a:lnTo>
                  <a:lnTo>
                    <a:pt x="36427" y="1370"/>
                  </a:lnTo>
                  <a:lnTo>
                    <a:pt x="37379" y="1347"/>
                  </a:lnTo>
                  <a:lnTo>
                    <a:pt x="38215" y="1370"/>
                  </a:lnTo>
                  <a:lnTo>
                    <a:pt x="39028" y="1417"/>
                  </a:lnTo>
                  <a:lnTo>
                    <a:pt x="40398" y="1533"/>
                  </a:lnTo>
                  <a:lnTo>
                    <a:pt x="42348" y="1672"/>
                  </a:lnTo>
                  <a:lnTo>
                    <a:pt x="43346" y="1742"/>
                  </a:lnTo>
                  <a:lnTo>
                    <a:pt x="44669" y="1742"/>
                  </a:lnTo>
                  <a:lnTo>
                    <a:pt x="45018" y="1718"/>
                  </a:lnTo>
                  <a:lnTo>
                    <a:pt x="45296" y="1695"/>
                  </a:lnTo>
                  <a:lnTo>
                    <a:pt x="45505" y="1649"/>
                  </a:lnTo>
                  <a:lnTo>
                    <a:pt x="45737" y="1579"/>
                  </a:lnTo>
                  <a:lnTo>
                    <a:pt x="46062" y="1533"/>
                  </a:lnTo>
                  <a:lnTo>
                    <a:pt x="46921" y="1463"/>
                  </a:lnTo>
                  <a:lnTo>
                    <a:pt x="48013" y="1393"/>
                  </a:lnTo>
                  <a:lnTo>
                    <a:pt x="49220" y="1347"/>
                  </a:lnTo>
                  <a:lnTo>
                    <a:pt x="51611" y="1277"/>
                  </a:lnTo>
                  <a:lnTo>
                    <a:pt x="53306" y="1231"/>
                  </a:lnTo>
                  <a:lnTo>
                    <a:pt x="54490" y="1231"/>
                  </a:lnTo>
                  <a:lnTo>
                    <a:pt x="56138" y="1254"/>
                  </a:lnTo>
                  <a:lnTo>
                    <a:pt x="59203" y="1324"/>
                  </a:lnTo>
                  <a:lnTo>
                    <a:pt x="59203" y="952"/>
                  </a:lnTo>
                  <a:lnTo>
                    <a:pt x="57183" y="975"/>
                  </a:lnTo>
                  <a:lnTo>
                    <a:pt x="54606" y="952"/>
                  </a:lnTo>
                  <a:lnTo>
                    <a:pt x="53352" y="929"/>
                  </a:lnTo>
                  <a:lnTo>
                    <a:pt x="52238" y="883"/>
                  </a:lnTo>
                  <a:lnTo>
                    <a:pt x="51379" y="813"/>
                  </a:lnTo>
                  <a:lnTo>
                    <a:pt x="51077" y="767"/>
                  </a:lnTo>
                  <a:lnTo>
                    <a:pt x="50868" y="720"/>
                  </a:lnTo>
                  <a:lnTo>
                    <a:pt x="50497" y="604"/>
                  </a:lnTo>
                  <a:lnTo>
                    <a:pt x="50125" y="534"/>
                  </a:lnTo>
                  <a:lnTo>
                    <a:pt x="49754" y="488"/>
                  </a:lnTo>
                  <a:lnTo>
                    <a:pt x="49336" y="441"/>
                  </a:lnTo>
                  <a:lnTo>
                    <a:pt x="48361" y="418"/>
                  </a:lnTo>
                  <a:lnTo>
                    <a:pt x="47084" y="418"/>
                  </a:lnTo>
                  <a:lnTo>
                    <a:pt x="39028" y="349"/>
                  </a:lnTo>
                  <a:lnTo>
                    <a:pt x="32388" y="349"/>
                  </a:lnTo>
                  <a:lnTo>
                    <a:pt x="31413" y="372"/>
                  </a:lnTo>
                  <a:lnTo>
                    <a:pt x="31227" y="395"/>
                  </a:lnTo>
                  <a:lnTo>
                    <a:pt x="31204" y="418"/>
                  </a:lnTo>
                  <a:lnTo>
                    <a:pt x="31227" y="418"/>
                  </a:lnTo>
                  <a:lnTo>
                    <a:pt x="31343" y="441"/>
                  </a:lnTo>
                  <a:lnTo>
                    <a:pt x="31598" y="465"/>
                  </a:lnTo>
                  <a:lnTo>
                    <a:pt x="32457" y="511"/>
                  </a:lnTo>
                  <a:lnTo>
                    <a:pt x="33641" y="558"/>
                  </a:lnTo>
                  <a:lnTo>
                    <a:pt x="36706" y="627"/>
                  </a:lnTo>
                  <a:lnTo>
                    <a:pt x="38331" y="650"/>
                  </a:lnTo>
                  <a:lnTo>
                    <a:pt x="39887" y="650"/>
                  </a:lnTo>
                  <a:lnTo>
                    <a:pt x="42719" y="627"/>
                  </a:lnTo>
                  <a:lnTo>
                    <a:pt x="45087" y="604"/>
                  </a:lnTo>
                  <a:lnTo>
                    <a:pt x="45993" y="604"/>
                  </a:lnTo>
                  <a:lnTo>
                    <a:pt x="46666" y="650"/>
                  </a:lnTo>
                  <a:lnTo>
                    <a:pt x="46875" y="674"/>
                  </a:lnTo>
                  <a:lnTo>
                    <a:pt x="47037" y="720"/>
                  </a:lnTo>
                  <a:lnTo>
                    <a:pt x="47130" y="767"/>
                  </a:lnTo>
                  <a:lnTo>
                    <a:pt x="47130" y="790"/>
                  </a:lnTo>
                  <a:lnTo>
                    <a:pt x="47107" y="836"/>
                  </a:lnTo>
                  <a:lnTo>
                    <a:pt x="47014" y="883"/>
                  </a:lnTo>
                  <a:lnTo>
                    <a:pt x="46852" y="929"/>
                  </a:lnTo>
                  <a:lnTo>
                    <a:pt x="46620" y="975"/>
                  </a:lnTo>
                  <a:lnTo>
                    <a:pt x="46341" y="999"/>
                  </a:lnTo>
                  <a:lnTo>
                    <a:pt x="45644" y="1022"/>
                  </a:lnTo>
                  <a:lnTo>
                    <a:pt x="44809" y="1045"/>
                  </a:lnTo>
                  <a:lnTo>
                    <a:pt x="43021" y="999"/>
                  </a:lnTo>
                  <a:lnTo>
                    <a:pt x="41465" y="975"/>
                  </a:lnTo>
                  <a:lnTo>
                    <a:pt x="40885" y="952"/>
                  </a:lnTo>
                  <a:lnTo>
                    <a:pt x="40351" y="929"/>
                  </a:lnTo>
                  <a:lnTo>
                    <a:pt x="39376" y="859"/>
                  </a:lnTo>
                  <a:lnTo>
                    <a:pt x="38935" y="813"/>
                  </a:lnTo>
                  <a:lnTo>
                    <a:pt x="37960" y="813"/>
                  </a:lnTo>
                  <a:lnTo>
                    <a:pt x="37449" y="836"/>
                  </a:lnTo>
                  <a:lnTo>
                    <a:pt x="36729" y="883"/>
                  </a:lnTo>
                  <a:lnTo>
                    <a:pt x="35754" y="906"/>
                  </a:lnTo>
                  <a:lnTo>
                    <a:pt x="33293" y="906"/>
                  </a:lnTo>
                  <a:lnTo>
                    <a:pt x="31993" y="859"/>
                  </a:lnTo>
                  <a:lnTo>
                    <a:pt x="30763" y="813"/>
                  </a:lnTo>
                  <a:lnTo>
                    <a:pt x="29671" y="743"/>
                  </a:lnTo>
                  <a:lnTo>
                    <a:pt x="28812" y="650"/>
                  </a:lnTo>
                  <a:lnTo>
                    <a:pt x="28232" y="558"/>
                  </a:lnTo>
                  <a:lnTo>
                    <a:pt x="27884" y="488"/>
                  </a:lnTo>
                  <a:lnTo>
                    <a:pt x="27768" y="441"/>
                  </a:lnTo>
                  <a:lnTo>
                    <a:pt x="27721" y="418"/>
                  </a:lnTo>
                  <a:lnTo>
                    <a:pt x="27698" y="395"/>
                  </a:lnTo>
                  <a:lnTo>
                    <a:pt x="27721" y="372"/>
                  </a:lnTo>
                  <a:lnTo>
                    <a:pt x="27861" y="325"/>
                  </a:lnTo>
                  <a:lnTo>
                    <a:pt x="28116" y="302"/>
                  </a:lnTo>
                  <a:lnTo>
                    <a:pt x="28464" y="302"/>
                  </a:lnTo>
                  <a:lnTo>
                    <a:pt x="28859" y="325"/>
                  </a:lnTo>
                  <a:lnTo>
                    <a:pt x="29091" y="325"/>
                  </a:lnTo>
                  <a:lnTo>
                    <a:pt x="29137" y="302"/>
                  </a:lnTo>
                  <a:lnTo>
                    <a:pt x="29137" y="279"/>
                  </a:lnTo>
                  <a:lnTo>
                    <a:pt x="28998" y="233"/>
                  </a:lnTo>
                  <a:lnTo>
                    <a:pt x="28720" y="163"/>
                  </a:lnTo>
                  <a:lnTo>
                    <a:pt x="28325" y="93"/>
                  </a:lnTo>
                  <a:lnTo>
                    <a:pt x="27814" y="47"/>
                  </a:lnTo>
                  <a:lnTo>
                    <a:pt x="27257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648300" y="24409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48848" y="1"/>
                  </a:moveTo>
                  <a:lnTo>
                    <a:pt x="47943" y="24"/>
                  </a:lnTo>
                  <a:lnTo>
                    <a:pt x="45923" y="140"/>
                  </a:lnTo>
                  <a:lnTo>
                    <a:pt x="42673" y="326"/>
                  </a:lnTo>
                  <a:lnTo>
                    <a:pt x="41605" y="372"/>
                  </a:lnTo>
                  <a:lnTo>
                    <a:pt x="40699" y="395"/>
                  </a:lnTo>
                  <a:lnTo>
                    <a:pt x="39678" y="372"/>
                  </a:lnTo>
                  <a:lnTo>
                    <a:pt x="38262" y="395"/>
                  </a:lnTo>
                  <a:lnTo>
                    <a:pt x="35499" y="465"/>
                  </a:lnTo>
                  <a:lnTo>
                    <a:pt x="31645" y="604"/>
                  </a:lnTo>
                  <a:lnTo>
                    <a:pt x="26723" y="767"/>
                  </a:lnTo>
                  <a:lnTo>
                    <a:pt x="29834" y="558"/>
                  </a:lnTo>
                  <a:lnTo>
                    <a:pt x="31622" y="419"/>
                  </a:lnTo>
                  <a:lnTo>
                    <a:pt x="31970" y="395"/>
                  </a:lnTo>
                  <a:lnTo>
                    <a:pt x="31715" y="395"/>
                  </a:lnTo>
                  <a:lnTo>
                    <a:pt x="30855" y="442"/>
                  </a:lnTo>
                  <a:lnTo>
                    <a:pt x="29602" y="465"/>
                  </a:lnTo>
                  <a:lnTo>
                    <a:pt x="26375" y="511"/>
                  </a:lnTo>
                  <a:lnTo>
                    <a:pt x="23031" y="558"/>
                  </a:lnTo>
                  <a:lnTo>
                    <a:pt x="21592" y="604"/>
                  </a:lnTo>
                  <a:lnTo>
                    <a:pt x="20501" y="651"/>
                  </a:lnTo>
                  <a:lnTo>
                    <a:pt x="19804" y="674"/>
                  </a:lnTo>
                  <a:lnTo>
                    <a:pt x="19410" y="674"/>
                  </a:lnTo>
                  <a:lnTo>
                    <a:pt x="19386" y="651"/>
                  </a:lnTo>
                  <a:lnTo>
                    <a:pt x="19503" y="604"/>
                  </a:lnTo>
                  <a:lnTo>
                    <a:pt x="19688" y="558"/>
                  </a:lnTo>
                  <a:lnTo>
                    <a:pt x="19851" y="488"/>
                  </a:lnTo>
                  <a:lnTo>
                    <a:pt x="19920" y="442"/>
                  </a:lnTo>
                  <a:lnTo>
                    <a:pt x="19944" y="395"/>
                  </a:lnTo>
                  <a:lnTo>
                    <a:pt x="19920" y="372"/>
                  </a:lnTo>
                  <a:lnTo>
                    <a:pt x="19851" y="326"/>
                  </a:lnTo>
                  <a:lnTo>
                    <a:pt x="19735" y="279"/>
                  </a:lnTo>
                  <a:lnTo>
                    <a:pt x="19549" y="256"/>
                  </a:lnTo>
                  <a:lnTo>
                    <a:pt x="18504" y="256"/>
                  </a:lnTo>
                  <a:lnTo>
                    <a:pt x="17854" y="279"/>
                  </a:lnTo>
                  <a:lnTo>
                    <a:pt x="16438" y="372"/>
                  </a:lnTo>
                  <a:lnTo>
                    <a:pt x="15741" y="419"/>
                  </a:lnTo>
                  <a:lnTo>
                    <a:pt x="15115" y="442"/>
                  </a:lnTo>
                  <a:lnTo>
                    <a:pt x="14604" y="442"/>
                  </a:lnTo>
                  <a:lnTo>
                    <a:pt x="14209" y="419"/>
                  </a:lnTo>
                  <a:lnTo>
                    <a:pt x="13559" y="372"/>
                  </a:lnTo>
                  <a:lnTo>
                    <a:pt x="12886" y="303"/>
                  </a:lnTo>
                  <a:lnTo>
                    <a:pt x="12445" y="279"/>
                  </a:lnTo>
                  <a:lnTo>
                    <a:pt x="11864" y="256"/>
                  </a:lnTo>
                  <a:lnTo>
                    <a:pt x="10959" y="256"/>
                  </a:lnTo>
                  <a:lnTo>
                    <a:pt x="9636" y="279"/>
                  </a:lnTo>
                  <a:lnTo>
                    <a:pt x="6432" y="395"/>
                  </a:lnTo>
                  <a:lnTo>
                    <a:pt x="2276" y="581"/>
                  </a:lnTo>
                  <a:lnTo>
                    <a:pt x="4528" y="651"/>
                  </a:lnTo>
                  <a:lnTo>
                    <a:pt x="6548" y="674"/>
                  </a:lnTo>
                  <a:lnTo>
                    <a:pt x="7569" y="651"/>
                  </a:lnTo>
                  <a:lnTo>
                    <a:pt x="8475" y="651"/>
                  </a:lnTo>
                  <a:lnTo>
                    <a:pt x="9659" y="604"/>
                  </a:lnTo>
                  <a:lnTo>
                    <a:pt x="9891" y="628"/>
                  </a:lnTo>
                  <a:lnTo>
                    <a:pt x="9914" y="651"/>
                  </a:lnTo>
                  <a:lnTo>
                    <a:pt x="9891" y="651"/>
                  </a:lnTo>
                  <a:lnTo>
                    <a:pt x="9659" y="697"/>
                  </a:lnTo>
                  <a:lnTo>
                    <a:pt x="9241" y="767"/>
                  </a:lnTo>
                  <a:lnTo>
                    <a:pt x="7825" y="953"/>
                  </a:lnTo>
                  <a:lnTo>
                    <a:pt x="7105" y="999"/>
                  </a:lnTo>
                  <a:lnTo>
                    <a:pt x="6223" y="1045"/>
                  </a:lnTo>
                  <a:lnTo>
                    <a:pt x="5224" y="1069"/>
                  </a:lnTo>
                  <a:lnTo>
                    <a:pt x="4156" y="1092"/>
                  </a:lnTo>
                  <a:lnTo>
                    <a:pt x="1997" y="1069"/>
                  </a:lnTo>
                  <a:lnTo>
                    <a:pt x="1" y="1045"/>
                  </a:lnTo>
                  <a:lnTo>
                    <a:pt x="1" y="1324"/>
                  </a:lnTo>
                  <a:lnTo>
                    <a:pt x="442" y="1278"/>
                  </a:lnTo>
                  <a:lnTo>
                    <a:pt x="1045" y="1254"/>
                  </a:lnTo>
                  <a:lnTo>
                    <a:pt x="2531" y="1185"/>
                  </a:lnTo>
                  <a:lnTo>
                    <a:pt x="4969" y="1185"/>
                  </a:lnTo>
                  <a:lnTo>
                    <a:pt x="5712" y="1208"/>
                  </a:lnTo>
                  <a:lnTo>
                    <a:pt x="6641" y="1231"/>
                  </a:lnTo>
                  <a:lnTo>
                    <a:pt x="8591" y="1231"/>
                  </a:lnTo>
                  <a:lnTo>
                    <a:pt x="9427" y="1185"/>
                  </a:lnTo>
                  <a:lnTo>
                    <a:pt x="10355" y="1138"/>
                  </a:lnTo>
                  <a:lnTo>
                    <a:pt x="9102" y="1138"/>
                  </a:lnTo>
                  <a:lnTo>
                    <a:pt x="9102" y="1115"/>
                  </a:lnTo>
                  <a:lnTo>
                    <a:pt x="9218" y="1092"/>
                  </a:lnTo>
                  <a:lnTo>
                    <a:pt x="9798" y="1022"/>
                  </a:lnTo>
                  <a:lnTo>
                    <a:pt x="10727" y="953"/>
                  </a:lnTo>
                  <a:lnTo>
                    <a:pt x="12955" y="767"/>
                  </a:lnTo>
                  <a:lnTo>
                    <a:pt x="13954" y="720"/>
                  </a:lnTo>
                  <a:lnTo>
                    <a:pt x="14720" y="697"/>
                  </a:lnTo>
                  <a:lnTo>
                    <a:pt x="15556" y="697"/>
                  </a:lnTo>
                  <a:lnTo>
                    <a:pt x="15741" y="720"/>
                  </a:lnTo>
                  <a:lnTo>
                    <a:pt x="15858" y="744"/>
                  </a:lnTo>
                  <a:lnTo>
                    <a:pt x="15881" y="813"/>
                  </a:lnTo>
                  <a:lnTo>
                    <a:pt x="15881" y="860"/>
                  </a:lnTo>
                  <a:lnTo>
                    <a:pt x="15881" y="953"/>
                  </a:lnTo>
                  <a:lnTo>
                    <a:pt x="15904" y="1045"/>
                  </a:lnTo>
                  <a:lnTo>
                    <a:pt x="15927" y="1092"/>
                  </a:lnTo>
                  <a:lnTo>
                    <a:pt x="15950" y="1092"/>
                  </a:lnTo>
                  <a:lnTo>
                    <a:pt x="16090" y="1138"/>
                  </a:lnTo>
                  <a:lnTo>
                    <a:pt x="16252" y="1162"/>
                  </a:lnTo>
                  <a:lnTo>
                    <a:pt x="17088" y="1162"/>
                  </a:lnTo>
                  <a:lnTo>
                    <a:pt x="17808" y="1115"/>
                  </a:lnTo>
                  <a:lnTo>
                    <a:pt x="19433" y="1022"/>
                  </a:lnTo>
                  <a:lnTo>
                    <a:pt x="20222" y="999"/>
                  </a:lnTo>
                  <a:lnTo>
                    <a:pt x="20965" y="999"/>
                  </a:lnTo>
                  <a:lnTo>
                    <a:pt x="21499" y="1022"/>
                  </a:lnTo>
                  <a:lnTo>
                    <a:pt x="21801" y="1045"/>
                  </a:lnTo>
                  <a:lnTo>
                    <a:pt x="21871" y="1069"/>
                  </a:lnTo>
                  <a:lnTo>
                    <a:pt x="21894" y="1092"/>
                  </a:lnTo>
                  <a:lnTo>
                    <a:pt x="21801" y="1115"/>
                  </a:lnTo>
                  <a:lnTo>
                    <a:pt x="21174" y="1208"/>
                  </a:lnTo>
                  <a:lnTo>
                    <a:pt x="20199" y="1324"/>
                  </a:lnTo>
                  <a:lnTo>
                    <a:pt x="19804" y="1347"/>
                  </a:lnTo>
                  <a:lnTo>
                    <a:pt x="19178" y="1371"/>
                  </a:lnTo>
                  <a:lnTo>
                    <a:pt x="17297" y="1394"/>
                  </a:lnTo>
                  <a:lnTo>
                    <a:pt x="12236" y="1394"/>
                  </a:lnTo>
                  <a:lnTo>
                    <a:pt x="9589" y="1417"/>
                  </a:lnTo>
                  <a:lnTo>
                    <a:pt x="7291" y="1440"/>
                  </a:lnTo>
                  <a:lnTo>
                    <a:pt x="5573" y="1487"/>
                  </a:lnTo>
                  <a:lnTo>
                    <a:pt x="5039" y="1533"/>
                  </a:lnTo>
                  <a:lnTo>
                    <a:pt x="4876" y="1556"/>
                  </a:lnTo>
                  <a:lnTo>
                    <a:pt x="4760" y="1579"/>
                  </a:lnTo>
                  <a:lnTo>
                    <a:pt x="4760" y="1603"/>
                  </a:lnTo>
                  <a:lnTo>
                    <a:pt x="4853" y="1626"/>
                  </a:lnTo>
                  <a:lnTo>
                    <a:pt x="5317" y="1649"/>
                  </a:lnTo>
                  <a:lnTo>
                    <a:pt x="6130" y="1672"/>
                  </a:lnTo>
                  <a:lnTo>
                    <a:pt x="10053" y="1672"/>
                  </a:lnTo>
                  <a:lnTo>
                    <a:pt x="13373" y="1649"/>
                  </a:lnTo>
                  <a:lnTo>
                    <a:pt x="16809" y="1626"/>
                  </a:lnTo>
                  <a:lnTo>
                    <a:pt x="22219" y="1626"/>
                  </a:lnTo>
                  <a:lnTo>
                    <a:pt x="22962" y="1649"/>
                  </a:lnTo>
                  <a:lnTo>
                    <a:pt x="23380" y="1696"/>
                  </a:lnTo>
                  <a:lnTo>
                    <a:pt x="23635" y="1719"/>
                  </a:lnTo>
                  <a:lnTo>
                    <a:pt x="23937" y="1742"/>
                  </a:lnTo>
                  <a:lnTo>
                    <a:pt x="24587" y="1742"/>
                  </a:lnTo>
                  <a:lnTo>
                    <a:pt x="25330" y="1696"/>
                  </a:lnTo>
                  <a:lnTo>
                    <a:pt x="26096" y="1649"/>
                  </a:lnTo>
                  <a:lnTo>
                    <a:pt x="26769" y="1579"/>
                  </a:lnTo>
                  <a:lnTo>
                    <a:pt x="27327" y="1510"/>
                  </a:lnTo>
                  <a:lnTo>
                    <a:pt x="27698" y="1463"/>
                  </a:lnTo>
                  <a:lnTo>
                    <a:pt x="27768" y="1440"/>
                  </a:lnTo>
                  <a:lnTo>
                    <a:pt x="27768" y="1417"/>
                  </a:lnTo>
                  <a:lnTo>
                    <a:pt x="27512" y="1417"/>
                  </a:lnTo>
                  <a:lnTo>
                    <a:pt x="27048" y="1440"/>
                  </a:lnTo>
                  <a:lnTo>
                    <a:pt x="26700" y="1440"/>
                  </a:lnTo>
                  <a:lnTo>
                    <a:pt x="26514" y="1417"/>
                  </a:lnTo>
                  <a:lnTo>
                    <a:pt x="26468" y="1394"/>
                  </a:lnTo>
                  <a:lnTo>
                    <a:pt x="26491" y="1371"/>
                  </a:lnTo>
                  <a:lnTo>
                    <a:pt x="26677" y="1324"/>
                  </a:lnTo>
                  <a:lnTo>
                    <a:pt x="27118" y="1254"/>
                  </a:lnTo>
                  <a:lnTo>
                    <a:pt x="27814" y="1185"/>
                  </a:lnTo>
                  <a:lnTo>
                    <a:pt x="28789" y="1092"/>
                  </a:lnTo>
                  <a:lnTo>
                    <a:pt x="30066" y="999"/>
                  </a:lnTo>
                  <a:lnTo>
                    <a:pt x="31482" y="929"/>
                  </a:lnTo>
                  <a:lnTo>
                    <a:pt x="33015" y="883"/>
                  </a:lnTo>
                  <a:lnTo>
                    <a:pt x="34524" y="837"/>
                  </a:lnTo>
                  <a:lnTo>
                    <a:pt x="37194" y="837"/>
                  </a:lnTo>
                  <a:lnTo>
                    <a:pt x="38146" y="860"/>
                  </a:lnTo>
                  <a:lnTo>
                    <a:pt x="38749" y="906"/>
                  </a:lnTo>
                  <a:lnTo>
                    <a:pt x="39190" y="929"/>
                  </a:lnTo>
                  <a:lnTo>
                    <a:pt x="40258" y="929"/>
                  </a:lnTo>
                  <a:lnTo>
                    <a:pt x="40885" y="883"/>
                  </a:lnTo>
                  <a:lnTo>
                    <a:pt x="42208" y="813"/>
                  </a:lnTo>
                  <a:lnTo>
                    <a:pt x="42905" y="790"/>
                  </a:lnTo>
                  <a:lnTo>
                    <a:pt x="43601" y="767"/>
                  </a:lnTo>
                  <a:lnTo>
                    <a:pt x="45366" y="744"/>
                  </a:lnTo>
                  <a:lnTo>
                    <a:pt x="47432" y="697"/>
                  </a:lnTo>
                  <a:lnTo>
                    <a:pt x="48314" y="720"/>
                  </a:lnTo>
                  <a:lnTo>
                    <a:pt x="48941" y="744"/>
                  </a:lnTo>
                  <a:lnTo>
                    <a:pt x="49150" y="767"/>
                  </a:lnTo>
                  <a:lnTo>
                    <a:pt x="49243" y="813"/>
                  </a:lnTo>
                  <a:lnTo>
                    <a:pt x="49266" y="837"/>
                  </a:lnTo>
                  <a:lnTo>
                    <a:pt x="49243" y="860"/>
                  </a:lnTo>
                  <a:lnTo>
                    <a:pt x="49104" y="906"/>
                  </a:lnTo>
                  <a:lnTo>
                    <a:pt x="48895" y="976"/>
                  </a:lnTo>
                  <a:lnTo>
                    <a:pt x="48616" y="1022"/>
                  </a:lnTo>
                  <a:lnTo>
                    <a:pt x="47920" y="1092"/>
                  </a:lnTo>
                  <a:lnTo>
                    <a:pt x="47061" y="1138"/>
                  </a:lnTo>
                  <a:lnTo>
                    <a:pt x="46039" y="1138"/>
                  </a:lnTo>
                  <a:lnTo>
                    <a:pt x="43578" y="1115"/>
                  </a:lnTo>
                  <a:lnTo>
                    <a:pt x="40653" y="1092"/>
                  </a:lnTo>
                  <a:lnTo>
                    <a:pt x="38981" y="1092"/>
                  </a:lnTo>
                  <a:lnTo>
                    <a:pt x="37170" y="1115"/>
                  </a:lnTo>
                  <a:lnTo>
                    <a:pt x="33618" y="1185"/>
                  </a:lnTo>
                  <a:lnTo>
                    <a:pt x="32156" y="1231"/>
                  </a:lnTo>
                  <a:lnTo>
                    <a:pt x="31064" y="1278"/>
                  </a:lnTo>
                  <a:lnTo>
                    <a:pt x="30461" y="1324"/>
                  </a:lnTo>
                  <a:lnTo>
                    <a:pt x="30391" y="1347"/>
                  </a:lnTo>
                  <a:lnTo>
                    <a:pt x="30484" y="1371"/>
                  </a:lnTo>
                  <a:lnTo>
                    <a:pt x="30832" y="1371"/>
                  </a:lnTo>
                  <a:lnTo>
                    <a:pt x="31436" y="1394"/>
                  </a:lnTo>
                  <a:lnTo>
                    <a:pt x="38587" y="1394"/>
                  </a:lnTo>
                  <a:lnTo>
                    <a:pt x="47502" y="1324"/>
                  </a:lnTo>
                  <a:lnTo>
                    <a:pt x="48872" y="1324"/>
                  </a:lnTo>
                  <a:lnTo>
                    <a:pt x="50009" y="1301"/>
                  </a:lnTo>
                  <a:lnTo>
                    <a:pt x="50590" y="1254"/>
                  </a:lnTo>
                  <a:lnTo>
                    <a:pt x="51193" y="1208"/>
                  </a:lnTo>
                  <a:lnTo>
                    <a:pt x="51913" y="1138"/>
                  </a:lnTo>
                  <a:lnTo>
                    <a:pt x="52726" y="1022"/>
                  </a:lnTo>
                  <a:lnTo>
                    <a:pt x="53283" y="953"/>
                  </a:lnTo>
                  <a:lnTo>
                    <a:pt x="53956" y="906"/>
                  </a:lnTo>
                  <a:lnTo>
                    <a:pt x="55535" y="837"/>
                  </a:lnTo>
                  <a:lnTo>
                    <a:pt x="57346" y="790"/>
                  </a:lnTo>
                  <a:lnTo>
                    <a:pt x="59203" y="790"/>
                  </a:lnTo>
                  <a:lnTo>
                    <a:pt x="59203" y="488"/>
                  </a:lnTo>
                  <a:lnTo>
                    <a:pt x="58135" y="511"/>
                  </a:lnTo>
                  <a:lnTo>
                    <a:pt x="57346" y="511"/>
                  </a:lnTo>
                  <a:lnTo>
                    <a:pt x="55697" y="465"/>
                  </a:lnTo>
                  <a:lnTo>
                    <a:pt x="53376" y="395"/>
                  </a:lnTo>
                  <a:lnTo>
                    <a:pt x="52261" y="349"/>
                  </a:lnTo>
                  <a:lnTo>
                    <a:pt x="51333" y="279"/>
                  </a:lnTo>
                  <a:lnTo>
                    <a:pt x="50984" y="256"/>
                  </a:lnTo>
                  <a:lnTo>
                    <a:pt x="50729" y="210"/>
                  </a:lnTo>
                  <a:lnTo>
                    <a:pt x="50566" y="163"/>
                  </a:lnTo>
                  <a:lnTo>
                    <a:pt x="50543" y="140"/>
                  </a:lnTo>
                  <a:lnTo>
                    <a:pt x="50543" y="94"/>
                  </a:lnTo>
                  <a:lnTo>
                    <a:pt x="50520" y="70"/>
                  </a:lnTo>
                  <a:lnTo>
                    <a:pt x="50497" y="47"/>
                  </a:lnTo>
                  <a:lnTo>
                    <a:pt x="50311" y="24"/>
                  </a:lnTo>
                  <a:lnTo>
                    <a:pt x="50009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648300" y="25036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7621" y="1320"/>
                  </a:moveTo>
                  <a:lnTo>
                    <a:pt x="27512" y="1323"/>
                  </a:lnTo>
                  <a:lnTo>
                    <a:pt x="27257" y="1347"/>
                  </a:lnTo>
                  <a:lnTo>
                    <a:pt x="27582" y="1323"/>
                  </a:lnTo>
                  <a:lnTo>
                    <a:pt x="27621" y="1320"/>
                  </a:lnTo>
                  <a:close/>
                  <a:moveTo>
                    <a:pt x="34617" y="0"/>
                  </a:moveTo>
                  <a:lnTo>
                    <a:pt x="33874" y="23"/>
                  </a:lnTo>
                  <a:lnTo>
                    <a:pt x="33131" y="93"/>
                  </a:lnTo>
                  <a:lnTo>
                    <a:pt x="32434" y="163"/>
                  </a:lnTo>
                  <a:lnTo>
                    <a:pt x="31877" y="232"/>
                  </a:lnTo>
                  <a:lnTo>
                    <a:pt x="31529" y="279"/>
                  </a:lnTo>
                  <a:lnTo>
                    <a:pt x="31436" y="302"/>
                  </a:lnTo>
                  <a:lnTo>
                    <a:pt x="32504" y="302"/>
                  </a:lnTo>
                  <a:lnTo>
                    <a:pt x="32713" y="325"/>
                  </a:lnTo>
                  <a:lnTo>
                    <a:pt x="32736" y="348"/>
                  </a:lnTo>
                  <a:lnTo>
                    <a:pt x="32713" y="348"/>
                  </a:lnTo>
                  <a:lnTo>
                    <a:pt x="32527" y="418"/>
                  </a:lnTo>
                  <a:lnTo>
                    <a:pt x="32086" y="488"/>
                  </a:lnTo>
                  <a:lnTo>
                    <a:pt x="31389" y="557"/>
                  </a:lnTo>
                  <a:lnTo>
                    <a:pt x="30414" y="650"/>
                  </a:lnTo>
                  <a:lnTo>
                    <a:pt x="29137" y="743"/>
                  </a:lnTo>
                  <a:lnTo>
                    <a:pt x="27721" y="813"/>
                  </a:lnTo>
                  <a:lnTo>
                    <a:pt x="26189" y="859"/>
                  </a:lnTo>
                  <a:lnTo>
                    <a:pt x="24680" y="882"/>
                  </a:lnTo>
                  <a:lnTo>
                    <a:pt x="23264" y="906"/>
                  </a:lnTo>
                  <a:lnTo>
                    <a:pt x="22010" y="882"/>
                  </a:lnTo>
                  <a:lnTo>
                    <a:pt x="21058" y="859"/>
                  </a:lnTo>
                  <a:lnTo>
                    <a:pt x="20454" y="836"/>
                  </a:lnTo>
                  <a:lnTo>
                    <a:pt x="20013" y="789"/>
                  </a:lnTo>
                  <a:lnTo>
                    <a:pt x="19503" y="789"/>
                  </a:lnTo>
                  <a:lnTo>
                    <a:pt x="18945" y="813"/>
                  </a:lnTo>
                  <a:lnTo>
                    <a:pt x="18319" y="836"/>
                  </a:lnTo>
                  <a:lnTo>
                    <a:pt x="16995" y="929"/>
                  </a:lnTo>
                  <a:lnTo>
                    <a:pt x="16299" y="952"/>
                  </a:lnTo>
                  <a:lnTo>
                    <a:pt x="15625" y="952"/>
                  </a:lnTo>
                  <a:lnTo>
                    <a:pt x="13838" y="998"/>
                  </a:lnTo>
                  <a:lnTo>
                    <a:pt x="11771" y="1022"/>
                  </a:lnTo>
                  <a:lnTo>
                    <a:pt x="10889" y="1022"/>
                  </a:lnTo>
                  <a:lnTo>
                    <a:pt x="10262" y="998"/>
                  </a:lnTo>
                  <a:lnTo>
                    <a:pt x="10053" y="975"/>
                  </a:lnTo>
                  <a:lnTo>
                    <a:pt x="9961" y="929"/>
                  </a:lnTo>
                  <a:lnTo>
                    <a:pt x="9937" y="906"/>
                  </a:lnTo>
                  <a:lnTo>
                    <a:pt x="9961" y="882"/>
                  </a:lnTo>
                  <a:lnTo>
                    <a:pt x="10100" y="813"/>
                  </a:lnTo>
                  <a:lnTo>
                    <a:pt x="10332" y="766"/>
                  </a:lnTo>
                  <a:lnTo>
                    <a:pt x="10587" y="720"/>
                  </a:lnTo>
                  <a:lnTo>
                    <a:pt x="11284" y="650"/>
                  </a:lnTo>
                  <a:lnTo>
                    <a:pt x="12143" y="604"/>
                  </a:lnTo>
                  <a:lnTo>
                    <a:pt x="15625" y="604"/>
                  </a:lnTo>
                  <a:lnTo>
                    <a:pt x="18551" y="650"/>
                  </a:lnTo>
                  <a:lnTo>
                    <a:pt x="20222" y="650"/>
                  </a:lnTo>
                  <a:lnTo>
                    <a:pt x="22033" y="627"/>
                  </a:lnTo>
                  <a:lnTo>
                    <a:pt x="25585" y="557"/>
                  </a:lnTo>
                  <a:lnTo>
                    <a:pt x="27048" y="511"/>
                  </a:lnTo>
                  <a:lnTo>
                    <a:pt x="28139" y="464"/>
                  </a:lnTo>
                  <a:lnTo>
                    <a:pt x="28743" y="418"/>
                  </a:lnTo>
                  <a:lnTo>
                    <a:pt x="28812" y="395"/>
                  </a:lnTo>
                  <a:lnTo>
                    <a:pt x="28720" y="372"/>
                  </a:lnTo>
                  <a:lnTo>
                    <a:pt x="28371" y="348"/>
                  </a:lnTo>
                  <a:lnTo>
                    <a:pt x="27768" y="348"/>
                  </a:lnTo>
                  <a:lnTo>
                    <a:pt x="25910" y="325"/>
                  </a:lnTo>
                  <a:lnTo>
                    <a:pt x="20640" y="348"/>
                  </a:lnTo>
                  <a:lnTo>
                    <a:pt x="11702" y="418"/>
                  </a:lnTo>
                  <a:lnTo>
                    <a:pt x="10332" y="418"/>
                  </a:lnTo>
                  <a:lnTo>
                    <a:pt x="9194" y="441"/>
                  </a:lnTo>
                  <a:lnTo>
                    <a:pt x="8614" y="464"/>
                  </a:lnTo>
                  <a:lnTo>
                    <a:pt x="8010" y="534"/>
                  </a:lnTo>
                  <a:lnTo>
                    <a:pt x="7291" y="604"/>
                  </a:lnTo>
                  <a:lnTo>
                    <a:pt x="6478" y="720"/>
                  </a:lnTo>
                  <a:lnTo>
                    <a:pt x="5921" y="789"/>
                  </a:lnTo>
                  <a:lnTo>
                    <a:pt x="5248" y="836"/>
                  </a:lnTo>
                  <a:lnTo>
                    <a:pt x="3669" y="906"/>
                  </a:lnTo>
                  <a:lnTo>
                    <a:pt x="1858" y="929"/>
                  </a:lnTo>
                  <a:lnTo>
                    <a:pt x="1" y="952"/>
                  </a:lnTo>
                  <a:lnTo>
                    <a:pt x="1" y="1231"/>
                  </a:lnTo>
                  <a:lnTo>
                    <a:pt x="1858" y="1231"/>
                  </a:lnTo>
                  <a:lnTo>
                    <a:pt x="3506" y="1277"/>
                  </a:lnTo>
                  <a:lnTo>
                    <a:pt x="5828" y="1347"/>
                  </a:lnTo>
                  <a:lnTo>
                    <a:pt x="6942" y="1393"/>
                  </a:lnTo>
                  <a:lnTo>
                    <a:pt x="7871" y="1440"/>
                  </a:lnTo>
                  <a:lnTo>
                    <a:pt x="8219" y="1486"/>
                  </a:lnTo>
                  <a:lnTo>
                    <a:pt x="8498" y="1532"/>
                  </a:lnTo>
                  <a:lnTo>
                    <a:pt x="8637" y="1579"/>
                  </a:lnTo>
                  <a:lnTo>
                    <a:pt x="8684" y="1602"/>
                  </a:lnTo>
                  <a:lnTo>
                    <a:pt x="8684" y="1625"/>
                  </a:lnTo>
                  <a:lnTo>
                    <a:pt x="8684" y="1648"/>
                  </a:lnTo>
                  <a:lnTo>
                    <a:pt x="8707" y="1672"/>
                  </a:lnTo>
                  <a:lnTo>
                    <a:pt x="8893" y="1718"/>
                  </a:lnTo>
                  <a:lnTo>
                    <a:pt x="9194" y="1741"/>
                  </a:lnTo>
                  <a:lnTo>
                    <a:pt x="10355" y="1741"/>
                  </a:lnTo>
                  <a:lnTo>
                    <a:pt x="11261" y="1695"/>
                  </a:lnTo>
                  <a:lnTo>
                    <a:pt x="13281" y="1602"/>
                  </a:lnTo>
                  <a:lnTo>
                    <a:pt x="16531" y="1393"/>
                  </a:lnTo>
                  <a:lnTo>
                    <a:pt x="17599" y="1347"/>
                  </a:lnTo>
                  <a:lnTo>
                    <a:pt x="20942" y="1347"/>
                  </a:lnTo>
                  <a:lnTo>
                    <a:pt x="23705" y="1254"/>
                  </a:lnTo>
                  <a:lnTo>
                    <a:pt x="27559" y="1138"/>
                  </a:lnTo>
                  <a:lnTo>
                    <a:pt x="32481" y="975"/>
                  </a:lnTo>
                  <a:lnTo>
                    <a:pt x="29370" y="1184"/>
                  </a:lnTo>
                  <a:lnTo>
                    <a:pt x="27621" y="1320"/>
                  </a:lnTo>
                  <a:lnTo>
                    <a:pt x="27621" y="1320"/>
                  </a:lnTo>
                  <a:lnTo>
                    <a:pt x="28348" y="1300"/>
                  </a:lnTo>
                  <a:lnTo>
                    <a:pt x="29602" y="1277"/>
                  </a:lnTo>
                  <a:lnTo>
                    <a:pt x="32829" y="1231"/>
                  </a:lnTo>
                  <a:lnTo>
                    <a:pt x="36172" y="1161"/>
                  </a:lnTo>
                  <a:lnTo>
                    <a:pt x="37612" y="1138"/>
                  </a:lnTo>
                  <a:lnTo>
                    <a:pt x="38703" y="1091"/>
                  </a:lnTo>
                  <a:lnTo>
                    <a:pt x="39399" y="1045"/>
                  </a:lnTo>
                  <a:lnTo>
                    <a:pt x="39724" y="1045"/>
                  </a:lnTo>
                  <a:lnTo>
                    <a:pt x="39794" y="1068"/>
                  </a:lnTo>
                  <a:lnTo>
                    <a:pt x="39817" y="1068"/>
                  </a:lnTo>
                  <a:lnTo>
                    <a:pt x="39701" y="1115"/>
                  </a:lnTo>
                  <a:lnTo>
                    <a:pt x="39515" y="1184"/>
                  </a:lnTo>
                  <a:lnTo>
                    <a:pt x="39353" y="1254"/>
                  </a:lnTo>
                  <a:lnTo>
                    <a:pt x="39283" y="1300"/>
                  </a:lnTo>
                  <a:lnTo>
                    <a:pt x="39260" y="1323"/>
                  </a:lnTo>
                  <a:lnTo>
                    <a:pt x="39283" y="1370"/>
                  </a:lnTo>
                  <a:lnTo>
                    <a:pt x="39353" y="1416"/>
                  </a:lnTo>
                  <a:lnTo>
                    <a:pt x="39469" y="1440"/>
                  </a:lnTo>
                  <a:lnTo>
                    <a:pt x="39655" y="1463"/>
                  </a:lnTo>
                  <a:lnTo>
                    <a:pt x="40119" y="1486"/>
                  </a:lnTo>
                  <a:lnTo>
                    <a:pt x="40699" y="1486"/>
                  </a:lnTo>
                  <a:lnTo>
                    <a:pt x="41349" y="1440"/>
                  </a:lnTo>
                  <a:lnTo>
                    <a:pt x="42789" y="1347"/>
                  </a:lnTo>
                  <a:lnTo>
                    <a:pt x="43462" y="1323"/>
                  </a:lnTo>
                  <a:lnTo>
                    <a:pt x="44089" y="1300"/>
                  </a:lnTo>
                  <a:lnTo>
                    <a:pt x="44994" y="1300"/>
                  </a:lnTo>
                  <a:lnTo>
                    <a:pt x="45644" y="1370"/>
                  </a:lnTo>
                  <a:lnTo>
                    <a:pt x="46318" y="1440"/>
                  </a:lnTo>
                  <a:lnTo>
                    <a:pt x="46759" y="1463"/>
                  </a:lnTo>
                  <a:lnTo>
                    <a:pt x="47339" y="1486"/>
                  </a:lnTo>
                  <a:lnTo>
                    <a:pt x="48245" y="1486"/>
                  </a:lnTo>
                  <a:lnTo>
                    <a:pt x="49568" y="1440"/>
                  </a:lnTo>
                  <a:lnTo>
                    <a:pt x="52772" y="1347"/>
                  </a:lnTo>
                  <a:lnTo>
                    <a:pt x="56928" y="1161"/>
                  </a:lnTo>
                  <a:lnTo>
                    <a:pt x="54676" y="1091"/>
                  </a:lnTo>
                  <a:lnTo>
                    <a:pt x="52656" y="1068"/>
                  </a:lnTo>
                  <a:lnTo>
                    <a:pt x="51634" y="1068"/>
                  </a:lnTo>
                  <a:lnTo>
                    <a:pt x="50729" y="1091"/>
                  </a:lnTo>
                  <a:lnTo>
                    <a:pt x="49545" y="1115"/>
                  </a:lnTo>
                  <a:lnTo>
                    <a:pt x="49313" y="1115"/>
                  </a:lnTo>
                  <a:lnTo>
                    <a:pt x="49289" y="1091"/>
                  </a:lnTo>
                  <a:lnTo>
                    <a:pt x="49313" y="1068"/>
                  </a:lnTo>
                  <a:lnTo>
                    <a:pt x="49545" y="1022"/>
                  </a:lnTo>
                  <a:lnTo>
                    <a:pt x="49963" y="952"/>
                  </a:lnTo>
                  <a:lnTo>
                    <a:pt x="51379" y="789"/>
                  </a:lnTo>
                  <a:lnTo>
                    <a:pt x="52099" y="720"/>
                  </a:lnTo>
                  <a:lnTo>
                    <a:pt x="52981" y="673"/>
                  </a:lnTo>
                  <a:lnTo>
                    <a:pt x="53979" y="650"/>
                  </a:lnTo>
                  <a:lnTo>
                    <a:pt x="57230" y="650"/>
                  </a:lnTo>
                  <a:lnTo>
                    <a:pt x="59203" y="673"/>
                  </a:lnTo>
                  <a:lnTo>
                    <a:pt x="59203" y="395"/>
                  </a:lnTo>
                  <a:lnTo>
                    <a:pt x="58762" y="441"/>
                  </a:lnTo>
                  <a:lnTo>
                    <a:pt x="58158" y="488"/>
                  </a:lnTo>
                  <a:lnTo>
                    <a:pt x="56672" y="534"/>
                  </a:lnTo>
                  <a:lnTo>
                    <a:pt x="55024" y="557"/>
                  </a:lnTo>
                  <a:lnTo>
                    <a:pt x="54235" y="534"/>
                  </a:lnTo>
                  <a:lnTo>
                    <a:pt x="53515" y="511"/>
                  </a:lnTo>
                  <a:lnTo>
                    <a:pt x="52563" y="488"/>
                  </a:lnTo>
                  <a:lnTo>
                    <a:pt x="51565" y="488"/>
                  </a:lnTo>
                  <a:lnTo>
                    <a:pt x="50613" y="511"/>
                  </a:lnTo>
                  <a:lnTo>
                    <a:pt x="49777" y="534"/>
                  </a:lnTo>
                  <a:lnTo>
                    <a:pt x="48848" y="581"/>
                  </a:lnTo>
                  <a:lnTo>
                    <a:pt x="48825" y="604"/>
                  </a:lnTo>
                  <a:lnTo>
                    <a:pt x="50102" y="604"/>
                  </a:lnTo>
                  <a:lnTo>
                    <a:pt x="49986" y="627"/>
                  </a:lnTo>
                  <a:lnTo>
                    <a:pt x="49406" y="697"/>
                  </a:lnTo>
                  <a:lnTo>
                    <a:pt x="48477" y="789"/>
                  </a:lnTo>
                  <a:lnTo>
                    <a:pt x="46271" y="952"/>
                  </a:lnTo>
                  <a:lnTo>
                    <a:pt x="45250" y="1022"/>
                  </a:lnTo>
                  <a:lnTo>
                    <a:pt x="44484" y="1045"/>
                  </a:lnTo>
                  <a:lnTo>
                    <a:pt x="43648" y="1045"/>
                  </a:lnTo>
                  <a:lnTo>
                    <a:pt x="43462" y="1022"/>
                  </a:lnTo>
                  <a:lnTo>
                    <a:pt x="43346" y="975"/>
                  </a:lnTo>
                  <a:lnTo>
                    <a:pt x="43323" y="929"/>
                  </a:lnTo>
                  <a:lnTo>
                    <a:pt x="43323" y="859"/>
                  </a:lnTo>
                  <a:lnTo>
                    <a:pt x="43323" y="789"/>
                  </a:lnTo>
                  <a:lnTo>
                    <a:pt x="43300" y="673"/>
                  </a:lnTo>
                  <a:lnTo>
                    <a:pt x="43276" y="650"/>
                  </a:lnTo>
                  <a:lnTo>
                    <a:pt x="43253" y="627"/>
                  </a:lnTo>
                  <a:lnTo>
                    <a:pt x="43114" y="604"/>
                  </a:lnTo>
                  <a:lnTo>
                    <a:pt x="42951" y="581"/>
                  </a:lnTo>
                  <a:lnTo>
                    <a:pt x="42719" y="557"/>
                  </a:lnTo>
                  <a:lnTo>
                    <a:pt x="42116" y="581"/>
                  </a:lnTo>
                  <a:lnTo>
                    <a:pt x="41396" y="604"/>
                  </a:lnTo>
                  <a:lnTo>
                    <a:pt x="39771" y="697"/>
                  </a:lnTo>
                  <a:lnTo>
                    <a:pt x="38981" y="720"/>
                  </a:lnTo>
                  <a:lnTo>
                    <a:pt x="38238" y="720"/>
                  </a:lnTo>
                  <a:lnTo>
                    <a:pt x="37704" y="697"/>
                  </a:lnTo>
                  <a:lnTo>
                    <a:pt x="37403" y="673"/>
                  </a:lnTo>
                  <a:lnTo>
                    <a:pt x="37333" y="673"/>
                  </a:lnTo>
                  <a:lnTo>
                    <a:pt x="37310" y="650"/>
                  </a:lnTo>
                  <a:lnTo>
                    <a:pt x="37426" y="604"/>
                  </a:lnTo>
                  <a:lnTo>
                    <a:pt x="38029" y="534"/>
                  </a:lnTo>
                  <a:lnTo>
                    <a:pt x="39005" y="418"/>
                  </a:lnTo>
                  <a:lnTo>
                    <a:pt x="39399" y="395"/>
                  </a:lnTo>
                  <a:lnTo>
                    <a:pt x="40026" y="372"/>
                  </a:lnTo>
                  <a:lnTo>
                    <a:pt x="41907" y="348"/>
                  </a:lnTo>
                  <a:lnTo>
                    <a:pt x="46968" y="325"/>
                  </a:lnTo>
                  <a:lnTo>
                    <a:pt x="49615" y="325"/>
                  </a:lnTo>
                  <a:lnTo>
                    <a:pt x="51913" y="302"/>
                  </a:lnTo>
                  <a:lnTo>
                    <a:pt x="53631" y="255"/>
                  </a:lnTo>
                  <a:lnTo>
                    <a:pt x="54165" y="209"/>
                  </a:lnTo>
                  <a:lnTo>
                    <a:pt x="54327" y="186"/>
                  </a:lnTo>
                  <a:lnTo>
                    <a:pt x="54444" y="163"/>
                  </a:lnTo>
                  <a:lnTo>
                    <a:pt x="54444" y="139"/>
                  </a:lnTo>
                  <a:lnTo>
                    <a:pt x="54351" y="116"/>
                  </a:lnTo>
                  <a:lnTo>
                    <a:pt x="53886" y="93"/>
                  </a:lnTo>
                  <a:lnTo>
                    <a:pt x="53074" y="70"/>
                  </a:lnTo>
                  <a:lnTo>
                    <a:pt x="51983" y="47"/>
                  </a:lnTo>
                  <a:lnTo>
                    <a:pt x="49173" y="70"/>
                  </a:lnTo>
                  <a:lnTo>
                    <a:pt x="45830" y="70"/>
                  </a:lnTo>
                  <a:lnTo>
                    <a:pt x="42417" y="93"/>
                  </a:lnTo>
                  <a:lnTo>
                    <a:pt x="39330" y="116"/>
                  </a:lnTo>
                  <a:lnTo>
                    <a:pt x="36985" y="93"/>
                  </a:lnTo>
                  <a:lnTo>
                    <a:pt x="36242" y="70"/>
                  </a:lnTo>
                  <a:lnTo>
                    <a:pt x="35824" y="47"/>
                  </a:lnTo>
                  <a:lnTo>
                    <a:pt x="3559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230648" y="256178"/>
            <a:ext cx="532401" cy="194869"/>
          </a:xfrm>
          <a:custGeom>
            <a:avLst/>
            <a:gdLst/>
            <a:ahLst/>
            <a:cxnLst/>
            <a:rect l="l" t="t" r="r" b="b"/>
            <a:pathLst>
              <a:path w="3112" h="1139" extrusionOk="0">
                <a:moveTo>
                  <a:pt x="1626" y="1"/>
                </a:moveTo>
                <a:lnTo>
                  <a:pt x="1440" y="24"/>
                </a:lnTo>
                <a:lnTo>
                  <a:pt x="1278" y="47"/>
                </a:lnTo>
                <a:lnTo>
                  <a:pt x="1115" y="94"/>
                </a:lnTo>
                <a:lnTo>
                  <a:pt x="953" y="140"/>
                </a:lnTo>
                <a:lnTo>
                  <a:pt x="813" y="210"/>
                </a:lnTo>
                <a:lnTo>
                  <a:pt x="697" y="303"/>
                </a:lnTo>
                <a:lnTo>
                  <a:pt x="628" y="395"/>
                </a:lnTo>
                <a:lnTo>
                  <a:pt x="558" y="511"/>
                </a:lnTo>
                <a:lnTo>
                  <a:pt x="628" y="535"/>
                </a:lnTo>
                <a:lnTo>
                  <a:pt x="790" y="604"/>
                </a:lnTo>
                <a:lnTo>
                  <a:pt x="883" y="651"/>
                </a:lnTo>
                <a:lnTo>
                  <a:pt x="930" y="720"/>
                </a:lnTo>
                <a:lnTo>
                  <a:pt x="860" y="651"/>
                </a:lnTo>
                <a:lnTo>
                  <a:pt x="790" y="628"/>
                </a:lnTo>
                <a:lnTo>
                  <a:pt x="628" y="581"/>
                </a:lnTo>
                <a:lnTo>
                  <a:pt x="465" y="558"/>
                </a:lnTo>
                <a:lnTo>
                  <a:pt x="279" y="604"/>
                </a:lnTo>
                <a:lnTo>
                  <a:pt x="210" y="628"/>
                </a:lnTo>
                <a:lnTo>
                  <a:pt x="140" y="674"/>
                </a:lnTo>
                <a:lnTo>
                  <a:pt x="94" y="720"/>
                </a:lnTo>
                <a:lnTo>
                  <a:pt x="47" y="790"/>
                </a:lnTo>
                <a:lnTo>
                  <a:pt x="24" y="860"/>
                </a:lnTo>
                <a:lnTo>
                  <a:pt x="1" y="929"/>
                </a:lnTo>
                <a:lnTo>
                  <a:pt x="1" y="999"/>
                </a:lnTo>
                <a:lnTo>
                  <a:pt x="24" y="1069"/>
                </a:lnTo>
                <a:lnTo>
                  <a:pt x="71" y="1115"/>
                </a:lnTo>
                <a:lnTo>
                  <a:pt x="117" y="1138"/>
                </a:lnTo>
                <a:lnTo>
                  <a:pt x="2044" y="1138"/>
                </a:lnTo>
                <a:lnTo>
                  <a:pt x="2740" y="1115"/>
                </a:lnTo>
                <a:lnTo>
                  <a:pt x="2903" y="1115"/>
                </a:lnTo>
                <a:lnTo>
                  <a:pt x="2996" y="1092"/>
                </a:lnTo>
                <a:lnTo>
                  <a:pt x="3042" y="1092"/>
                </a:lnTo>
                <a:lnTo>
                  <a:pt x="3089" y="1022"/>
                </a:lnTo>
                <a:lnTo>
                  <a:pt x="3112" y="953"/>
                </a:lnTo>
                <a:lnTo>
                  <a:pt x="3112" y="883"/>
                </a:lnTo>
                <a:lnTo>
                  <a:pt x="3089" y="813"/>
                </a:lnTo>
                <a:lnTo>
                  <a:pt x="3042" y="744"/>
                </a:lnTo>
                <a:lnTo>
                  <a:pt x="2996" y="697"/>
                </a:lnTo>
                <a:lnTo>
                  <a:pt x="2903" y="651"/>
                </a:lnTo>
                <a:lnTo>
                  <a:pt x="2833" y="628"/>
                </a:lnTo>
                <a:lnTo>
                  <a:pt x="2764" y="628"/>
                </a:lnTo>
                <a:lnTo>
                  <a:pt x="2671" y="651"/>
                </a:lnTo>
                <a:lnTo>
                  <a:pt x="2601" y="674"/>
                </a:lnTo>
                <a:lnTo>
                  <a:pt x="2671" y="628"/>
                </a:lnTo>
                <a:lnTo>
                  <a:pt x="2717" y="604"/>
                </a:lnTo>
                <a:lnTo>
                  <a:pt x="2648" y="442"/>
                </a:lnTo>
                <a:lnTo>
                  <a:pt x="2555" y="326"/>
                </a:lnTo>
                <a:lnTo>
                  <a:pt x="2439" y="233"/>
                </a:lnTo>
                <a:lnTo>
                  <a:pt x="2299" y="140"/>
                </a:lnTo>
                <a:lnTo>
                  <a:pt x="2137" y="70"/>
                </a:lnTo>
                <a:lnTo>
                  <a:pt x="1974" y="24"/>
                </a:lnTo>
                <a:lnTo>
                  <a:pt x="1812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8191759" y="252004"/>
            <a:ext cx="555702" cy="203224"/>
          </a:xfrm>
          <a:custGeom>
            <a:avLst/>
            <a:gdLst/>
            <a:ahLst/>
            <a:cxnLst/>
            <a:rect l="l" t="t" r="r" b="b"/>
            <a:pathLst>
              <a:path w="3112" h="1138" extrusionOk="0">
                <a:moveTo>
                  <a:pt x="1463" y="0"/>
                </a:moveTo>
                <a:lnTo>
                  <a:pt x="1301" y="23"/>
                </a:lnTo>
                <a:lnTo>
                  <a:pt x="1115" y="70"/>
                </a:lnTo>
                <a:lnTo>
                  <a:pt x="976" y="139"/>
                </a:lnTo>
                <a:lnTo>
                  <a:pt x="836" y="209"/>
                </a:lnTo>
                <a:lnTo>
                  <a:pt x="720" y="302"/>
                </a:lnTo>
                <a:lnTo>
                  <a:pt x="627" y="395"/>
                </a:lnTo>
                <a:lnTo>
                  <a:pt x="558" y="511"/>
                </a:lnTo>
                <a:lnTo>
                  <a:pt x="627" y="534"/>
                </a:lnTo>
                <a:lnTo>
                  <a:pt x="790" y="581"/>
                </a:lnTo>
                <a:lnTo>
                  <a:pt x="883" y="650"/>
                </a:lnTo>
                <a:lnTo>
                  <a:pt x="929" y="697"/>
                </a:lnTo>
                <a:lnTo>
                  <a:pt x="836" y="650"/>
                </a:lnTo>
                <a:lnTo>
                  <a:pt x="743" y="604"/>
                </a:lnTo>
                <a:lnTo>
                  <a:pt x="627" y="581"/>
                </a:lnTo>
                <a:lnTo>
                  <a:pt x="534" y="557"/>
                </a:lnTo>
                <a:lnTo>
                  <a:pt x="395" y="581"/>
                </a:lnTo>
                <a:lnTo>
                  <a:pt x="279" y="604"/>
                </a:lnTo>
                <a:lnTo>
                  <a:pt x="209" y="627"/>
                </a:lnTo>
                <a:lnTo>
                  <a:pt x="140" y="673"/>
                </a:lnTo>
                <a:lnTo>
                  <a:pt x="93" y="720"/>
                </a:lnTo>
                <a:lnTo>
                  <a:pt x="47" y="789"/>
                </a:lnTo>
                <a:lnTo>
                  <a:pt x="24" y="859"/>
                </a:lnTo>
                <a:lnTo>
                  <a:pt x="1" y="929"/>
                </a:lnTo>
                <a:lnTo>
                  <a:pt x="1" y="998"/>
                </a:lnTo>
                <a:lnTo>
                  <a:pt x="24" y="1068"/>
                </a:lnTo>
                <a:lnTo>
                  <a:pt x="70" y="1114"/>
                </a:lnTo>
                <a:lnTo>
                  <a:pt x="117" y="1138"/>
                </a:lnTo>
                <a:lnTo>
                  <a:pt x="1324" y="1138"/>
                </a:lnTo>
                <a:lnTo>
                  <a:pt x="2044" y="1114"/>
                </a:lnTo>
                <a:lnTo>
                  <a:pt x="2903" y="1114"/>
                </a:lnTo>
                <a:lnTo>
                  <a:pt x="2995" y="1091"/>
                </a:lnTo>
                <a:lnTo>
                  <a:pt x="3042" y="1091"/>
                </a:lnTo>
                <a:lnTo>
                  <a:pt x="3042" y="1068"/>
                </a:lnTo>
                <a:lnTo>
                  <a:pt x="3088" y="1022"/>
                </a:lnTo>
                <a:lnTo>
                  <a:pt x="3112" y="952"/>
                </a:lnTo>
                <a:lnTo>
                  <a:pt x="3112" y="882"/>
                </a:lnTo>
                <a:lnTo>
                  <a:pt x="3088" y="813"/>
                </a:lnTo>
                <a:lnTo>
                  <a:pt x="3042" y="743"/>
                </a:lnTo>
                <a:lnTo>
                  <a:pt x="2995" y="697"/>
                </a:lnTo>
                <a:lnTo>
                  <a:pt x="2903" y="650"/>
                </a:lnTo>
                <a:lnTo>
                  <a:pt x="2833" y="627"/>
                </a:lnTo>
                <a:lnTo>
                  <a:pt x="2717" y="627"/>
                </a:lnTo>
                <a:lnTo>
                  <a:pt x="2647" y="650"/>
                </a:lnTo>
                <a:lnTo>
                  <a:pt x="2578" y="697"/>
                </a:lnTo>
                <a:lnTo>
                  <a:pt x="2531" y="743"/>
                </a:lnTo>
                <a:lnTo>
                  <a:pt x="2578" y="673"/>
                </a:lnTo>
                <a:lnTo>
                  <a:pt x="2670" y="627"/>
                </a:lnTo>
                <a:lnTo>
                  <a:pt x="2694" y="604"/>
                </a:lnTo>
                <a:lnTo>
                  <a:pt x="2647" y="441"/>
                </a:lnTo>
                <a:lnTo>
                  <a:pt x="2554" y="325"/>
                </a:lnTo>
                <a:lnTo>
                  <a:pt x="2438" y="232"/>
                </a:lnTo>
                <a:lnTo>
                  <a:pt x="2299" y="139"/>
                </a:lnTo>
                <a:lnTo>
                  <a:pt x="2160" y="70"/>
                </a:lnTo>
                <a:lnTo>
                  <a:pt x="1997" y="23"/>
                </a:lnTo>
                <a:lnTo>
                  <a:pt x="1835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4399138" y="299271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1159801">
            <a:off x="4574987" y="407972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921450" y="771350"/>
            <a:ext cx="7301100" cy="167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>
            <a:off x="2307675" y="2444075"/>
            <a:ext cx="45288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15"/>
          <p:cNvSpPr/>
          <p:nvPr/>
        </p:nvSpPr>
        <p:spPr>
          <a:xfrm flipH="1">
            <a:off x="-1403861" y="4283187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15"/>
          <p:cNvSpPr/>
          <p:nvPr/>
        </p:nvSpPr>
        <p:spPr>
          <a:xfrm flipH="1">
            <a:off x="8430764" y="4283187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15"/>
          <p:cNvSpPr/>
          <p:nvPr/>
        </p:nvSpPr>
        <p:spPr>
          <a:xfrm>
            <a:off x="100" y="4604000"/>
            <a:ext cx="9144000" cy="84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9" name="Google Shape;1019;p15"/>
          <p:cNvGrpSpPr/>
          <p:nvPr/>
        </p:nvGrpSpPr>
        <p:grpSpPr>
          <a:xfrm>
            <a:off x="76" y="4603991"/>
            <a:ext cx="9144051" cy="1409448"/>
            <a:chOff x="1648300" y="2319100"/>
            <a:chExt cx="1480075" cy="228125"/>
          </a:xfrm>
        </p:grpSpPr>
        <p:sp>
          <p:nvSpPr>
            <p:cNvPr id="1020" name="Google Shape;1020;p15"/>
            <p:cNvSpPr/>
            <p:nvPr/>
          </p:nvSpPr>
          <p:spPr>
            <a:xfrm>
              <a:off x="1648300" y="2319100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31947" y="0"/>
                  </a:moveTo>
                  <a:lnTo>
                    <a:pt x="31389" y="23"/>
                  </a:lnTo>
                  <a:lnTo>
                    <a:pt x="30879" y="93"/>
                  </a:lnTo>
                  <a:lnTo>
                    <a:pt x="30484" y="163"/>
                  </a:lnTo>
                  <a:lnTo>
                    <a:pt x="30205" y="232"/>
                  </a:lnTo>
                  <a:lnTo>
                    <a:pt x="30066" y="279"/>
                  </a:lnTo>
                  <a:lnTo>
                    <a:pt x="30066" y="302"/>
                  </a:lnTo>
                  <a:lnTo>
                    <a:pt x="31088" y="302"/>
                  </a:lnTo>
                  <a:lnTo>
                    <a:pt x="31343" y="325"/>
                  </a:lnTo>
                  <a:lnTo>
                    <a:pt x="31482" y="372"/>
                  </a:lnTo>
                  <a:lnTo>
                    <a:pt x="31506" y="395"/>
                  </a:lnTo>
                  <a:lnTo>
                    <a:pt x="31482" y="418"/>
                  </a:lnTo>
                  <a:lnTo>
                    <a:pt x="31436" y="441"/>
                  </a:lnTo>
                  <a:lnTo>
                    <a:pt x="31320" y="488"/>
                  </a:lnTo>
                  <a:lnTo>
                    <a:pt x="30972" y="557"/>
                  </a:lnTo>
                  <a:lnTo>
                    <a:pt x="30391" y="650"/>
                  </a:lnTo>
                  <a:lnTo>
                    <a:pt x="29532" y="743"/>
                  </a:lnTo>
                  <a:lnTo>
                    <a:pt x="28441" y="813"/>
                  </a:lnTo>
                  <a:lnTo>
                    <a:pt x="27210" y="859"/>
                  </a:lnTo>
                  <a:lnTo>
                    <a:pt x="25910" y="882"/>
                  </a:lnTo>
                  <a:lnTo>
                    <a:pt x="24633" y="906"/>
                  </a:lnTo>
                  <a:lnTo>
                    <a:pt x="23449" y="906"/>
                  </a:lnTo>
                  <a:lnTo>
                    <a:pt x="22474" y="882"/>
                  </a:lnTo>
                  <a:lnTo>
                    <a:pt x="21755" y="836"/>
                  </a:lnTo>
                  <a:lnTo>
                    <a:pt x="21244" y="790"/>
                  </a:lnTo>
                  <a:lnTo>
                    <a:pt x="20756" y="790"/>
                  </a:lnTo>
                  <a:lnTo>
                    <a:pt x="20292" y="813"/>
                  </a:lnTo>
                  <a:lnTo>
                    <a:pt x="19828" y="836"/>
                  </a:lnTo>
                  <a:lnTo>
                    <a:pt x="18853" y="929"/>
                  </a:lnTo>
                  <a:lnTo>
                    <a:pt x="18319" y="952"/>
                  </a:lnTo>
                  <a:lnTo>
                    <a:pt x="17738" y="952"/>
                  </a:lnTo>
                  <a:lnTo>
                    <a:pt x="17436" y="975"/>
                  </a:lnTo>
                  <a:lnTo>
                    <a:pt x="12584" y="975"/>
                  </a:lnTo>
                  <a:lnTo>
                    <a:pt x="12259" y="906"/>
                  </a:lnTo>
                  <a:lnTo>
                    <a:pt x="12166" y="859"/>
                  </a:lnTo>
                  <a:lnTo>
                    <a:pt x="12096" y="813"/>
                  </a:lnTo>
                  <a:lnTo>
                    <a:pt x="12073" y="790"/>
                  </a:lnTo>
                  <a:lnTo>
                    <a:pt x="12096" y="766"/>
                  </a:lnTo>
                  <a:lnTo>
                    <a:pt x="12166" y="720"/>
                  </a:lnTo>
                  <a:lnTo>
                    <a:pt x="12329" y="674"/>
                  </a:lnTo>
                  <a:lnTo>
                    <a:pt x="12561" y="650"/>
                  </a:lnTo>
                  <a:lnTo>
                    <a:pt x="13211" y="604"/>
                  </a:lnTo>
                  <a:lnTo>
                    <a:pt x="16484" y="604"/>
                  </a:lnTo>
                  <a:lnTo>
                    <a:pt x="19317" y="650"/>
                  </a:lnTo>
                  <a:lnTo>
                    <a:pt x="20872" y="650"/>
                  </a:lnTo>
                  <a:lnTo>
                    <a:pt x="22498" y="627"/>
                  </a:lnTo>
                  <a:lnTo>
                    <a:pt x="25562" y="557"/>
                  </a:lnTo>
                  <a:lnTo>
                    <a:pt x="26769" y="511"/>
                  </a:lnTo>
                  <a:lnTo>
                    <a:pt x="27605" y="465"/>
                  </a:lnTo>
                  <a:lnTo>
                    <a:pt x="27861" y="441"/>
                  </a:lnTo>
                  <a:lnTo>
                    <a:pt x="27977" y="418"/>
                  </a:lnTo>
                  <a:lnTo>
                    <a:pt x="28000" y="395"/>
                  </a:lnTo>
                  <a:lnTo>
                    <a:pt x="27977" y="395"/>
                  </a:lnTo>
                  <a:lnTo>
                    <a:pt x="27791" y="372"/>
                  </a:lnTo>
                  <a:lnTo>
                    <a:pt x="26816" y="349"/>
                  </a:lnTo>
                  <a:lnTo>
                    <a:pt x="25051" y="325"/>
                  </a:lnTo>
                  <a:lnTo>
                    <a:pt x="20176" y="349"/>
                  </a:lnTo>
                  <a:lnTo>
                    <a:pt x="12120" y="418"/>
                  </a:lnTo>
                  <a:lnTo>
                    <a:pt x="10843" y="418"/>
                  </a:lnTo>
                  <a:lnTo>
                    <a:pt x="9868" y="441"/>
                  </a:lnTo>
                  <a:lnTo>
                    <a:pt x="9450" y="465"/>
                  </a:lnTo>
                  <a:lnTo>
                    <a:pt x="9078" y="534"/>
                  </a:lnTo>
                  <a:lnTo>
                    <a:pt x="8707" y="604"/>
                  </a:lnTo>
                  <a:lnTo>
                    <a:pt x="8335" y="720"/>
                  </a:lnTo>
                  <a:lnTo>
                    <a:pt x="8126" y="766"/>
                  </a:lnTo>
                  <a:lnTo>
                    <a:pt x="7825" y="813"/>
                  </a:lnTo>
                  <a:lnTo>
                    <a:pt x="6966" y="882"/>
                  </a:lnTo>
                  <a:lnTo>
                    <a:pt x="5874" y="929"/>
                  </a:lnTo>
                  <a:lnTo>
                    <a:pt x="4598" y="952"/>
                  </a:lnTo>
                  <a:lnTo>
                    <a:pt x="1" y="952"/>
                  </a:lnTo>
                  <a:lnTo>
                    <a:pt x="1" y="1324"/>
                  </a:lnTo>
                  <a:lnTo>
                    <a:pt x="3065" y="1254"/>
                  </a:lnTo>
                  <a:lnTo>
                    <a:pt x="4714" y="1231"/>
                  </a:lnTo>
                  <a:lnTo>
                    <a:pt x="5898" y="1231"/>
                  </a:lnTo>
                  <a:lnTo>
                    <a:pt x="9032" y="1324"/>
                  </a:lnTo>
                  <a:lnTo>
                    <a:pt x="11005" y="1370"/>
                  </a:lnTo>
                  <a:lnTo>
                    <a:pt x="11911" y="1416"/>
                  </a:lnTo>
                  <a:lnTo>
                    <a:pt x="12700" y="1486"/>
                  </a:lnTo>
                  <a:lnTo>
                    <a:pt x="9914" y="1556"/>
                  </a:lnTo>
                  <a:lnTo>
                    <a:pt x="13281" y="1556"/>
                  </a:lnTo>
                  <a:lnTo>
                    <a:pt x="13513" y="1579"/>
                  </a:lnTo>
                  <a:lnTo>
                    <a:pt x="13698" y="1625"/>
                  </a:lnTo>
                  <a:lnTo>
                    <a:pt x="13838" y="1672"/>
                  </a:lnTo>
                  <a:lnTo>
                    <a:pt x="14023" y="1695"/>
                  </a:lnTo>
                  <a:lnTo>
                    <a:pt x="14488" y="1742"/>
                  </a:lnTo>
                  <a:lnTo>
                    <a:pt x="15068" y="1742"/>
                  </a:lnTo>
                  <a:lnTo>
                    <a:pt x="15741" y="1718"/>
                  </a:lnTo>
                  <a:lnTo>
                    <a:pt x="17181" y="1649"/>
                  </a:lnTo>
                  <a:lnTo>
                    <a:pt x="18597" y="1533"/>
                  </a:lnTo>
                  <a:lnTo>
                    <a:pt x="26282" y="1533"/>
                  </a:lnTo>
                  <a:lnTo>
                    <a:pt x="25028" y="1509"/>
                  </a:lnTo>
                  <a:lnTo>
                    <a:pt x="24192" y="1463"/>
                  </a:lnTo>
                  <a:lnTo>
                    <a:pt x="23728" y="1416"/>
                  </a:lnTo>
                  <a:lnTo>
                    <a:pt x="23589" y="1370"/>
                  </a:lnTo>
                  <a:lnTo>
                    <a:pt x="23496" y="1347"/>
                  </a:lnTo>
                  <a:lnTo>
                    <a:pt x="24076" y="1347"/>
                  </a:lnTo>
                  <a:lnTo>
                    <a:pt x="27350" y="1231"/>
                  </a:lnTo>
                  <a:lnTo>
                    <a:pt x="30948" y="1231"/>
                  </a:lnTo>
                  <a:lnTo>
                    <a:pt x="30066" y="1324"/>
                  </a:lnTo>
                  <a:lnTo>
                    <a:pt x="29950" y="1347"/>
                  </a:lnTo>
                  <a:lnTo>
                    <a:pt x="30136" y="1347"/>
                  </a:lnTo>
                  <a:lnTo>
                    <a:pt x="30763" y="1300"/>
                  </a:lnTo>
                  <a:lnTo>
                    <a:pt x="31738" y="1277"/>
                  </a:lnTo>
                  <a:lnTo>
                    <a:pt x="34315" y="1231"/>
                  </a:lnTo>
                  <a:lnTo>
                    <a:pt x="40839" y="1231"/>
                  </a:lnTo>
                  <a:lnTo>
                    <a:pt x="40862" y="1254"/>
                  </a:lnTo>
                  <a:lnTo>
                    <a:pt x="34524" y="1556"/>
                  </a:lnTo>
                  <a:lnTo>
                    <a:pt x="49011" y="1486"/>
                  </a:lnTo>
                  <a:lnTo>
                    <a:pt x="49731" y="1486"/>
                  </a:lnTo>
                  <a:lnTo>
                    <a:pt x="50450" y="1463"/>
                  </a:lnTo>
                  <a:lnTo>
                    <a:pt x="51774" y="1463"/>
                  </a:lnTo>
                  <a:lnTo>
                    <a:pt x="51216" y="1440"/>
                  </a:lnTo>
                  <a:lnTo>
                    <a:pt x="53120" y="1370"/>
                  </a:lnTo>
                  <a:lnTo>
                    <a:pt x="54954" y="1277"/>
                  </a:lnTo>
                  <a:lnTo>
                    <a:pt x="56881" y="1161"/>
                  </a:lnTo>
                  <a:lnTo>
                    <a:pt x="55604" y="1115"/>
                  </a:lnTo>
                  <a:lnTo>
                    <a:pt x="54327" y="1091"/>
                  </a:lnTo>
                  <a:lnTo>
                    <a:pt x="52911" y="1068"/>
                  </a:lnTo>
                  <a:lnTo>
                    <a:pt x="55395" y="975"/>
                  </a:lnTo>
                  <a:lnTo>
                    <a:pt x="49707" y="975"/>
                  </a:lnTo>
                  <a:lnTo>
                    <a:pt x="50009" y="882"/>
                  </a:lnTo>
                  <a:lnTo>
                    <a:pt x="50404" y="790"/>
                  </a:lnTo>
                  <a:lnTo>
                    <a:pt x="50682" y="743"/>
                  </a:lnTo>
                  <a:lnTo>
                    <a:pt x="51054" y="720"/>
                  </a:lnTo>
                  <a:lnTo>
                    <a:pt x="52075" y="674"/>
                  </a:lnTo>
                  <a:lnTo>
                    <a:pt x="53352" y="650"/>
                  </a:lnTo>
                  <a:lnTo>
                    <a:pt x="54745" y="650"/>
                  </a:lnTo>
                  <a:lnTo>
                    <a:pt x="57462" y="674"/>
                  </a:lnTo>
                  <a:lnTo>
                    <a:pt x="59203" y="720"/>
                  </a:lnTo>
                  <a:lnTo>
                    <a:pt x="59203" y="279"/>
                  </a:lnTo>
                  <a:lnTo>
                    <a:pt x="56092" y="279"/>
                  </a:lnTo>
                  <a:lnTo>
                    <a:pt x="56278" y="325"/>
                  </a:lnTo>
                  <a:lnTo>
                    <a:pt x="56371" y="349"/>
                  </a:lnTo>
                  <a:lnTo>
                    <a:pt x="56394" y="372"/>
                  </a:lnTo>
                  <a:lnTo>
                    <a:pt x="56371" y="395"/>
                  </a:lnTo>
                  <a:lnTo>
                    <a:pt x="56278" y="418"/>
                  </a:lnTo>
                  <a:lnTo>
                    <a:pt x="55883" y="465"/>
                  </a:lnTo>
                  <a:lnTo>
                    <a:pt x="55210" y="511"/>
                  </a:lnTo>
                  <a:lnTo>
                    <a:pt x="54374" y="534"/>
                  </a:lnTo>
                  <a:lnTo>
                    <a:pt x="53399" y="557"/>
                  </a:lnTo>
                  <a:lnTo>
                    <a:pt x="52401" y="557"/>
                  </a:lnTo>
                  <a:lnTo>
                    <a:pt x="51425" y="511"/>
                  </a:lnTo>
                  <a:lnTo>
                    <a:pt x="50450" y="488"/>
                  </a:lnTo>
                  <a:lnTo>
                    <a:pt x="49522" y="488"/>
                  </a:lnTo>
                  <a:lnTo>
                    <a:pt x="48686" y="511"/>
                  </a:lnTo>
                  <a:lnTo>
                    <a:pt x="48013" y="534"/>
                  </a:lnTo>
                  <a:lnTo>
                    <a:pt x="47525" y="557"/>
                  </a:lnTo>
                  <a:lnTo>
                    <a:pt x="47339" y="581"/>
                  </a:lnTo>
                  <a:lnTo>
                    <a:pt x="47479" y="604"/>
                  </a:lnTo>
                  <a:lnTo>
                    <a:pt x="48547" y="604"/>
                  </a:lnTo>
                  <a:lnTo>
                    <a:pt x="48593" y="627"/>
                  </a:lnTo>
                  <a:lnTo>
                    <a:pt x="48570" y="627"/>
                  </a:lnTo>
                  <a:lnTo>
                    <a:pt x="48500" y="650"/>
                  </a:lnTo>
                  <a:lnTo>
                    <a:pt x="48245" y="720"/>
                  </a:lnTo>
                  <a:lnTo>
                    <a:pt x="47316" y="836"/>
                  </a:lnTo>
                  <a:lnTo>
                    <a:pt x="46132" y="975"/>
                  </a:lnTo>
                  <a:lnTo>
                    <a:pt x="43555" y="975"/>
                  </a:lnTo>
                  <a:lnTo>
                    <a:pt x="43137" y="859"/>
                  </a:lnTo>
                  <a:lnTo>
                    <a:pt x="42487" y="674"/>
                  </a:lnTo>
                  <a:lnTo>
                    <a:pt x="42255" y="627"/>
                  </a:lnTo>
                  <a:lnTo>
                    <a:pt x="42023" y="604"/>
                  </a:lnTo>
                  <a:lnTo>
                    <a:pt x="41558" y="581"/>
                  </a:lnTo>
                  <a:lnTo>
                    <a:pt x="41024" y="581"/>
                  </a:lnTo>
                  <a:lnTo>
                    <a:pt x="40490" y="604"/>
                  </a:lnTo>
                  <a:lnTo>
                    <a:pt x="39306" y="697"/>
                  </a:lnTo>
                  <a:lnTo>
                    <a:pt x="38656" y="743"/>
                  </a:lnTo>
                  <a:lnTo>
                    <a:pt x="37960" y="720"/>
                  </a:lnTo>
                  <a:lnTo>
                    <a:pt x="37379" y="697"/>
                  </a:lnTo>
                  <a:lnTo>
                    <a:pt x="36985" y="674"/>
                  </a:lnTo>
                  <a:lnTo>
                    <a:pt x="36799" y="650"/>
                  </a:lnTo>
                  <a:lnTo>
                    <a:pt x="36776" y="627"/>
                  </a:lnTo>
                  <a:lnTo>
                    <a:pt x="36776" y="604"/>
                  </a:lnTo>
                  <a:lnTo>
                    <a:pt x="36869" y="581"/>
                  </a:lnTo>
                  <a:lnTo>
                    <a:pt x="37031" y="534"/>
                  </a:lnTo>
                  <a:lnTo>
                    <a:pt x="37519" y="418"/>
                  </a:lnTo>
                  <a:lnTo>
                    <a:pt x="37797" y="395"/>
                  </a:lnTo>
                  <a:lnTo>
                    <a:pt x="38331" y="372"/>
                  </a:lnTo>
                  <a:lnTo>
                    <a:pt x="39980" y="349"/>
                  </a:lnTo>
                  <a:lnTo>
                    <a:pt x="44646" y="325"/>
                  </a:lnTo>
                  <a:lnTo>
                    <a:pt x="47061" y="325"/>
                  </a:lnTo>
                  <a:lnTo>
                    <a:pt x="49127" y="302"/>
                  </a:lnTo>
                  <a:lnTo>
                    <a:pt x="49940" y="279"/>
                  </a:lnTo>
                  <a:lnTo>
                    <a:pt x="50543" y="256"/>
                  </a:lnTo>
                  <a:lnTo>
                    <a:pt x="50915" y="209"/>
                  </a:lnTo>
                  <a:lnTo>
                    <a:pt x="50984" y="186"/>
                  </a:lnTo>
                  <a:lnTo>
                    <a:pt x="51008" y="186"/>
                  </a:lnTo>
                  <a:lnTo>
                    <a:pt x="50984" y="163"/>
                  </a:lnTo>
                  <a:lnTo>
                    <a:pt x="50915" y="140"/>
                  </a:lnTo>
                  <a:lnTo>
                    <a:pt x="50752" y="116"/>
                  </a:lnTo>
                  <a:lnTo>
                    <a:pt x="50218" y="93"/>
                  </a:lnTo>
                  <a:lnTo>
                    <a:pt x="49382" y="70"/>
                  </a:lnTo>
                  <a:lnTo>
                    <a:pt x="48338" y="47"/>
                  </a:lnTo>
                  <a:lnTo>
                    <a:pt x="45714" y="70"/>
                  </a:lnTo>
                  <a:lnTo>
                    <a:pt x="42673" y="70"/>
                  </a:lnTo>
                  <a:lnTo>
                    <a:pt x="39585" y="93"/>
                  </a:lnTo>
                  <a:lnTo>
                    <a:pt x="36753" y="116"/>
                  </a:lnTo>
                  <a:lnTo>
                    <a:pt x="34524" y="93"/>
                  </a:lnTo>
                  <a:lnTo>
                    <a:pt x="33734" y="70"/>
                  </a:lnTo>
                  <a:lnTo>
                    <a:pt x="33247" y="47"/>
                  </a:lnTo>
                  <a:lnTo>
                    <a:pt x="32899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5"/>
            <p:cNvSpPr/>
            <p:nvPr/>
          </p:nvSpPr>
          <p:spPr>
            <a:xfrm>
              <a:off x="2305325" y="2357400"/>
              <a:ext cx="67950" cy="25"/>
            </a:xfrm>
            <a:custGeom>
              <a:avLst/>
              <a:gdLst/>
              <a:ahLst/>
              <a:cxnLst/>
              <a:rect l="l" t="t" r="r" b="b"/>
              <a:pathLst>
                <a:path w="2718" h="1" extrusionOk="0">
                  <a:moveTo>
                    <a:pt x="2717" y="1"/>
                  </a:moveTo>
                  <a:lnTo>
                    <a:pt x="2717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08" y="1"/>
                  </a:lnTo>
                  <a:lnTo>
                    <a:pt x="2717" y="1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5"/>
            <p:cNvSpPr/>
            <p:nvPr/>
          </p:nvSpPr>
          <p:spPr>
            <a:xfrm>
              <a:off x="1648300" y="238642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6677" y="0"/>
                  </a:moveTo>
                  <a:lnTo>
                    <a:pt x="26305" y="24"/>
                  </a:lnTo>
                  <a:lnTo>
                    <a:pt x="25957" y="47"/>
                  </a:lnTo>
                  <a:lnTo>
                    <a:pt x="25469" y="93"/>
                  </a:lnTo>
                  <a:lnTo>
                    <a:pt x="24680" y="116"/>
                  </a:lnTo>
                  <a:lnTo>
                    <a:pt x="19619" y="116"/>
                  </a:lnTo>
                  <a:lnTo>
                    <a:pt x="16531" y="93"/>
                  </a:lnTo>
                  <a:lnTo>
                    <a:pt x="13489" y="70"/>
                  </a:lnTo>
                  <a:lnTo>
                    <a:pt x="9821" y="70"/>
                  </a:lnTo>
                  <a:lnTo>
                    <a:pt x="9009" y="93"/>
                  </a:lnTo>
                  <a:lnTo>
                    <a:pt x="8451" y="116"/>
                  </a:lnTo>
                  <a:lnTo>
                    <a:pt x="8289" y="140"/>
                  </a:lnTo>
                  <a:lnTo>
                    <a:pt x="8219" y="163"/>
                  </a:lnTo>
                  <a:lnTo>
                    <a:pt x="8196" y="186"/>
                  </a:lnTo>
                  <a:lnTo>
                    <a:pt x="8219" y="186"/>
                  </a:lnTo>
                  <a:lnTo>
                    <a:pt x="8289" y="209"/>
                  </a:lnTo>
                  <a:lnTo>
                    <a:pt x="8660" y="256"/>
                  </a:lnTo>
                  <a:lnTo>
                    <a:pt x="9264" y="279"/>
                  </a:lnTo>
                  <a:lnTo>
                    <a:pt x="10077" y="302"/>
                  </a:lnTo>
                  <a:lnTo>
                    <a:pt x="12143" y="325"/>
                  </a:lnTo>
                  <a:lnTo>
                    <a:pt x="14557" y="349"/>
                  </a:lnTo>
                  <a:lnTo>
                    <a:pt x="19224" y="349"/>
                  </a:lnTo>
                  <a:lnTo>
                    <a:pt x="20872" y="372"/>
                  </a:lnTo>
                  <a:lnTo>
                    <a:pt x="21406" y="395"/>
                  </a:lnTo>
                  <a:lnTo>
                    <a:pt x="21685" y="418"/>
                  </a:lnTo>
                  <a:lnTo>
                    <a:pt x="22172" y="534"/>
                  </a:lnTo>
                  <a:lnTo>
                    <a:pt x="22358" y="581"/>
                  </a:lnTo>
                  <a:lnTo>
                    <a:pt x="22428" y="627"/>
                  </a:lnTo>
                  <a:lnTo>
                    <a:pt x="22428" y="650"/>
                  </a:lnTo>
                  <a:lnTo>
                    <a:pt x="22405" y="650"/>
                  </a:lnTo>
                  <a:lnTo>
                    <a:pt x="22219" y="697"/>
                  </a:lnTo>
                  <a:lnTo>
                    <a:pt x="21847" y="720"/>
                  </a:lnTo>
                  <a:lnTo>
                    <a:pt x="21244" y="743"/>
                  </a:lnTo>
                  <a:lnTo>
                    <a:pt x="20547" y="743"/>
                  </a:lnTo>
                  <a:lnTo>
                    <a:pt x="19897" y="720"/>
                  </a:lnTo>
                  <a:lnTo>
                    <a:pt x="18713" y="627"/>
                  </a:lnTo>
                  <a:lnTo>
                    <a:pt x="18179" y="581"/>
                  </a:lnTo>
                  <a:lnTo>
                    <a:pt x="17668" y="581"/>
                  </a:lnTo>
                  <a:lnTo>
                    <a:pt x="17181" y="604"/>
                  </a:lnTo>
                  <a:lnTo>
                    <a:pt x="16949" y="650"/>
                  </a:lnTo>
                  <a:lnTo>
                    <a:pt x="16717" y="697"/>
                  </a:lnTo>
                  <a:lnTo>
                    <a:pt x="16020" y="883"/>
                  </a:lnTo>
                  <a:lnTo>
                    <a:pt x="15579" y="999"/>
                  </a:lnTo>
                  <a:lnTo>
                    <a:pt x="15347" y="1022"/>
                  </a:lnTo>
                  <a:lnTo>
                    <a:pt x="15091" y="1045"/>
                  </a:lnTo>
                  <a:lnTo>
                    <a:pt x="14302" y="1045"/>
                  </a:lnTo>
                  <a:lnTo>
                    <a:pt x="13698" y="1022"/>
                  </a:lnTo>
                  <a:lnTo>
                    <a:pt x="12955" y="975"/>
                  </a:lnTo>
                  <a:lnTo>
                    <a:pt x="12189" y="883"/>
                  </a:lnTo>
                  <a:lnTo>
                    <a:pt x="11493" y="790"/>
                  </a:lnTo>
                  <a:lnTo>
                    <a:pt x="10936" y="720"/>
                  </a:lnTo>
                  <a:lnTo>
                    <a:pt x="10634" y="650"/>
                  </a:lnTo>
                  <a:lnTo>
                    <a:pt x="10611" y="627"/>
                  </a:lnTo>
                  <a:lnTo>
                    <a:pt x="10703" y="604"/>
                  </a:lnTo>
                  <a:lnTo>
                    <a:pt x="11864" y="604"/>
                  </a:lnTo>
                  <a:lnTo>
                    <a:pt x="11679" y="581"/>
                  </a:lnTo>
                  <a:lnTo>
                    <a:pt x="11191" y="534"/>
                  </a:lnTo>
                  <a:lnTo>
                    <a:pt x="10518" y="511"/>
                  </a:lnTo>
                  <a:lnTo>
                    <a:pt x="8753" y="511"/>
                  </a:lnTo>
                  <a:lnTo>
                    <a:pt x="7801" y="534"/>
                  </a:lnTo>
                  <a:lnTo>
                    <a:pt x="6803" y="558"/>
                  </a:lnTo>
                  <a:lnTo>
                    <a:pt x="4853" y="558"/>
                  </a:lnTo>
                  <a:lnTo>
                    <a:pt x="3994" y="534"/>
                  </a:lnTo>
                  <a:lnTo>
                    <a:pt x="3321" y="488"/>
                  </a:lnTo>
                  <a:lnTo>
                    <a:pt x="2926" y="418"/>
                  </a:lnTo>
                  <a:lnTo>
                    <a:pt x="2833" y="395"/>
                  </a:lnTo>
                  <a:lnTo>
                    <a:pt x="2810" y="372"/>
                  </a:lnTo>
                  <a:lnTo>
                    <a:pt x="2833" y="372"/>
                  </a:lnTo>
                  <a:lnTo>
                    <a:pt x="2926" y="325"/>
                  </a:lnTo>
                  <a:lnTo>
                    <a:pt x="3112" y="302"/>
                  </a:lnTo>
                  <a:lnTo>
                    <a:pt x="1" y="302"/>
                  </a:lnTo>
                  <a:lnTo>
                    <a:pt x="1" y="720"/>
                  </a:lnTo>
                  <a:lnTo>
                    <a:pt x="1742" y="674"/>
                  </a:lnTo>
                  <a:lnTo>
                    <a:pt x="4458" y="650"/>
                  </a:lnTo>
                  <a:lnTo>
                    <a:pt x="5851" y="650"/>
                  </a:lnTo>
                  <a:lnTo>
                    <a:pt x="7128" y="674"/>
                  </a:lnTo>
                  <a:lnTo>
                    <a:pt x="8150" y="720"/>
                  </a:lnTo>
                  <a:lnTo>
                    <a:pt x="8521" y="743"/>
                  </a:lnTo>
                  <a:lnTo>
                    <a:pt x="8800" y="790"/>
                  </a:lnTo>
                  <a:lnTo>
                    <a:pt x="9496" y="975"/>
                  </a:lnTo>
                  <a:lnTo>
                    <a:pt x="9659" y="1022"/>
                  </a:lnTo>
                  <a:lnTo>
                    <a:pt x="9682" y="1068"/>
                  </a:lnTo>
                  <a:lnTo>
                    <a:pt x="9682" y="1092"/>
                  </a:lnTo>
                  <a:lnTo>
                    <a:pt x="9659" y="1092"/>
                  </a:lnTo>
                  <a:lnTo>
                    <a:pt x="9589" y="1115"/>
                  </a:lnTo>
                  <a:lnTo>
                    <a:pt x="9310" y="1138"/>
                  </a:lnTo>
                  <a:lnTo>
                    <a:pt x="8893" y="1115"/>
                  </a:lnTo>
                  <a:lnTo>
                    <a:pt x="8312" y="1092"/>
                  </a:lnTo>
                  <a:lnTo>
                    <a:pt x="7523" y="1092"/>
                  </a:lnTo>
                  <a:lnTo>
                    <a:pt x="6594" y="1068"/>
                  </a:lnTo>
                  <a:lnTo>
                    <a:pt x="4621" y="1092"/>
                  </a:lnTo>
                  <a:lnTo>
                    <a:pt x="2322" y="1161"/>
                  </a:lnTo>
                  <a:lnTo>
                    <a:pt x="5526" y="1347"/>
                  </a:lnTo>
                  <a:lnTo>
                    <a:pt x="8103" y="1463"/>
                  </a:lnTo>
                  <a:lnTo>
                    <a:pt x="9218" y="1486"/>
                  </a:lnTo>
                  <a:lnTo>
                    <a:pt x="10053" y="1486"/>
                  </a:lnTo>
                  <a:lnTo>
                    <a:pt x="11191" y="1440"/>
                  </a:lnTo>
                  <a:lnTo>
                    <a:pt x="12073" y="1370"/>
                  </a:lnTo>
                  <a:lnTo>
                    <a:pt x="12863" y="1324"/>
                  </a:lnTo>
                  <a:lnTo>
                    <a:pt x="13281" y="1301"/>
                  </a:lnTo>
                  <a:lnTo>
                    <a:pt x="13745" y="1301"/>
                  </a:lnTo>
                  <a:lnTo>
                    <a:pt x="14256" y="1324"/>
                  </a:lnTo>
                  <a:lnTo>
                    <a:pt x="14743" y="1370"/>
                  </a:lnTo>
                  <a:lnTo>
                    <a:pt x="15765" y="1463"/>
                  </a:lnTo>
                  <a:lnTo>
                    <a:pt x="16252" y="1486"/>
                  </a:lnTo>
                  <a:lnTo>
                    <a:pt x="17251" y="1486"/>
                  </a:lnTo>
                  <a:lnTo>
                    <a:pt x="17761" y="1417"/>
                  </a:lnTo>
                  <a:lnTo>
                    <a:pt x="18133" y="1347"/>
                  </a:lnTo>
                  <a:lnTo>
                    <a:pt x="18342" y="1254"/>
                  </a:lnTo>
                  <a:lnTo>
                    <a:pt x="18435" y="1184"/>
                  </a:lnTo>
                  <a:lnTo>
                    <a:pt x="18481" y="1138"/>
                  </a:lnTo>
                  <a:lnTo>
                    <a:pt x="18527" y="1092"/>
                  </a:lnTo>
                  <a:lnTo>
                    <a:pt x="18690" y="1068"/>
                  </a:lnTo>
                  <a:lnTo>
                    <a:pt x="18992" y="1068"/>
                  </a:lnTo>
                  <a:lnTo>
                    <a:pt x="19526" y="1092"/>
                  </a:lnTo>
                  <a:lnTo>
                    <a:pt x="20385" y="1138"/>
                  </a:lnTo>
                  <a:lnTo>
                    <a:pt x="21569" y="1184"/>
                  </a:lnTo>
                  <a:lnTo>
                    <a:pt x="24494" y="1231"/>
                  </a:lnTo>
                  <a:lnTo>
                    <a:pt x="27303" y="1277"/>
                  </a:lnTo>
                  <a:lnTo>
                    <a:pt x="28371" y="1301"/>
                  </a:lnTo>
                  <a:lnTo>
                    <a:pt x="29068" y="1347"/>
                  </a:lnTo>
                  <a:lnTo>
                    <a:pt x="29254" y="1347"/>
                  </a:lnTo>
                  <a:lnTo>
                    <a:pt x="29045" y="1324"/>
                  </a:lnTo>
                  <a:lnTo>
                    <a:pt x="27861" y="1184"/>
                  </a:lnTo>
                  <a:lnTo>
                    <a:pt x="25748" y="975"/>
                  </a:lnTo>
                  <a:lnTo>
                    <a:pt x="25748" y="975"/>
                  </a:lnTo>
                  <a:lnTo>
                    <a:pt x="29695" y="1138"/>
                  </a:lnTo>
                  <a:lnTo>
                    <a:pt x="32829" y="1277"/>
                  </a:lnTo>
                  <a:lnTo>
                    <a:pt x="35151" y="1347"/>
                  </a:lnTo>
                  <a:lnTo>
                    <a:pt x="36427" y="1370"/>
                  </a:lnTo>
                  <a:lnTo>
                    <a:pt x="37379" y="1347"/>
                  </a:lnTo>
                  <a:lnTo>
                    <a:pt x="38215" y="1370"/>
                  </a:lnTo>
                  <a:lnTo>
                    <a:pt x="39028" y="1417"/>
                  </a:lnTo>
                  <a:lnTo>
                    <a:pt x="40398" y="1533"/>
                  </a:lnTo>
                  <a:lnTo>
                    <a:pt x="42348" y="1672"/>
                  </a:lnTo>
                  <a:lnTo>
                    <a:pt x="43346" y="1742"/>
                  </a:lnTo>
                  <a:lnTo>
                    <a:pt x="44669" y="1742"/>
                  </a:lnTo>
                  <a:lnTo>
                    <a:pt x="45018" y="1718"/>
                  </a:lnTo>
                  <a:lnTo>
                    <a:pt x="45296" y="1695"/>
                  </a:lnTo>
                  <a:lnTo>
                    <a:pt x="45505" y="1649"/>
                  </a:lnTo>
                  <a:lnTo>
                    <a:pt x="45737" y="1579"/>
                  </a:lnTo>
                  <a:lnTo>
                    <a:pt x="46062" y="1533"/>
                  </a:lnTo>
                  <a:lnTo>
                    <a:pt x="46921" y="1463"/>
                  </a:lnTo>
                  <a:lnTo>
                    <a:pt x="48013" y="1393"/>
                  </a:lnTo>
                  <a:lnTo>
                    <a:pt x="49220" y="1347"/>
                  </a:lnTo>
                  <a:lnTo>
                    <a:pt x="51611" y="1277"/>
                  </a:lnTo>
                  <a:lnTo>
                    <a:pt x="53306" y="1231"/>
                  </a:lnTo>
                  <a:lnTo>
                    <a:pt x="54490" y="1231"/>
                  </a:lnTo>
                  <a:lnTo>
                    <a:pt x="56138" y="1254"/>
                  </a:lnTo>
                  <a:lnTo>
                    <a:pt x="59203" y="1324"/>
                  </a:lnTo>
                  <a:lnTo>
                    <a:pt x="59203" y="952"/>
                  </a:lnTo>
                  <a:lnTo>
                    <a:pt x="57183" y="975"/>
                  </a:lnTo>
                  <a:lnTo>
                    <a:pt x="54606" y="952"/>
                  </a:lnTo>
                  <a:lnTo>
                    <a:pt x="53352" y="929"/>
                  </a:lnTo>
                  <a:lnTo>
                    <a:pt x="52238" y="883"/>
                  </a:lnTo>
                  <a:lnTo>
                    <a:pt x="51379" y="813"/>
                  </a:lnTo>
                  <a:lnTo>
                    <a:pt x="51077" y="767"/>
                  </a:lnTo>
                  <a:lnTo>
                    <a:pt x="50868" y="720"/>
                  </a:lnTo>
                  <a:lnTo>
                    <a:pt x="50497" y="604"/>
                  </a:lnTo>
                  <a:lnTo>
                    <a:pt x="50125" y="534"/>
                  </a:lnTo>
                  <a:lnTo>
                    <a:pt x="49754" y="488"/>
                  </a:lnTo>
                  <a:lnTo>
                    <a:pt x="49336" y="441"/>
                  </a:lnTo>
                  <a:lnTo>
                    <a:pt x="48361" y="418"/>
                  </a:lnTo>
                  <a:lnTo>
                    <a:pt x="47084" y="418"/>
                  </a:lnTo>
                  <a:lnTo>
                    <a:pt x="39028" y="349"/>
                  </a:lnTo>
                  <a:lnTo>
                    <a:pt x="32388" y="349"/>
                  </a:lnTo>
                  <a:lnTo>
                    <a:pt x="31413" y="372"/>
                  </a:lnTo>
                  <a:lnTo>
                    <a:pt x="31227" y="395"/>
                  </a:lnTo>
                  <a:lnTo>
                    <a:pt x="31204" y="418"/>
                  </a:lnTo>
                  <a:lnTo>
                    <a:pt x="31227" y="418"/>
                  </a:lnTo>
                  <a:lnTo>
                    <a:pt x="31343" y="441"/>
                  </a:lnTo>
                  <a:lnTo>
                    <a:pt x="31598" y="465"/>
                  </a:lnTo>
                  <a:lnTo>
                    <a:pt x="32457" y="511"/>
                  </a:lnTo>
                  <a:lnTo>
                    <a:pt x="33641" y="558"/>
                  </a:lnTo>
                  <a:lnTo>
                    <a:pt x="36706" y="627"/>
                  </a:lnTo>
                  <a:lnTo>
                    <a:pt x="38331" y="650"/>
                  </a:lnTo>
                  <a:lnTo>
                    <a:pt x="39887" y="650"/>
                  </a:lnTo>
                  <a:lnTo>
                    <a:pt x="42719" y="627"/>
                  </a:lnTo>
                  <a:lnTo>
                    <a:pt x="45087" y="604"/>
                  </a:lnTo>
                  <a:lnTo>
                    <a:pt x="45993" y="604"/>
                  </a:lnTo>
                  <a:lnTo>
                    <a:pt x="46666" y="650"/>
                  </a:lnTo>
                  <a:lnTo>
                    <a:pt x="46875" y="674"/>
                  </a:lnTo>
                  <a:lnTo>
                    <a:pt x="47037" y="720"/>
                  </a:lnTo>
                  <a:lnTo>
                    <a:pt x="47130" y="767"/>
                  </a:lnTo>
                  <a:lnTo>
                    <a:pt x="47130" y="790"/>
                  </a:lnTo>
                  <a:lnTo>
                    <a:pt x="47107" y="836"/>
                  </a:lnTo>
                  <a:lnTo>
                    <a:pt x="47014" y="883"/>
                  </a:lnTo>
                  <a:lnTo>
                    <a:pt x="46852" y="929"/>
                  </a:lnTo>
                  <a:lnTo>
                    <a:pt x="46620" y="975"/>
                  </a:lnTo>
                  <a:lnTo>
                    <a:pt x="46341" y="999"/>
                  </a:lnTo>
                  <a:lnTo>
                    <a:pt x="45644" y="1022"/>
                  </a:lnTo>
                  <a:lnTo>
                    <a:pt x="44809" y="1045"/>
                  </a:lnTo>
                  <a:lnTo>
                    <a:pt x="43021" y="999"/>
                  </a:lnTo>
                  <a:lnTo>
                    <a:pt x="41465" y="975"/>
                  </a:lnTo>
                  <a:lnTo>
                    <a:pt x="40885" y="952"/>
                  </a:lnTo>
                  <a:lnTo>
                    <a:pt x="40351" y="929"/>
                  </a:lnTo>
                  <a:lnTo>
                    <a:pt x="39376" y="859"/>
                  </a:lnTo>
                  <a:lnTo>
                    <a:pt x="38935" y="813"/>
                  </a:lnTo>
                  <a:lnTo>
                    <a:pt x="37960" y="813"/>
                  </a:lnTo>
                  <a:lnTo>
                    <a:pt x="37449" y="836"/>
                  </a:lnTo>
                  <a:lnTo>
                    <a:pt x="36729" y="883"/>
                  </a:lnTo>
                  <a:lnTo>
                    <a:pt x="35754" y="906"/>
                  </a:lnTo>
                  <a:lnTo>
                    <a:pt x="33293" y="906"/>
                  </a:lnTo>
                  <a:lnTo>
                    <a:pt x="31993" y="859"/>
                  </a:lnTo>
                  <a:lnTo>
                    <a:pt x="30763" y="813"/>
                  </a:lnTo>
                  <a:lnTo>
                    <a:pt x="29671" y="743"/>
                  </a:lnTo>
                  <a:lnTo>
                    <a:pt x="28812" y="650"/>
                  </a:lnTo>
                  <a:lnTo>
                    <a:pt x="28232" y="558"/>
                  </a:lnTo>
                  <a:lnTo>
                    <a:pt x="27884" y="488"/>
                  </a:lnTo>
                  <a:lnTo>
                    <a:pt x="27768" y="441"/>
                  </a:lnTo>
                  <a:lnTo>
                    <a:pt x="27721" y="418"/>
                  </a:lnTo>
                  <a:lnTo>
                    <a:pt x="27698" y="395"/>
                  </a:lnTo>
                  <a:lnTo>
                    <a:pt x="27721" y="372"/>
                  </a:lnTo>
                  <a:lnTo>
                    <a:pt x="27861" y="325"/>
                  </a:lnTo>
                  <a:lnTo>
                    <a:pt x="28116" y="302"/>
                  </a:lnTo>
                  <a:lnTo>
                    <a:pt x="28464" y="302"/>
                  </a:lnTo>
                  <a:lnTo>
                    <a:pt x="28859" y="325"/>
                  </a:lnTo>
                  <a:lnTo>
                    <a:pt x="29091" y="325"/>
                  </a:lnTo>
                  <a:lnTo>
                    <a:pt x="29137" y="302"/>
                  </a:lnTo>
                  <a:lnTo>
                    <a:pt x="29137" y="279"/>
                  </a:lnTo>
                  <a:lnTo>
                    <a:pt x="28998" y="233"/>
                  </a:lnTo>
                  <a:lnTo>
                    <a:pt x="28720" y="163"/>
                  </a:lnTo>
                  <a:lnTo>
                    <a:pt x="28325" y="93"/>
                  </a:lnTo>
                  <a:lnTo>
                    <a:pt x="27814" y="47"/>
                  </a:lnTo>
                  <a:lnTo>
                    <a:pt x="27257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5"/>
            <p:cNvSpPr/>
            <p:nvPr/>
          </p:nvSpPr>
          <p:spPr>
            <a:xfrm>
              <a:off x="1648300" y="24409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48848" y="1"/>
                  </a:moveTo>
                  <a:lnTo>
                    <a:pt x="47943" y="24"/>
                  </a:lnTo>
                  <a:lnTo>
                    <a:pt x="45923" y="140"/>
                  </a:lnTo>
                  <a:lnTo>
                    <a:pt x="42673" y="326"/>
                  </a:lnTo>
                  <a:lnTo>
                    <a:pt x="41605" y="372"/>
                  </a:lnTo>
                  <a:lnTo>
                    <a:pt x="40699" y="395"/>
                  </a:lnTo>
                  <a:lnTo>
                    <a:pt x="39678" y="372"/>
                  </a:lnTo>
                  <a:lnTo>
                    <a:pt x="38262" y="395"/>
                  </a:lnTo>
                  <a:lnTo>
                    <a:pt x="35499" y="465"/>
                  </a:lnTo>
                  <a:lnTo>
                    <a:pt x="31645" y="604"/>
                  </a:lnTo>
                  <a:lnTo>
                    <a:pt x="26723" y="767"/>
                  </a:lnTo>
                  <a:lnTo>
                    <a:pt x="29834" y="558"/>
                  </a:lnTo>
                  <a:lnTo>
                    <a:pt x="31622" y="419"/>
                  </a:lnTo>
                  <a:lnTo>
                    <a:pt x="31970" y="395"/>
                  </a:lnTo>
                  <a:lnTo>
                    <a:pt x="31715" y="395"/>
                  </a:lnTo>
                  <a:lnTo>
                    <a:pt x="30855" y="442"/>
                  </a:lnTo>
                  <a:lnTo>
                    <a:pt x="29602" y="465"/>
                  </a:lnTo>
                  <a:lnTo>
                    <a:pt x="26375" y="511"/>
                  </a:lnTo>
                  <a:lnTo>
                    <a:pt x="23031" y="558"/>
                  </a:lnTo>
                  <a:lnTo>
                    <a:pt x="21592" y="604"/>
                  </a:lnTo>
                  <a:lnTo>
                    <a:pt x="20501" y="651"/>
                  </a:lnTo>
                  <a:lnTo>
                    <a:pt x="19804" y="674"/>
                  </a:lnTo>
                  <a:lnTo>
                    <a:pt x="19410" y="674"/>
                  </a:lnTo>
                  <a:lnTo>
                    <a:pt x="19386" y="651"/>
                  </a:lnTo>
                  <a:lnTo>
                    <a:pt x="19503" y="604"/>
                  </a:lnTo>
                  <a:lnTo>
                    <a:pt x="19688" y="558"/>
                  </a:lnTo>
                  <a:lnTo>
                    <a:pt x="19851" y="488"/>
                  </a:lnTo>
                  <a:lnTo>
                    <a:pt x="19920" y="442"/>
                  </a:lnTo>
                  <a:lnTo>
                    <a:pt x="19944" y="395"/>
                  </a:lnTo>
                  <a:lnTo>
                    <a:pt x="19920" y="372"/>
                  </a:lnTo>
                  <a:lnTo>
                    <a:pt x="19851" y="326"/>
                  </a:lnTo>
                  <a:lnTo>
                    <a:pt x="19735" y="279"/>
                  </a:lnTo>
                  <a:lnTo>
                    <a:pt x="19549" y="256"/>
                  </a:lnTo>
                  <a:lnTo>
                    <a:pt x="18504" y="256"/>
                  </a:lnTo>
                  <a:lnTo>
                    <a:pt x="17854" y="279"/>
                  </a:lnTo>
                  <a:lnTo>
                    <a:pt x="16438" y="372"/>
                  </a:lnTo>
                  <a:lnTo>
                    <a:pt x="15741" y="419"/>
                  </a:lnTo>
                  <a:lnTo>
                    <a:pt x="15115" y="442"/>
                  </a:lnTo>
                  <a:lnTo>
                    <a:pt x="14604" y="442"/>
                  </a:lnTo>
                  <a:lnTo>
                    <a:pt x="14209" y="419"/>
                  </a:lnTo>
                  <a:lnTo>
                    <a:pt x="13559" y="372"/>
                  </a:lnTo>
                  <a:lnTo>
                    <a:pt x="12886" y="303"/>
                  </a:lnTo>
                  <a:lnTo>
                    <a:pt x="12445" y="279"/>
                  </a:lnTo>
                  <a:lnTo>
                    <a:pt x="11864" y="256"/>
                  </a:lnTo>
                  <a:lnTo>
                    <a:pt x="10959" y="256"/>
                  </a:lnTo>
                  <a:lnTo>
                    <a:pt x="9636" y="279"/>
                  </a:lnTo>
                  <a:lnTo>
                    <a:pt x="6432" y="395"/>
                  </a:lnTo>
                  <a:lnTo>
                    <a:pt x="2276" y="581"/>
                  </a:lnTo>
                  <a:lnTo>
                    <a:pt x="4528" y="651"/>
                  </a:lnTo>
                  <a:lnTo>
                    <a:pt x="6548" y="674"/>
                  </a:lnTo>
                  <a:lnTo>
                    <a:pt x="7569" y="651"/>
                  </a:lnTo>
                  <a:lnTo>
                    <a:pt x="8475" y="651"/>
                  </a:lnTo>
                  <a:lnTo>
                    <a:pt x="9659" y="604"/>
                  </a:lnTo>
                  <a:lnTo>
                    <a:pt x="9891" y="628"/>
                  </a:lnTo>
                  <a:lnTo>
                    <a:pt x="9914" y="651"/>
                  </a:lnTo>
                  <a:lnTo>
                    <a:pt x="9891" y="651"/>
                  </a:lnTo>
                  <a:lnTo>
                    <a:pt x="9659" y="697"/>
                  </a:lnTo>
                  <a:lnTo>
                    <a:pt x="9241" y="767"/>
                  </a:lnTo>
                  <a:lnTo>
                    <a:pt x="7825" y="953"/>
                  </a:lnTo>
                  <a:lnTo>
                    <a:pt x="7105" y="999"/>
                  </a:lnTo>
                  <a:lnTo>
                    <a:pt x="6223" y="1045"/>
                  </a:lnTo>
                  <a:lnTo>
                    <a:pt x="5224" y="1069"/>
                  </a:lnTo>
                  <a:lnTo>
                    <a:pt x="4156" y="1092"/>
                  </a:lnTo>
                  <a:lnTo>
                    <a:pt x="1997" y="1069"/>
                  </a:lnTo>
                  <a:lnTo>
                    <a:pt x="1" y="1045"/>
                  </a:lnTo>
                  <a:lnTo>
                    <a:pt x="1" y="1324"/>
                  </a:lnTo>
                  <a:lnTo>
                    <a:pt x="442" y="1278"/>
                  </a:lnTo>
                  <a:lnTo>
                    <a:pt x="1045" y="1254"/>
                  </a:lnTo>
                  <a:lnTo>
                    <a:pt x="2531" y="1185"/>
                  </a:lnTo>
                  <a:lnTo>
                    <a:pt x="4969" y="1185"/>
                  </a:lnTo>
                  <a:lnTo>
                    <a:pt x="5712" y="1208"/>
                  </a:lnTo>
                  <a:lnTo>
                    <a:pt x="6641" y="1231"/>
                  </a:lnTo>
                  <a:lnTo>
                    <a:pt x="8591" y="1231"/>
                  </a:lnTo>
                  <a:lnTo>
                    <a:pt x="9427" y="1185"/>
                  </a:lnTo>
                  <a:lnTo>
                    <a:pt x="10355" y="1138"/>
                  </a:lnTo>
                  <a:lnTo>
                    <a:pt x="9102" y="1138"/>
                  </a:lnTo>
                  <a:lnTo>
                    <a:pt x="9102" y="1115"/>
                  </a:lnTo>
                  <a:lnTo>
                    <a:pt x="9218" y="1092"/>
                  </a:lnTo>
                  <a:lnTo>
                    <a:pt x="9798" y="1022"/>
                  </a:lnTo>
                  <a:lnTo>
                    <a:pt x="10727" y="953"/>
                  </a:lnTo>
                  <a:lnTo>
                    <a:pt x="12955" y="767"/>
                  </a:lnTo>
                  <a:lnTo>
                    <a:pt x="13954" y="720"/>
                  </a:lnTo>
                  <a:lnTo>
                    <a:pt x="14720" y="697"/>
                  </a:lnTo>
                  <a:lnTo>
                    <a:pt x="15556" y="697"/>
                  </a:lnTo>
                  <a:lnTo>
                    <a:pt x="15741" y="720"/>
                  </a:lnTo>
                  <a:lnTo>
                    <a:pt x="15858" y="744"/>
                  </a:lnTo>
                  <a:lnTo>
                    <a:pt x="15881" y="813"/>
                  </a:lnTo>
                  <a:lnTo>
                    <a:pt x="15881" y="860"/>
                  </a:lnTo>
                  <a:lnTo>
                    <a:pt x="15881" y="953"/>
                  </a:lnTo>
                  <a:lnTo>
                    <a:pt x="15904" y="1045"/>
                  </a:lnTo>
                  <a:lnTo>
                    <a:pt x="15927" y="1092"/>
                  </a:lnTo>
                  <a:lnTo>
                    <a:pt x="15950" y="1092"/>
                  </a:lnTo>
                  <a:lnTo>
                    <a:pt x="16090" y="1138"/>
                  </a:lnTo>
                  <a:lnTo>
                    <a:pt x="16252" y="1162"/>
                  </a:lnTo>
                  <a:lnTo>
                    <a:pt x="17088" y="1162"/>
                  </a:lnTo>
                  <a:lnTo>
                    <a:pt x="17808" y="1115"/>
                  </a:lnTo>
                  <a:lnTo>
                    <a:pt x="19433" y="1022"/>
                  </a:lnTo>
                  <a:lnTo>
                    <a:pt x="20222" y="999"/>
                  </a:lnTo>
                  <a:lnTo>
                    <a:pt x="20965" y="999"/>
                  </a:lnTo>
                  <a:lnTo>
                    <a:pt x="21499" y="1022"/>
                  </a:lnTo>
                  <a:lnTo>
                    <a:pt x="21801" y="1045"/>
                  </a:lnTo>
                  <a:lnTo>
                    <a:pt x="21871" y="1069"/>
                  </a:lnTo>
                  <a:lnTo>
                    <a:pt x="21894" y="1092"/>
                  </a:lnTo>
                  <a:lnTo>
                    <a:pt x="21801" y="1115"/>
                  </a:lnTo>
                  <a:lnTo>
                    <a:pt x="21174" y="1208"/>
                  </a:lnTo>
                  <a:lnTo>
                    <a:pt x="20199" y="1324"/>
                  </a:lnTo>
                  <a:lnTo>
                    <a:pt x="19804" y="1347"/>
                  </a:lnTo>
                  <a:lnTo>
                    <a:pt x="19178" y="1371"/>
                  </a:lnTo>
                  <a:lnTo>
                    <a:pt x="17297" y="1394"/>
                  </a:lnTo>
                  <a:lnTo>
                    <a:pt x="12236" y="1394"/>
                  </a:lnTo>
                  <a:lnTo>
                    <a:pt x="9589" y="1417"/>
                  </a:lnTo>
                  <a:lnTo>
                    <a:pt x="7291" y="1440"/>
                  </a:lnTo>
                  <a:lnTo>
                    <a:pt x="5573" y="1487"/>
                  </a:lnTo>
                  <a:lnTo>
                    <a:pt x="5039" y="1533"/>
                  </a:lnTo>
                  <a:lnTo>
                    <a:pt x="4876" y="1556"/>
                  </a:lnTo>
                  <a:lnTo>
                    <a:pt x="4760" y="1579"/>
                  </a:lnTo>
                  <a:lnTo>
                    <a:pt x="4760" y="1603"/>
                  </a:lnTo>
                  <a:lnTo>
                    <a:pt x="4853" y="1626"/>
                  </a:lnTo>
                  <a:lnTo>
                    <a:pt x="5317" y="1649"/>
                  </a:lnTo>
                  <a:lnTo>
                    <a:pt x="6130" y="1672"/>
                  </a:lnTo>
                  <a:lnTo>
                    <a:pt x="10053" y="1672"/>
                  </a:lnTo>
                  <a:lnTo>
                    <a:pt x="13373" y="1649"/>
                  </a:lnTo>
                  <a:lnTo>
                    <a:pt x="16809" y="1626"/>
                  </a:lnTo>
                  <a:lnTo>
                    <a:pt x="22219" y="1626"/>
                  </a:lnTo>
                  <a:lnTo>
                    <a:pt x="22962" y="1649"/>
                  </a:lnTo>
                  <a:lnTo>
                    <a:pt x="23380" y="1696"/>
                  </a:lnTo>
                  <a:lnTo>
                    <a:pt x="23635" y="1719"/>
                  </a:lnTo>
                  <a:lnTo>
                    <a:pt x="23937" y="1742"/>
                  </a:lnTo>
                  <a:lnTo>
                    <a:pt x="24587" y="1742"/>
                  </a:lnTo>
                  <a:lnTo>
                    <a:pt x="25330" y="1696"/>
                  </a:lnTo>
                  <a:lnTo>
                    <a:pt x="26096" y="1649"/>
                  </a:lnTo>
                  <a:lnTo>
                    <a:pt x="26769" y="1579"/>
                  </a:lnTo>
                  <a:lnTo>
                    <a:pt x="27327" y="1510"/>
                  </a:lnTo>
                  <a:lnTo>
                    <a:pt x="27698" y="1463"/>
                  </a:lnTo>
                  <a:lnTo>
                    <a:pt x="27768" y="1440"/>
                  </a:lnTo>
                  <a:lnTo>
                    <a:pt x="27768" y="1417"/>
                  </a:lnTo>
                  <a:lnTo>
                    <a:pt x="27512" y="1417"/>
                  </a:lnTo>
                  <a:lnTo>
                    <a:pt x="27048" y="1440"/>
                  </a:lnTo>
                  <a:lnTo>
                    <a:pt x="26700" y="1440"/>
                  </a:lnTo>
                  <a:lnTo>
                    <a:pt x="26514" y="1417"/>
                  </a:lnTo>
                  <a:lnTo>
                    <a:pt x="26468" y="1394"/>
                  </a:lnTo>
                  <a:lnTo>
                    <a:pt x="26491" y="1371"/>
                  </a:lnTo>
                  <a:lnTo>
                    <a:pt x="26677" y="1324"/>
                  </a:lnTo>
                  <a:lnTo>
                    <a:pt x="27118" y="1254"/>
                  </a:lnTo>
                  <a:lnTo>
                    <a:pt x="27814" y="1185"/>
                  </a:lnTo>
                  <a:lnTo>
                    <a:pt x="28789" y="1092"/>
                  </a:lnTo>
                  <a:lnTo>
                    <a:pt x="30066" y="999"/>
                  </a:lnTo>
                  <a:lnTo>
                    <a:pt x="31482" y="929"/>
                  </a:lnTo>
                  <a:lnTo>
                    <a:pt x="33015" y="883"/>
                  </a:lnTo>
                  <a:lnTo>
                    <a:pt x="34524" y="837"/>
                  </a:lnTo>
                  <a:lnTo>
                    <a:pt x="37194" y="837"/>
                  </a:lnTo>
                  <a:lnTo>
                    <a:pt x="38146" y="860"/>
                  </a:lnTo>
                  <a:lnTo>
                    <a:pt x="38749" y="906"/>
                  </a:lnTo>
                  <a:lnTo>
                    <a:pt x="39190" y="929"/>
                  </a:lnTo>
                  <a:lnTo>
                    <a:pt x="40258" y="929"/>
                  </a:lnTo>
                  <a:lnTo>
                    <a:pt x="40885" y="883"/>
                  </a:lnTo>
                  <a:lnTo>
                    <a:pt x="42208" y="813"/>
                  </a:lnTo>
                  <a:lnTo>
                    <a:pt x="42905" y="790"/>
                  </a:lnTo>
                  <a:lnTo>
                    <a:pt x="43601" y="767"/>
                  </a:lnTo>
                  <a:lnTo>
                    <a:pt x="45366" y="744"/>
                  </a:lnTo>
                  <a:lnTo>
                    <a:pt x="47432" y="697"/>
                  </a:lnTo>
                  <a:lnTo>
                    <a:pt x="48314" y="720"/>
                  </a:lnTo>
                  <a:lnTo>
                    <a:pt x="48941" y="744"/>
                  </a:lnTo>
                  <a:lnTo>
                    <a:pt x="49150" y="767"/>
                  </a:lnTo>
                  <a:lnTo>
                    <a:pt x="49243" y="813"/>
                  </a:lnTo>
                  <a:lnTo>
                    <a:pt x="49266" y="837"/>
                  </a:lnTo>
                  <a:lnTo>
                    <a:pt x="49243" y="860"/>
                  </a:lnTo>
                  <a:lnTo>
                    <a:pt x="49104" y="906"/>
                  </a:lnTo>
                  <a:lnTo>
                    <a:pt x="48895" y="976"/>
                  </a:lnTo>
                  <a:lnTo>
                    <a:pt x="48616" y="1022"/>
                  </a:lnTo>
                  <a:lnTo>
                    <a:pt x="47920" y="1092"/>
                  </a:lnTo>
                  <a:lnTo>
                    <a:pt x="47061" y="1138"/>
                  </a:lnTo>
                  <a:lnTo>
                    <a:pt x="46039" y="1138"/>
                  </a:lnTo>
                  <a:lnTo>
                    <a:pt x="43578" y="1115"/>
                  </a:lnTo>
                  <a:lnTo>
                    <a:pt x="40653" y="1092"/>
                  </a:lnTo>
                  <a:lnTo>
                    <a:pt x="38981" y="1092"/>
                  </a:lnTo>
                  <a:lnTo>
                    <a:pt x="37170" y="1115"/>
                  </a:lnTo>
                  <a:lnTo>
                    <a:pt x="33618" y="1185"/>
                  </a:lnTo>
                  <a:lnTo>
                    <a:pt x="32156" y="1231"/>
                  </a:lnTo>
                  <a:lnTo>
                    <a:pt x="31064" y="1278"/>
                  </a:lnTo>
                  <a:lnTo>
                    <a:pt x="30461" y="1324"/>
                  </a:lnTo>
                  <a:lnTo>
                    <a:pt x="30391" y="1347"/>
                  </a:lnTo>
                  <a:lnTo>
                    <a:pt x="30484" y="1371"/>
                  </a:lnTo>
                  <a:lnTo>
                    <a:pt x="30832" y="1371"/>
                  </a:lnTo>
                  <a:lnTo>
                    <a:pt x="31436" y="1394"/>
                  </a:lnTo>
                  <a:lnTo>
                    <a:pt x="38587" y="1394"/>
                  </a:lnTo>
                  <a:lnTo>
                    <a:pt x="47502" y="1324"/>
                  </a:lnTo>
                  <a:lnTo>
                    <a:pt x="48872" y="1324"/>
                  </a:lnTo>
                  <a:lnTo>
                    <a:pt x="50009" y="1301"/>
                  </a:lnTo>
                  <a:lnTo>
                    <a:pt x="50590" y="1254"/>
                  </a:lnTo>
                  <a:lnTo>
                    <a:pt x="51193" y="1208"/>
                  </a:lnTo>
                  <a:lnTo>
                    <a:pt x="51913" y="1138"/>
                  </a:lnTo>
                  <a:lnTo>
                    <a:pt x="52726" y="1022"/>
                  </a:lnTo>
                  <a:lnTo>
                    <a:pt x="53283" y="953"/>
                  </a:lnTo>
                  <a:lnTo>
                    <a:pt x="53956" y="906"/>
                  </a:lnTo>
                  <a:lnTo>
                    <a:pt x="55535" y="837"/>
                  </a:lnTo>
                  <a:lnTo>
                    <a:pt x="57346" y="790"/>
                  </a:lnTo>
                  <a:lnTo>
                    <a:pt x="59203" y="790"/>
                  </a:lnTo>
                  <a:lnTo>
                    <a:pt x="59203" y="488"/>
                  </a:lnTo>
                  <a:lnTo>
                    <a:pt x="58135" y="511"/>
                  </a:lnTo>
                  <a:lnTo>
                    <a:pt x="57346" y="511"/>
                  </a:lnTo>
                  <a:lnTo>
                    <a:pt x="55697" y="465"/>
                  </a:lnTo>
                  <a:lnTo>
                    <a:pt x="53376" y="395"/>
                  </a:lnTo>
                  <a:lnTo>
                    <a:pt x="52261" y="349"/>
                  </a:lnTo>
                  <a:lnTo>
                    <a:pt x="51333" y="279"/>
                  </a:lnTo>
                  <a:lnTo>
                    <a:pt x="50984" y="256"/>
                  </a:lnTo>
                  <a:lnTo>
                    <a:pt x="50729" y="210"/>
                  </a:lnTo>
                  <a:lnTo>
                    <a:pt x="50566" y="163"/>
                  </a:lnTo>
                  <a:lnTo>
                    <a:pt x="50543" y="140"/>
                  </a:lnTo>
                  <a:lnTo>
                    <a:pt x="50543" y="94"/>
                  </a:lnTo>
                  <a:lnTo>
                    <a:pt x="50520" y="70"/>
                  </a:lnTo>
                  <a:lnTo>
                    <a:pt x="50497" y="47"/>
                  </a:lnTo>
                  <a:lnTo>
                    <a:pt x="50311" y="24"/>
                  </a:lnTo>
                  <a:lnTo>
                    <a:pt x="50009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5"/>
            <p:cNvSpPr/>
            <p:nvPr/>
          </p:nvSpPr>
          <p:spPr>
            <a:xfrm>
              <a:off x="1648300" y="25036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7621" y="1320"/>
                  </a:moveTo>
                  <a:lnTo>
                    <a:pt x="27512" y="1323"/>
                  </a:lnTo>
                  <a:lnTo>
                    <a:pt x="27257" y="1347"/>
                  </a:lnTo>
                  <a:lnTo>
                    <a:pt x="27582" y="1323"/>
                  </a:lnTo>
                  <a:lnTo>
                    <a:pt x="27621" y="1320"/>
                  </a:lnTo>
                  <a:close/>
                  <a:moveTo>
                    <a:pt x="34617" y="0"/>
                  </a:moveTo>
                  <a:lnTo>
                    <a:pt x="33874" y="23"/>
                  </a:lnTo>
                  <a:lnTo>
                    <a:pt x="33131" y="93"/>
                  </a:lnTo>
                  <a:lnTo>
                    <a:pt x="32434" y="163"/>
                  </a:lnTo>
                  <a:lnTo>
                    <a:pt x="31877" y="232"/>
                  </a:lnTo>
                  <a:lnTo>
                    <a:pt x="31529" y="279"/>
                  </a:lnTo>
                  <a:lnTo>
                    <a:pt x="31436" y="302"/>
                  </a:lnTo>
                  <a:lnTo>
                    <a:pt x="32504" y="302"/>
                  </a:lnTo>
                  <a:lnTo>
                    <a:pt x="32713" y="325"/>
                  </a:lnTo>
                  <a:lnTo>
                    <a:pt x="32736" y="348"/>
                  </a:lnTo>
                  <a:lnTo>
                    <a:pt x="32713" y="348"/>
                  </a:lnTo>
                  <a:lnTo>
                    <a:pt x="32527" y="418"/>
                  </a:lnTo>
                  <a:lnTo>
                    <a:pt x="32086" y="488"/>
                  </a:lnTo>
                  <a:lnTo>
                    <a:pt x="31389" y="557"/>
                  </a:lnTo>
                  <a:lnTo>
                    <a:pt x="30414" y="650"/>
                  </a:lnTo>
                  <a:lnTo>
                    <a:pt x="29137" y="743"/>
                  </a:lnTo>
                  <a:lnTo>
                    <a:pt x="27721" y="813"/>
                  </a:lnTo>
                  <a:lnTo>
                    <a:pt x="26189" y="859"/>
                  </a:lnTo>
                  <a:lnTo>
                    <a:pt x="24680" y="882"/>
                  </a:lnTo>
                  <a:lnTo>
                    <a:pt x="23264" y="906"/>
                  </a:lnTo>
                  <a:lnTo>
                    <a:pt x="22010" y="882"/>
                  </a:lnTo>
                  <a:lnTo>
                    <a:pt x="21058" y="859"/>
                  </a:lnTo>
                  <a:lnTo>
                    <a:pt x="20454" y="836"/>
                  </a:lnTo>
                  <a:lnTo>
                    <a:pt x="20013" y="789"/>
                  </a:lnTo>
                  <a:lnTo>
                    <a:pt x="19503" y="789"/>
                  </a:lnTo>
                  <a:lnTo>
                    <a:pt x="18945" y="813"/>
                  </a:lnTo>
                  <a:lnTo>
                    <a:pt x="18319" y="836"/>
                  </a:lnTo>
                  <a:lnTo>
                    <a:pt x="16995" y="929"/>
                  </a:lnTo>
                  <a:lnTo>
                    <a:pt x="16299" y="952"/>
                  </a:lnTo>
                  <a:lnTo>
                    <a:pt x="15625" y="952"/>
                  </a:lnTo>
                  <a:lnTo>
                    <a:pt x="13838" y="998"/>
                  </a:lnTo>
                  <a:lnTo>
                    <a:pt x="11771" y="1022"/>
                  </a:lnTo>
                  <a:lnTo>
                    <a:pt x="10889" y="1022"/>
                  </a:lnTo>
                  <a:lnTo>
                    <a:pt x="10262" y="998"/>
                  </a:lnTo>
                  <a:lnTo>
                    <a:pt x="10053" y="975"/>
                  </a:lnTo>
                  <a:lnTo>
                    <a:pt x="9961" y="929"/>
                  </a:lnTo>
                  <a:lnTo>
                    <a:pt x="9937" y="906"/>
                  </a:lnTo>
                  <a:lnTo>
                    <a:pt x="9961" y="882"/>
                  </a:lnTo>
                  <a:lnTo>
                    <a:pt x="10100" y="813"/>
                  </a:lnTo>
                  <a:lnTo>
                    <a:pt x="10332" y="766"/>
                  </a:lnTo>
                  <a:lnTo>
                    <a:pt x="10587" y="720"/>
                  </a:lnTo>
                  <a:lnTo>
                    <a:pt x="11284" y="650"/>
                  </a:lnTo>
                  <a:lnTo>
                    <a:pt x="12143" y="604"/>
                  </a:lnTo>
                  <a:lnTo>
                    <a:pt x="15625" y="604"/>
                  </a:lnTo>
                  <a:lnTo>
                    <a:pt x="18551" y="650"/>
                  </a:lnTo>
                  <a:lnTo>
                    <a:pt x="20222" y="650"/>
                  </a:lnTo>
                  <a:lnTo>
                    <a:pt x="22033" y="627"/>
                  </a:lnTo>
                  <a:lnTo>
                    <a:pt x="25585" y="557"/>
                  </a:lnTo>
                  <a:lnTo>
                    <a:pt x="27048" y="511"/>
                  </a:lnTo>
                  <a:lnTo>
                    <a:pt x="28139" y="464"/>
                  </a:lnTo>
                  <a:lnTo>
                    <a:pt x="28743" y="418"/>
                  </a:lnTo>
                  <a:lnTo>
                    <a:pt x="28812" y="395"/>
                  </a:lnTo>
                  <a:lnTo>
                    <a:pt x="28720" y="372"/>
                  </a:lnTo>
                  <a:lnTo>
                    <a:pt x="28371" y="348"/>
                  </a:lnTo>
                  <a:lnTo>
                    <a:pt x="27768" y="348"/>
                  </a:lnTo>
                  <a:lnTo>
                    <a:pt x="25910" y="325"/>
                  </a:lnTo>
                  <a:lnTo>
                    <a:pt x="20640" y="348"/>
                  </a:lnTo>
                  <a:lnTo>
                    <a:pt x="11702" y="418"/>
                  </a:lnTo>
                  <a:lnTo>
                    <a:pt x="10332" y="418"/>
                  </a:lnTo>
                  <a:lnTo>
                    <a:pt x="9194" y="441"/>
                  </a:lnTo>
                  <a:lnTo>
                    <a:pt x="8614" y="464"/>
                  </a:lnTo>
                  <a:lnTo>
                    <a:pt x="8010" y="534"/>
                  </a:lnTo>
                  <a:lnTo>
                    <a:pt x="7291" y="604"/>
                  </a:lnTo>
                  <a:lnTo>
                    <a:pt x="6478" y="720"/>
                  </a:lnTo>
                  <a:lnTo>
                    <a:pt x="5921" y="789"/>
                  </a:lnTo>
                  <a:lnTo>
                    <a:pt x="5248" y="836"/>
                  </a:lnTo>
                  <a:lnTo>
                    <a:pt x="3669" y="906"/>
                  </a:lnTo>
                  <a:lnTo>
                    <a:pt x="1858" y="929"/>
                  </a:lnTo>
                  <a:lnTo>
                    <a:pt x="1" y="952"/>
                  </a:lnTo>
                  <a:lnTo>
                    <a:pt x="1" y="1231"/>
                  </a:lnTo>
                  <a:lnTo>
                    <a:pt x="1858" y="1231"/>
                  </a:lnTo>
                  <a:lnTo>
                    <a:pt x="3506" y="1277"/>
                  </a:lnTo>
                  <a:lnTo>
                    <a:pt x="5828" y="1347"/>
                  </a:lnTo>
                  <a:lnTo>
                    <a:pt x="6942" y="1393"/>
                  </a:lnTo>
                  <a:lnTo>
                    <a:pt x="7871" y="1440"/>
                  </a:lnTo>
                  <a:lnTo>
                    <a:pt x="8219" y="1486"/>
                  </a:lnTo>
                  <a:lnTo>
                    <a:pt x="8498" y="1532"/>
                  </a:lnTo>
                  <a:lnTo>
                    <a:pt x="8637" y="1579"/>
                  </a:lnTo>
                  <a:lnTo>
                    <a:pt x="8684" y="1602"/>
                  </a:lnTo>
                  <a:lnTo>
                    <a:pt x="8684" y="1625"/>
                  </a:lnTo>
                  <a:lnTo>
                    <a:pt x="8684" y="1648"/>
                  </a:lnTo>
                  <a:lnTo>
                    <a:pt x="8707" y="1672"/>
                  </a:lnTo>
                  <a:lnTo>
                    <a:pt x="8893" y="1718"/>
                  </a:lnTo>
                  <a:lnTo>
                    <a:pt x="9194" y="1741"/>
                  </a:lnTo>
                  <a:lnTo>
                    <a:pt x="10355" y="1741"/>
                  </a:lnTo>
                  <a:lnTo>
                    <a:pt x="11261" y="1695"/>
                  </a:lnTo>
                  <a:lnTo>
                    <a:pt x="13281" y="1602"/>
                  </a:lnTo>
                  <a:lnTo>
                    <a:pt x="16531" y="1393"/>
                  </a:lnTo>
                  <a:lnTo>
                    <a:pt x="17599" y="1347"/>
                  </a:lnTo>
                  <a:lnTo>
                    <a:pt x="20942" y="1347"/>
                  </a:lnTo>
                  <a:lnTo>
                    <a:pt x="23705" y="1254"/>
                  </a:lnTo>
                  <a:lnTo>
                    <a:pt x="27559" y="1138"/>
                  </a:lnTo>
                  <a:lnTo>
                    <a:pt x="32481" y="975"/>
                  </a:lnTo>
                  <a:lnTo>
                    <a:pt x="29370" y="1184"/>
                  </a:lnTo>
                  <a:lnTo>
                    <a:pt x="27621" y="1320"/>
                  </a:lnTo>
                  <a:lnTo>
                    <a:pt x="27621" y="1320"/>
                  </a:lnTo>
                  <a:lnTo>
                    <a:pt x="28348" y="1300"/>
                  </a:lnTo>
                  <a:lnTo>
                    <a:pt x="29602" y="1277"/>
                  </a:lnTo>
                  <a:lnTo>
                    <a:pt x="32829" y="1231"/>
                  </a:lnTo>
                  <a:lnTo>
                    <a:pt x="36172" y="1161"/>
                  </a:lnTo>
                  <a:lnTo>
                    <a:pt x="37612" y="1138"/>
                  </a:lnTo>
                  <a:lnTo>
                    <a:pt x="38703" y="1091"/>
                  </a:lnTo>
                  <a:lnTo>
                    <a:pt x="39399" y="1045"/>
                  </a:lnTo>
                  <a:lnTo>
                    <a:pt x="39724" y="1045"/>
                  </a:lnTo>
                  <a:lnTo>
                    <a:pt x="39794" y="1068"/>
                  </a:lnTo>
                  <a:lnTo>
                    <a:pt x="39817" y="1068"/>
                  </a:lnTo>
                  <a:lnTo>
                    <a:pt x="39701" y="1115"/>
                  </a:lnTo>
                  <a:lnTo>
                    <a:pt x="39515" y="1184"/>
                  </a:lnTo>
                  <a:lnTo>
                    <a:pt x="39353" y="1254"/>
                  </a:lnTo>
                  <a:lnTo>
                    <a:pt x="39283" y="1300"/>
                  </a:lnTo>
                  <a:lnTo>
                    <a:pt x="39260" y="1323"/>
                  </a:lnTo>
                  <a:lnTo>
                    <a:pt x="39283" y="1370"/>
                  </a:lnTo>
                  <a:lnTo>
                    <a:pt x="39353" y="1416"/>
                  </a:lnTo>
                  <a:lnTo>
                    <a:pt x="39469" y="1440"/>
                  </a:lnTo>
                  <a:lnTo>
                    <a:pt x="39655" y="1463"/>
                  </a:lnTo>
                  <a:lnTo>
                    <a:pt x="40119" y="1486"/>
                  </a:lnTo>
                  <a:lnTo>
                    <a:pt x="40699" y="1486"/>
                  </a:lnTo>
                  <a:lnTo>
                    <a:pt x="41349" y="1440"/>
                  </a:lnTo>
                  <a:lnTo>
                    <a:pt x="42789" y="1347"/>
                  </a:lnTo>
                  <a:lnTo>
                    <a:pt x="43462" y="1323"/>
                  </a:lnTo>
                  <a:lnTo>
                    <a:pt x="44089" y="1300"/>
                  </a:lnTo>
                  <a:lnTo>
                    <a:pt x="44994" y="1300"/>
                  </a:lnTo>
                  <a:lnTo>
                    <a:pt x="45644" y="1370"/>
                  </a:lnTo>
                  <a:lnTo>
                    <a:pt x="46318" y="1440"/>
                  </a:lnTo>
                  <a:lnTo>
                    <a:pt x="46759" y="1463"/>
                  </a:lnTo>
                  <a:lnTo>
                    <a:pt x="47339" y="1486"/>
                  </a:lnTo>
                  <a:lnTo>
                    <a:pt x="48245" y="1486"/>
                  </a:lnTo>
                  <a:lnTo>
                    <a:pt x="49568" y="1440"/>
                  </a:lnTo>
                  <a:lnTo>
                    <a:pt x="52772" y="1347"/>
                  </a:lnTo>
                  <a:lnTo>
                    <a:pt x="56928" y="1161"/>
                  </a:lnTo>
                  <a:lnTo>
                    <a:pt x="54676" y="1091"/>
                  </a:lnTo>
                  <a:lnTo>
                    <a:pt x="52656" y="1068"/>
                  </a:lnTo>
                  <a:lnTo>
                    <a:pt x="51634" y="1068"/>
                  </a:lnTo>
                  <a:lnTo>
                    <a:pt x="50729" y="1091"/>
                  </a:lnTo>
                  <a:lnTo>
                    <a:pt x="49545" y="1115"/>
                  </a:lnTo>
                  <a:lnTo>
                    <a:pt x="49313" y="1115"/>
                  </a:lnTo>
                  <a:lnTo>
                    <a:pt x="49289" y="1091"/>
                  </a:lnTo>
                  <a:lnTo>
                    <a:pt x="49313" y="1068"/>
                  </a:lnTo>
                  <a:lnTo>
                    <a:pt x="49545" y="1022"/>
                  </a:lnTo>
                  <a:lnTo>
                    <a:pt x="49963" y="952"/>
                  </a:lnTo>
                  <a:lnTo>
                    <a:pt x="51379" y="789"/>
                  </a:lnTo>
                  <a:lnTo>
                    <a:pt x="52099" y="720"/>
                  </a:lnTo>
                  <a:lnTo>
                    <a:pt x="52981" y="673"/>
                  </a:lnTo>
                  <a:lnTo>
                    <a:pt x="53979" y="650"/>
                  </a:lnTo>
                  <a:lnTo>
                    <a:pt x="57230" y="650"/>
                  </a:lnTo>
                  <a:lnTo>
                    <a:pt x="59203" y="673"/>
                  </a:lnTo>
                  <a:lnTo>
                    <a:pt x="59203" y="395"/>
                  </a:lnTo>
                  <a:lnTo>
                    <a:pt x="58762" y="441"/>
                  </a:lnTo>
                  <a:lnTo>
                    <a:pt x="58158" y="488"/>
                  </a:lnTo>
                  <a:lnTo>
                    <a:pt x="56672" y="534"/>
                  </a:lnTo>
                  <a:lnTo>
                    <a:pt x="55024" y="557"/>
                  </a:lnTo>
                  <a:lnTo>
                    <a:pt x="54235" y="534"/>
                  </a:lnTo>
                  <a:lnTo>
                    <a:pt x="53515" y="511"/>
                  </a:lnTo>
                  <a:lnTo>
                    <a:pt x="52563" y="488"/>
                  </a:lnTo>
                  <a:lnTo>
                    <a:pt x="51565" y="488"/>
                  </a:lnTo>
                  <a:lnTo>
                    <a:pt x="50613" y="511"/>
                  </a:lnTo>
                  <a:lnTo>
                    <a:pt x="49777" y="534"/>
                  </a:lnTo>
                  <a:lnTo>
                    <a:pt x="48848" y="581"/>
                  </a:lnTo>
                  <a:lnTo>
                    <a:pt x="48825" y="604"/>
                  </a:lnTo>
                  <a:lnTo>
                    <a:pt x="50102" y="604"/>
                  </a:lnTo>
                  <a:lnTo>
                    <a:pt x="49986" y="627"/>
                  </a:lnTo>
                  <a:lnTo>
                    <a:pt x="49406" y="697"/>
                  </a:lnTo>
                  <a:lnTo>
                    <a:pt x="48477" y="789"/>
                  </a:lnTo>
                  <a:lnTo>
                    <a:pt x="46271" y="952"/>
                  </a:lnTo>
                  <a:lnTo>
                    <a:pt x="45250" y="1022"/>
                  </a:lnTo>
                  <a:lnTo>
                    <a:pt x="44484" y="1045"/>
                  </a:lnTo>
                  <a:lnTo>
                    <a:pt x="43648" y="1045"/>
                  </a:lnTo>
                  <a:lnTo>
                    <a:pt x="43462" y="1022"/>
                  </a:lnTo>
                  <a:lnTo>
                    <a:pt x="43346" y="975"/>
                  </a:lnTo>
                  <a:lnTo>
                    <a:pt x="43323" y="929"/>
                  </a:lnTo>
                  <a:lnTo>
                    <a:pt x="43323" y="859"/>
                  </a:lnTo>
                  <a:lnTo>
                    <a:pt x="43323" y="789"/>
                  </a:lnTo>
                  <a:lnTo>
                    <a:pt x="43300" y="673"/>
                  </a:lnTo>
                  <a:lnTo>
                    <a:pt x="43276" y="650"/>
                  </a:lnTo>
                  <a:lnTo>
                    <a:pt x="43253" y="627"/>
                  </a:lnTo>
                  <a:lnTo>
                    <a:pt x="43114" y="604"/>
                  </a:lnTo>
                  <a:lnTo>
                    <a:pt x="42951" y="581"/>
                  </a:lnTo>
                  <a:lnTo>
                    <a:pt x="42719" y="557"/>
                  </a:lnTo>
                  <a:lnTo>
                    <a:pt x="42116" y="581"/>
                  </a:lnTo>
                  <a:lnTo>
                    <a:pt x="41396" y="604"/>
                  </a:lnTo>
                  <a:lnTo>
                    <a:pt x="39771" y="697"/>
                  </a:lnTo>
                  <a:lnTo>
                    <a:pt x="38981" y="720"/>
                  </a:lnTo>
                  <a:lnTo>
                    <a:pt x="38238" y="720"/>
                  </a:lnTo>
                  <a:lnTo>
                    <a:pt x="37704" y="697"/>
                  </a:lnTo>
                  <a:lnTo>
                    <a:pt x="37403" y="673"/>
                  </a:lnTo>
                  <a:lnTo>
                    <a:pt x="37333" y="673"/>
                  </a:lnTo>
                  <a:lnTo>
                    <a:pt x="37310" y="650"/>
                  </a:lnTo>
                  <a:lnTo>
                    <a:pt x="37426" y="604"/>
                  </a:lnTo>
                  <a:lnTo>
                    <a:pt x="38029" y="534"/>
                  </a:lnTo>
                  <a:lnTo>
                    <a:pt x="39005" y="418"/>
                  </a:lnTo>
                  <a:lnTo>
                    <a:pt x="39399" y="395"/>
                  </a:lnTo>
                  <a:lnTo>
                    <a:pt x="40026" y="372"/>
                  </a:lnTo>
                  <a:lnTo>
                    <a:pt x="41907" y="348"/>
                  </a:lnTo>
                  <a:lnTo>
                    <a:pt x="46968" y="325"/>
                  </a:lnTo>
                  <a:lnTo>
                    <a:pt x="49615" y="325"/>
                  </a:lnTo>
                  <a:lnTo>
                    <a:pt x="51913" y="302"/>
                  </a:lnTo>
                  <a:lnTo>
                    <a:pt x="53631" y="255"/>
                  </a:lnTo>
                  <a:lnTo>
                    <a:pt x="54165" y="209"/>
                  </a:lnTo>
                  <a:lnTo>
                    <a:pt x="54327" y="186"/>
                  </a:lnTo>
                  <a:lnTo>
                    <a:pt x="54444" y="163"/>
                  </a:lnTo>
                  <a:lnTo>
                    <a:pt x="54444" y="139"/>
                  </a:lnTo>
                  <a:lnTo>
                    <a:pt x="54351" y="116"/>
                  </a:lnTo>
                  <a:lnTo>
                    <a:pt x="53886" y="93"/>
                  </a:lnTo>
                  <a:lnTo>
                    <a:pt x="53074" y="70"/>
                  </a:lnTo>
                  <a:lnTo>
                    <a:pt x="51983" y="47"/>
                  </a:lnTo>
                  <a:lnTo>
                    <a:pt x="49173" y="70"/>
                  </a:lnTo>
                  <a:lnTo>
                    <a:pt x="45830" y="70"/>
                  </a:lnTo>
                  <a:lnTo>
                    <a:pt x="42417" y="93"/>
                  </a:lnTo>
                  <a:lnTo>
                    <a:pt x="39330" y="116"/>
                  </a:lnTo>
                  <a:lnTo>
                    <a:pt x="36985" y="93"/>
                  </a:lnTo>
                  <a:lnTo>
                    <a:pt x="36242" y="70"/>
                  </a:lnTo>
                  <a:lnTo>
                    <a:pt x="35824" y="47"/>
                  </a:lnTo>
                  <a:lnTo>
                    <a:pt x="3559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" name="Google Shape;1025;p15"/>
          <p:cNvGrpSpPr/>
          <p:nvPr/>
        </p:nvGrpSpPr>
        <p:grpSpPr>
          <a:xfrm>
            <a:off x="622848" y="4570601"/>
            <a:ext cx="1223755" cy="447698"/>
            <a:chOff x="5331602" y="3459769"/>
            <a:chExt cx="2948097" cy="1078271"/>
          </a:xfrm>
        </p:grpSpPr>
        <p:grpSp>
          <p:nvGrpSpPr>
            <p:cNvPr id="1026" name="Google Shape;1026;p15"/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1027" name="Google Shape;1027;p15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15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15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15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15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15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15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15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15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15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15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8" name="Google Shape;1038;p15"/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1039" name="Google Shape;1039;p15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15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15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15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15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15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15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15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15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15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15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0" name="Google Shape;1050;p15"/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1051" name="Google Shape;1051;p15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15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15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15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15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15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15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15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15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15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15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2" name="Google Shape;1062;p15"/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1063" name="Google Shape;1063;p15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15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15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15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15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15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15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15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15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15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15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4" name="Google Shape;1074;p15"/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1075" name="Google Shape;1075;p15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15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15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15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15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15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15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15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15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15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15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6" name="Google Shape;1086;p15"/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1087" name="Google Shape;1087;p15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15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15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15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15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15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15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15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15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15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15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8" name="Google Shape;1098;p15"/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1099" name="Google Shape;1099;p15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15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15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15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15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15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15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15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15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15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15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0" name="Google Shape;1110;p15"/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1111" name="Google Shape;1111;p15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15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15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15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15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15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15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15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15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15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15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2" name="Google Shape;1122;p15"/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1123" name="Google Shape;1123;p15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15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15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15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15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15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15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15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15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15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15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4" name="Google Shape;1134;p15"/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1135" name="Google Shape;1135;p15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15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15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15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15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15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15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15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15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15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15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6" name="Google Shape;1146;p15"/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1147" name="Google Shape;1147;p15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15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15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15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15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15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15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15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15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15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15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8" name="Google Shape;1158;p15"/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1159" name="Google Shape;1159;p15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15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15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15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15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15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15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15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15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15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15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0" name="Google Shape;1170;p15"/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1171" name="Google Shape;1171;p15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15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15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15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15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15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15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15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15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15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15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82" name="Google Shape;1182;p15"/>
          <p:cNvGrpSpPr/>
          <p:nvPr/>
        </p:nvGrpSpPr>
        <p:grpSpPr>
          <a:xfrm>
            <a:off x="191340" y="4697848"/>
            <a:ext cx="2226832" cy="445663"/>
            <a:chOff x="3844788" y="3789525"/>
            <a:chExt cx="3388878" cy="678124"/>
          </a:xfrm>
        </p:grpSpPr>
        <p:sp>
          <p:nvSpPr>
            <p:cNvPr id="1183" name="Google Shape;1183;p15"/>
            <p:cNvSpPr/>
            <p:nvPr/>
          </p:nvSpPr>
          <p:spPr>
            <a:xfrm>
              <a:off x="4219555" y="3789525"/>
              <a:ext cx="39740" cy="66758"/>
            </a:xfrm>
            <a:custGeom>
              <a:avLst/>
              <a:gdLst/>
              <a:ahLst/>
              <a:cxnLst/>
              <a:rect l="l" t="t" r="r" b="b"/>
              <a:pathLst>
                <a:path w="581" h="976" extrusionOk="0">
                  <a:moveTo>
                    <a:pt x="279" y="0"/>
                  </a:moveTo>
                  <a:lnTo>
                    <a:pt x="1" y="24"/>
                  </a:lnTo>
                  <a:lnTo>
                    <a:pt x="1" y="952"/>
                  </a:lnTo>
                  <a:lnTo>
                    <a:pt x="256" y="975"/>
                  </a:lnTo>
                  <a:lnTo>
                    <a:pt x="395" y="952"/>
                  </a:lnTo>
                  <a:lnTo>
                    <a:pt x="511" y="952"/>
                  </a:lnTo>
                  <a:lnTo>
                    <a:pt x="535" y="929"/>
                  </a:lnTo>
                  <a:lnTo>
                    <a:pt x="558" y="883"/>
                  </a:lnTo>
                  <a:lnTo>
                    <a:pt x="581" y="790"/>
                  </a:lnTo>
                  <a:lnTo>
                    <a:pt x="558" y="581"/>
                  </a:lnTo>
                  <a:lnTo>
                    <a:pt x="535" y="302"/>
                  </a:lnTo>
                  <a:lnTo>
                    <a:pt x="535" y="163"/>
                  </a:lnTo>
                  <a:lnTo>
                    <a:pt x="558" y="70"/>
                  </a:lnTo>
                  <a:lnTo>
                    <a:pt x="535" y="24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5"/>
            <p:cNvSpPr/>
            <p:nvPr/>
          </p:nvSpPr>
          <p:spPr>
            <a:xfrm>
              <a:off x="4236997" y="3800606"/>
              <a:ext cx="50890" cy="63612"/>
            </a:xfrm>
            <a:custGeom>
              <a:avLst/>
              <a:gdLst/>
              <a:ahLst/>
              <a:cxnLst/>
              <a:rect l="l" t="t" r="r" b="b"/>
              <a:pathLst>
                <a:path w="744" h="930" extrusionOk="0">
                  <a:moveTo>
                    <a:pt x="280" y="1"/>
                  </a:moveTo>
                  <a:lnTo>
                    <a:pt x="280" y="140"/>
                  </a:lnTo>
                  <a:lnTo>
                    <a:pt x="303" y="419"/>
                  </a:lnTo>
                  <a:lnTo>
                    <a:pt x="326" y="628"/>
                  </a:lnTo>
                  <a:lnTo>
                    <a:pt x="303" y="721"/>
                  </a:lnTo>
                  <a:lnTo>
                    <a:pt x="280" y="767"/>
                  </a:lnTo>
                  <a:lnTo>
                    <a:pt x="256" y="790"/>
                  </a:lnTo>
                  <a:lnTo>
                    <a:pt x="140" y="790"/>
                  </a:lnTo>
                  <a:lnTo>
                    <a:pt x="1" y="813"/>
                  </a:lnTo>
                  <a:lnTo>
                    <a:pt x="1" y="837"/>
                  </a:lnTo>
                  <a:lnTo>
                    <a:pt x="1" y="883"/>
                  </a:lnTo>
                  <a:lnTo>
                    <a:pt x="47" y="906"/>
                  </a:lnTo>
                  <a:lnTo>
                    <a:pt x="349" y="930"/>
                  </a:lnTo>
                  <a:lnTo>
                    <a:pt x="558" y="906"/>
                  </a:lnTo>
                  <a:lnTo>
                    <a:pt x="697" y="883"/>
                  </a:lnTo>
                  <a:lnTo>
                    <a:pt x="744" y="860"/>
                  </a:lnTo>
                  <a:lnTo>
                    <a:pt x="697" y="813"/>
                  </a:lnTo>
                  <a:lnTo>
                    <a:pt x="674" y="744"/>
                  </a:lnTo>
                  <a:lnTo>
                    <a:pt x="651" y="581"/>
                  </a:lnTo>
                  <a:lnTo>
                    <a:pt x="674" y="396"/>
                  </a:lnTo>
                  <a:lnTo>
                    <a:pt x="697" y="233"/>
                  </a:lnTo>
                  <a:lnTo>
                    <a:pt x="744" y="117"/>
                  </a:lnTo>
                  <a:lnTo>
                    <a:pt x="744" y="47"/>
                  </a:lnTo>
                  <a:lnTo>
                    <a:pt x="6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5"/>
            <p:cNvSpPr/>
            <p:nvPr/>
          </p:nvSpPr>
          <p:spPr>
            <a:xfrm>
              <a:off x="4221128" y="3789525"/>
              <a:ext cx="9644" cy="406570"/>
            </a:xfrm>
            <a:custGeom>
              <a:avLst/>
              <a:gdLst/>
              <a:ahLst/>
              <a:cxnLst/>
              <a:rect l="l" t="t" r="r" b="b"/>
              <a:pathLst>
                <a:path w="141" h="5944" extrusionOk="0">
                  <a:moveTo>
                    <a:pt x="1" y="0"/>
                  </a:moveTo>
                  <a:lnTo>
                    <a:pt x="1" y="5944"/>
                  </a:lnTo>
                  <a:lnTo>
                    <a:pt x="140" y="5944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5"/>
            <p:cNvSpPr/>
            <p:nvPr/>
          </p:nvSpPr>
          <p:spPr>
            <a:xfrm>
              <a:off x="3844788" y="4041992"/>
              <a:ext cx="3388878" cy="425653"/>
            </a:xfrm>
            <a:custGeom>
              <a:avLst/>
              <a:gdLst/>
              <a:ahLst/>
              <a:cxnLst/>
              <a:rect l="l" t="t" r="r" b="b"/>
              <a:pathLst>
                <a:path w="49545" h="6223" extrusionOk="0">
                  <a:moveTo>
                    <a:pt x="10935" y="1371"/>
                  </a:moveTo>
                  <a:lnTo>
                    <a:pt x="10935" y="1788"/>
                  </a:lnTo>
                  <a:lnTo>
                    <a:pt x="10541" y="1371"/>
                  </a:lnTo>
                  <a:close/>
                  <a:moveTo>
                    <a:pt x="37379" y="1371"/>
                  </a:moveTo>
                  <a:lnTo>
                    <a:pt x="37217" y="1533"/>
                  </a:lnTo>
                  <a:lnTo>
                    <a:pt x="37031" y="1696"/>
                  </a:lnTo>
                  <a:lnTo>
                    <a:pt x="36845" y="1858"/>
                  </a:lnTo>
                  <a:lnTo>
                    <a:pt x="36613" y="1974"/>
                  </a:lnTo>
                  <a:lnTo>
                    <a:pt x="36613" y="1371"/>
                  </a:lnTo>
                  <a:close/>
                  <a:moveTo>
                    <a:pt x="36358" y="1371"/>
                  </a:moveTo>
                  <a:lnTo>
                    <a:pt x="36358" y="2114"/>
                  </a:lnTo>
                  <a:lnTo>
                    <a:pt x="36195" y="2183"/>
                  </a:lnTo>
                  <a:lnTo>
                    <a:pt x="36009" y="2230"/>
                  </a:lnTo>
                  <a:lnTo>
                    <a:pt x="35824" y="2253"/>
                  </a:lnTo>
                  <a:lnTo>
                    <a:pt x="35824" y="1371"/>
                  </a:lnTo>
                  <a:close/>
                  <a:moveTo>
                    <a:pt x="11748" y="1371"/>
                  </a:moveTo>
                  <a:lnTo>
                    <a:pt x="11748" y="2322"/>
                  </a:lnTo>
                  <a:lnTo>
                    <a:pt x="11655" y="2322"/>
                  </a:lnTo>
                  <a:lnTo>
                    <a:pt x="11562" y="2299"/>
                  </a:lnTo>
                  <a:lnTo>
                    <a:pt x="11446" y="2230"/>
                  </a:lnTo>
                  <a:lnTo>
                    <a:pt x="11191" y="2021"/>
                  </a:lnTo>
                  <a:lnTo>
                    <a:pt x="11191" y="1371"/>
                  </a:lnTo>
                  <a:close/>
                  <a:moveTo>
                    <a:pt x="12537" y="1371"/>
                  </a:moveTo>
                  <a:lnTo>
                    <a:pt x="12537" y="2322"/>
                  </a:lnTo>
                  <a:lnTo>
                    <a:pt x="11980" y="2322"/>
                  </a:lnTo>
                  <a:lnTo>
                    <a:pt x="11980" y="1371"/>
                  </a:lnTo>
                  <a:close/>
                  <a:moveTo>
                    <a:pt x="35568" y="1371"/>
                  </a:moveTo>
                  <a:lnTo>
                    <a:pt x="35568" y="2299"/>
                  </a:lnTo>
                  <a:lnTo>
                    <a:pt x="35034" y="2322"/>
                  </a:lnTo>
                  <a:lnTo>
                    <a:pt x="35034" y="1371"/>
                  </a:lnTo>
                  <a:close/>
                  <a:moveTo>
                    <a:pt x="13327" y="1371"/>
                  </a:moveTo>
                  <a:lnTo>
                    <a:pt x="13327" y="2346"/>
                  </a:lnTo>
                  <a:lnTo>
                    <a:pt x="12770" y="2346"/>
                  </a:lnTo>
                  <a:lnTo>
                    <a:pt x="12770" y="1371"/>
                  </a:lnTo>
                  <a:close/>
                  <a:moveTo>
                    <a:pt x="14116" y="1371"/>
                  </a:moveTo>
                  <a:lnTo>
                    <a:pt x="14116" y="2346"/>
                  </a:lnTo>
                  <a:lnTo>
                    <a:pt x="13582" y="2346"/>
                  </a:lnTo>
                  <a:lnTo>
                    <a:pt x="13582" y="1371"/>
                  </a:lnTo>
                  <a:close/>
                  <a:moveTo>
                    <a:pt x="14906" y="1371"/>
                  </a:moveTo>
                  <a:lnTo>
                    <a:pt x="14906" y="2346"/>
                  </a:lnTo>
                  <a:lnTo>
                    <a:pt x="14372" y="2346"/>
                  </a:lnTo>
                  <a:lnTo>
                    <a:pt x="14372" y="1371"/>
                  </a:lnTo>
                  <a:close/>
                  <a:moveTo>
                    <a:pt x="15718" y="1371"/>
                  </a:moveTo>
                  <a:lnTo>
                    <a:pt x="15718" y="2369"/>
                  </a:lnTo>
                  <a:lnTo>
                    <a:pt x="15161" y="2369"/>
                  </a:lnTo>
                  <a:lnTo>
                    <a:pt x="15161" y="1371"/>
                  </a:lnTo>
                  <a:close/>
                  <a:moveTo>
                    <a:pt x="16507" y="1371"/>
                  </a:moveTo>
                  <a:lnTo>
                    <a:pt x="16507" y="2369"/>
                  </a:lnTo>
                  <a:lnTo>
                    <a:pt x="15950" y="2369"/>
                  </a:lnTo>
                  <a:lnTo>
                    <a:pt x="15950" y="1371"/>
                  </a:lnTo>
                  <a:close/>
                  <a:moveTo>
                    <a:pt x="17297" y="1371"/>
                  </a:moveTo>
                  <a:lnTo>
                    <a:pt x="17297" y="2369"/>
                  </a:lnTo>
                  <a:lnTo>
                    <a:pt x="16740" y="2369"/>
                  </a:lnTo>
                  <a:lnTo>
                    <a:pt x="16740" y="1371"/>
                  </a:lnTo>
                  <a:close/>
                  <a:moveTo>
                    <a:pt x="34779" y="1371"/>
                  </a:moveTo>
                  <a:lnTo>
                    <a:pt x="34779" y="2346"/>
                  </a:lnTo>
                  <a:lnTo>
                    <a:pt x="34222" y="2369"/>
                  </a:lnTo>
                  <a:lnTo>
                    <a:pt x="34222" y="1371"/>
                  </a:lnTo>
                  <a:close/>
                  <a:moveTo>
                    <a:pt x="18086" y="1371"/>
                  </a:moveTo>
                  <a:lnTo>
                    <a:pt x="18086" y="2392"/>
                  </a:lnTo>
                  <a:lnTo>
                    <a:pt x="17552" y="2392"/>
                  </a:lnTo>
                  <a:lnTo>
                    <a:pt x="17552" y="1371"/>
                  </a:lnTo>
                  <a:close/>
                  <a:moveTo>
                    <a:pt x="18899" y="1371"/>
                  </a:moveTo>
                  <a:lnTo>
                    <a:pt x="18899" y="2392"/>
                  </a:lnTo>
                  <a:lnTo>
                    <a:pt x="18342" y="2392"/>
                  </a:lnTo>
                  <a:lnTo>
                    <a:pt x="18342" y="1371"/>
                  </a:lnTo>
                  <a:close/>
                  <a:moveTo>
                    <a:pt x="19688" y="1371"/>
                  </a:moveTo>
                  <a:lnTo>
                    <a:pt x="19688" y="2392"/>
                  </a:lnTo>
                  <a:lnTo>
                    <a:pt x="19131" y="2392"/>
                  </a:lnTo>
                  <a:lnTo>
                    <a:pt x="19131" y="1371"/>
                  </a:lnTo>
                  <a:close/>
                  <a:moveTo>
                    <a:pt x="33200" y="1371"/>
                  </a:moveTo>
                  <a:lnTo>
                    <a:pt x="33200" y="2392"/>
                  </a:lnTo>
                  <a:lnTo>
                    <a:pt x="32643" y="2392"/>
                  </a:lnTo>
                  <a:lnTo>
                    <a:pt x="32643" y="1371"/>
                  </a:lnTo>
                  <a:close/>
                  <a:moveTo>
                    <a:pt x="33990" y="1371"/>
                  </a:moveTo>
                  <a:lnTo>
                    <a:pt x="33990" y="2369"/>
                  </a:lnTo>
                  <a:lnTo>
                    <a:pt x="33432" y="2392"/>
                  </a:lnTo>
                  <a:lnTo>
                    <a:pt x="33432" y="1371"/>
                  </a:lnTo>
                  <a:close/>
                  <a:moveTo>
                    <a:pt x="20478" y="1371"/>
                  </a:moveTo>
                  <a:lnTo>
                    <a:pt x="20478" y="2415"/>
                  </a:lnTo>
                  <a:lnTo>
                    <a:pt x="19920" y="2392"/>
                  </a:lnTo>
                  <a:lnTo>
                    <a:pt x="19920" y="1371"/>
                  </a:lnTo>
                  <a:close/>
                  <a:moveTo>
                    <a:pt x="21267" y="1371"/>
                  </a:moveTo>
                  <a:lnTo>
                    <a:pt x="21267" y="2415"/>
                  </a:lnTo>
                  <a:lnTo>
                    <a:pt x="20733" y="2415"/>
                  </a:lnTo>
                  <a:lnTo>
                    <a:pt x="20733" y="1371"/>
                  </a:lnTo>
                  <a:close/>
                  <a:moveTo>
                    <a:pt x="22056" y="1371"/>
                  </a:moveTo>
                  <a:lnTo>
                    <a:pt x="22056" y="2415"/>
                  </a:lnTo>
                  <a:lnTo>
                    <a:pt x="21522" y="2415"/>
                  </a:lnTo>
                  <a:lnTo>
                    <a:pt x="21522" y="1371"/>
                  </a:lnTo>
                  <a:close/>
                  <a:moveTo>
                    <a:pt x="22869" y="1371"/>
                  </a:moveTo>
                  <a:lnTo>
                    <a:pt x="22869" y="2415"/>
                  </a:lnTo>
                  <a:lnTo>
                    <a:pt x="22312" y="2415"/>
                  </a:lnTo>
                  <a:lnTo>
                    <a:pt x="22312" y="1371"/>
                  </a:lnTo>
                  <a:close/>
                  <a:moveTo>
                    <a:pt x="23658" y="1371"/>
                  </a:moveTo>
                  <a:lnTo>
                    <a:pt x="23658" y="2415"/>
                  </a:lnTo>
                  <a:lnTo>
                    <a:pt x="23101" y="2415"/>
                  </a:lnTo>
                  <a:lnTo>
                    <a:pt x="23101" y="1371"/>
                  </a:lnTo>
                  <a:close/>
                  <a:moveTo>
                    <a:pt x="24448" y="1371"/>
                  </a:moveTo>
                  <a:lnTo>
                    <a:pt x="24448" y="2415"/>
                  </a:lnTo>
                  <a:lnTo>
                    <a:pt x="23890" y="2415"/>
                  </a:lnTo>
                  <a:lnTo>
                    <a:pt x="23890" y="1371"/>
                  </a:lnTo>
                  <a:close/>
                  <a:moveTo>
                    <a:pt x="31598" y="1371"/>
                  </a:moveTo>
                  <a:lnTo>
                    <a:pt x="31598" y="2415"/>
                  </a:lnTo>
                  <a:lnTo>
                    <a:pt x="31041" y="2415"/>
                  </a:lnTo>
                  <a:lnTo>
                    <a:pt x="31041" y="1371"/>
                  </a:lnTo>
                  <a:close/>
                  <a:moveTo>
                    <a:pt x="32388" y="1371"/>
                  </a:moveTo>
                  <a:lnTo>
                    <a:pt x="32388" y="2392"/>
                  </a:lnTo>
                  <a:lnTo>
                    <a:pt x="31854" y="2415"/>
                  </a:lnTo>
                  <a:lnTo>
                    <a:pt x="31854" y="1371"/>
                  </a:lnTo>
                  <a:close/>
                  <a:moveTo>
                    <a:pt x="25237" y="1371"/>
                  </a:moveTo>
                  <a:lnTo>
                    <a:pt x="25237" y="2439"/>
                  </a:lnTo>
                  <a:lnTo>
                    <a:pt x="24703" y="2415"/>
                  </a:lnTo>
                  <a:lnTo>
                    <a:pt x="24703" y="1371"/>
                  </a:lnTo>
                  <a:close/>
                  <a:moveTo>
                    <a:pt x="26050" y="1371"/>
                  </a:moveTo>
                  <a:lnTo>
                    <a:pt x="26050" y="2439"/>
                  </a:lnTo>
                  <a:lnTo>
                    <a:pt x="25492" y="2439"/>
                  </a:lnTo>
                  <a:lnTo>
                    <a:pt x="25492" y="1371"/>
                  </a:lnTo>
                  <a:close/>
                  <a:moveTo>
                    <a:pt x="26839" y="1371"/>
                  </a:moveTo>
                  <a:lnTo>
                    <a:pt x="26839" y="2439"/>
                  </a:lnTo>
                  <a:lnTo>
                    <a:pt x="26282" y="2439"/>
                  </a:lnTo>
                  <a:lnTo>
                    <a:pt x="26282" y="1371"/>
                  </a:lnTo>
                  <a:close/>
                  <a:moveTo>
                    <a:pt x="27628" y="1371"/>
                  </a:moveTo>
                  <a:lnTo>
                    <a:pt x="27628" y="2439"/>
                  </a:lnTo>
                  <a:lnTo>
                    <a:pt x="27071" y="2439"/>
                  </a:lnTo>
                  <a:lnTo>
                    <a:pt x="27071" y="1371"/>
                  </a:lnTo>
                  <a:close/>
                  <a:moveTo>
                    <a:pt x="28418" y="1371"/>
                  </a:moveTo>
                  <a:lnTo>
                    <a:pt x="28418" y="2439"/>
                  </a:lnTo>
                  <a:lnTo>
                    <a:pt x="27884" y="2439"/>
                  </a:lnTo>
                  <a:lnTo>
                    <a:pt x="27884" y="1371"/>
                  </a:lnTo>
                  <a:close/>
                  <a:moveTo>
                    <a:pt x="29207" y="1371"/>
                  </a:moveTo>
                  <a:lnTo>
                    <a:pt x="29207" y="2439"/>
                  </a:lnTo>
                  <a:lnTo>
                    <a:pt x="28673" y="2439"/>
                  </a:lnTo>
                  <a:lnTo>
                    <a:pt x="28673" y="1371"/>
                  </a:lnTo>
                  <a:close/>
                  <a:moveTo>
                    <a:pt x="30020" y="1371"/>
                  </a:moveTo>
                  <a:lnTo>
                    <a:pt x="30020" y="2439"/>
                  </a:lnTo>
                  <a:lnTo>
                    <a:pt x="29462" y="2439"/>
                  </a:lnTo>
                  <a:lnTo>
                    <a:pt x="29462" y="1371"/>
                  </a:lnTo>
                  <a:close/>
                  <a:moveTo>
                    <a:pt x="30809" y="1371"/>
                  </a:moveTo>
                  <a:lnTo>
                    <a:pt x="30809" y="2415"/>
                  </a:lnTo>
                  <a:lnTo>
                    <a:pt x="30252" y="2439"/>
                  </a:lnTo>
                  <a:lnTo>
                    <a:pt x="30252" y="1371"/>
                  </a:lnTo>
                  <a:close/>
                  <a:moveTo>
                    <a:pt x="38122" y="1"/>
                  </a:moveTo>
                  <a:lnTo>
                    <a:pt x="38099" y="94"/>
                  </a:lnTo>
                  <a:lnTo>
                    <a:pt x="38006" y="326"/>
                  </a:lnTo>
                  <a:lnTo>
                    <a:pt x="37867" y="651"/>
                  </a:lnTo>
                  <a:lnTo>
                    <a:pt x="37751" y="860"/>
                  </a:lnTo>
                  <a:lnTo>
                    <a:pt x="37635" y="1046"/>
                  </a:lnTo>
                  <a:lnTo>
                    <a:pt x="10053" y="1046"/>
                  </a:lnTo>
                  <a:lnTo>
                    <a:pt x="4087" y="976"/>
                  </a:lnTo>
                  <a:lnTo>
                    <a:pt x="0" y="953"/>
                  </a:lnTo>
                  <a:lnTo>
                    <a:pt x="24" y="1185"/>
                  </a:lnTo>
                  <a:lnTo>
                    <a:pt x="70" y="1394"/>
                  </a:lnTo>
                  <a:lnTo>
                    <a:pt x="140" y="1626"/>
                  </a:lnTo>
                  <a:lnTo>
                    <a:pt x="233" y="1858"/>
                  </a:lnTo>
                  <a:lnTo>
                    <a:pt x="442" y="2322"/>
                  </a:lnTo>
                  <a:lnTo>
                    <a:pt x="720" y="2764"/>
                  </a:lnTo>
                  <a:lnTo>
                    <a:pt x="1022" y="3205"/>
                  </a:lnTo>
                  <a:lnTo>
                    <a:pt x="1347" y="3646"/>
                  </a:lnTo>
                  <a:lnTo>
                    <a:pt x="1695" y="4064"/>
                  </a:lnTo>
                  <a:lnTo>
                    <a:pt x="2044" y="4458"/>
                  </a:lnTo>
                  <a:lnTo>
                    <a:pt x="2415" y="4830"/>
                  </a:lnTo>
                  <a:lnTo>
                    <a:pt x="2740" y="5178"/>
                  </a:lnTo>
                  <a:lnTo>
                    <a:pt x="3344" y="5712"/>
                  </a:lnTo>
                  <a:lnTo>
                    <a:pt x="3762" y="6084"/>
                  </a:lnTo>
                  <a:lnTo>
                    <a:pt x="3924" y="6223"/>
                  </a:lnTo>
                  <a:lnTo>
                    <a:pt x="47595" y="6223"/>
                  </a:lnTo>
                  <a:lnTo>
                    <a:pt x="47339" y="5805"/>
                  </a:lnTo>
                  <a:lnTo>
                    <a:pt x="47153" y="5433"/>
                  </a:lnTo>
                  <a:lnTo>
                    <a:pt x="47014" y="5062"/>
                  </a:lnTo>
                  <a:lnTo>
                    <a:pt x="46944" y="4714"/>
                  </a:lnTo>
                  <a:lnTo>
                    <a:pt x="46921" y="4389"/>
                  </a:lnTo>
                  <a:lnTo>
                    <a:pt x="46968" y="4087"/>
                  </a:lnTo>
                  <a:lnTo>
                    <a:pt x="47037" y="3785"/>
                  </a:lnTo>
                  <a:lnTo>
                    <a:pt x="47130" y="3530"/>
                  </a:lnTo>
                  <a:lnTo>
                    <a:pt x="47269" y="3298"/>
                  </a:lnTo>
                  <a:lnTo>
                    <a:pt x="47432" y="3089"/>
                  </a:lnTo>
                  <a:lnTo>
                    <a:pt x="47618" y="2880"/>
                  </a:lnTo>
                  <a:lnTo>
                    <a:pt x="47827" y="2717"/>
                  </a:lnTo>
                  <a:lnTo>
                    <a:pt x="48012" y="2578"/>
                  </a:lnTo>
                  <a:lnTo>
                    <a:pt x="48221" y="2439"/>
                  </a:lnTo>
                  <a:lnTo>
                    <a:pt x="48430" y="2346"/>
                  </a:lnTo>
                  <a:lnTo>
                    <a:pt x="48639" y="2276"/>
                  </a:lnTo>
                  <a:lnTo>
                    <a:pt x="48802" y="2183"/>
                  </a:lnTo>
                  <a:lnTo>
                    <a:pt x="48964" y="2090"/>
                  </a:lnTo>
                  <a:lnTo>
                    <a:pt x="49104" y="1951"/>
                  </a:lnTo>
                  <a:lnTo>
                    <a:pt x="49196" y="1788"/>
                  </a:lnTo>
                  <a:lnTo>
                    <a:pt x="49289" y="1626"/>
                  </a:lnTo>
                  <a:lnTo>
                    <a:pt x="49359" y="1440"/>
                  </a:lnTo>
                  <a:lnTo>
                    <a:pt x="49429" y="1231"/>
                  </a:lnTo>
                  <a:lnTo>
                    <a:pt x="49475" y="1046"/>
                  </a:lnTo>
                  <a:lnTo>
                    <a:pt x="49522" y="674"/>
                  </a:lnTo>
                  <a:lnTo>
                    <a:pt x="49545" y="372"/>
                  </a:lnTo>
                  <a:lnTo>
                    <a:pt x="49522" y="70"/>
                  </a:lnTo>
                  <a:lnTo>
                    <a:pt x="381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5"/>
            <p:cNvSpPr/>
            <p:nvPr/>
          </p:nvSpPr>
          <p:spPr>
            <a:xfrm>
              <a:off x="4035352" y="4397744"/>
              <a:ext cx="3064936" cy="69905"/>
            </a:xfrm>
            <a:custGeom>
              <a:avLst/>
              <a:gdLst/>
              <a:ahLst/>
              <a:cxnLst/>
              <a:rect l="l" t="t" r="r" b="b"/>
              <a:pathLst>
                <a:path w="44809" h="1022" extrusionOk="0">
                  <a:moveTo>
                    <a:pt x="0" y="0"/>
                  </a:moveTo>
                  <a:lnTo>
                    <a:pt x="442" y="418"/>
                  </a:lnTo>
                  <a:lnTo>
                    <a:pt x="813" y="743"/>
                  </a:lnTo>
                  <a:lnTo>
                    <a:pt x="1138" y="1022"/>
                  </a:lnTo>
                  <a:lnTo>
                    <a:pt x="44809" y="1022"/>
                  </a:lnTo>
                  <a:lnTo>
                    <a:pt x="44623" y="743"/>
                  </a:lnTo>
                  <a:lnTo>
                    <a:pt x="44483" y="488"/>
                  </a:lnTo>
                  <a:lnTo>
                    <a:pt x="44367" y="256"/>
                  </a:lnTo>
                  <a:lnTo>
                    <a:pt x="44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8" name="Google Shape;1188;p15"/>
          <p:cNvGrpSpPr/>
          <p:nvPr/>
        </p:nvGrpSpPr>
        <p:grpSpPr>
          <a:xfrm>
            <a:off x="6784663" y="4604091"/>
            <a:ext cx="1803066" cy="360856"/>
            <a:chOff x="6105603" y="6561295"/>
            <a:chExt cx="2226832" cy="445667"/>
          </a:xfrm>
        </p:grpSpPr>
        <p:grpSp>
          <p:nvGrpSpPr>
            <p:cNvPr id="1189" name="Google Shape;1189;p15"/>
            <p:cNvGrpSpPr/>
            <p:nvPr/>
          </p:nvGrpSpPr>
          <p:grpSpPr>
            <a:xfrm flipH="1">
              <a:off x="6607147" y="6561295"/>
              <a:ext cx="1223753" cy="298491"/>
              <a:chOff x="6607147" y="6458520"/>
              <a:chExt cx="1223753" cy="298491"/>
            </a:xfrm>
          </p:grpSpPr>
          <p:grpSp>
            <p:nvGrpSpPr>
              <p:cNvPr id="1190" name="Google Shape;1190;p15"/>
              <p:cNvGrpSpPr/>
              <p:nvPr/>
            </p:nvGrpSpPr>
            <p:grpSpPr>
              <a:xfrm>
                <a:off x="6607147" y="6607753"/>
                <a:ext cx="316812" cy="149257"/>
                <a:chOff x="811985" y="3296192"/>
                <a:chExt cx="1330582" cy="626605"/>
              </a:xfrm>
            </p:grpSpPr>
            <p:sp>
              <p:nvSpPr>
                <p:cNvPr id="1191" name="Google Shape;1191;p15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2" name="Google Shape;1192;p15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3" name="Google Shape;1193;p15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4" name="Google Shape;1194;p15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" name="Google Shape;1195;p15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6" name="Google Shape;1196;p15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7" name="Google Shape;1197;p15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8" name="Google Shape;1198;p15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9" name="Google Shape;1199;p15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0" name="Google Shape;1200;p15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1" name="Google Shape;1201;p15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02" name="Google Shape;1202;p15"/>
              <p:cNvGrpSpPr/>
              <p:nvPr/>
            </p:nvGrpSpPr>
            <p:grpSpPr>
              <a:xfrm>
                <a:off x="6803364" y="6607753"/>
                <a:ext cx="316812" cy="149257"/>
                <a:chOff x="811985" y="3296192"/>
                <a:chExt cx="1330582" cy="626605"/>
              </a:xfrm>
            </p:grpSpPr>
            <p:sp>
              <p:nvSpPr>
                <p:cNvPr id="1203" name="Google Shape;1203;p15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" name="Google Shape;1204;p15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15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15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15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15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15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15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15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2" name="Google Shape;1212;p15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3" name="Google Shape;1213;p15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14" name="Google Shape;1214;p15"/>
              <p:cNvGrpSpPr/>
              <p:nvPr/>
            </p:nvGrpSpPr>
            <p:grpSpPr>
              <a:xfrm>
                <a:off x="7001056" y="6607753"/>
                <a:ext cx="316812" cy="149257"/>
                <a:chOff x="811985" y="3296192"/>
                <a:chExt cx="1330582" cy="626605"/>
              </a:xfrm>
            </p:grpSpPr>
            <p:sp>
              <p:nvSpPr>
                <p:cNvPr id="1215" name="Google Shape;1215;p15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6" name="Google Shape;1216;p15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7" name="Google Shape;1217;p15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8" name="Google Shape;1218;p15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9" name="Google Shape;1219;p15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0" name="Google Shape;1220;p15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1" name="Google Shape;1221;p15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2" name="Google Shape;1222;p15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3" name="Google Shape;1223;p15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4" name="Google Shape;1224;p15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5" name="Google Shape;1225;p15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26" name="Google Shape;1226;p15"/>
              <p:cNvGrpSpPr/>
              <p:nvPr/>
            </p:nvGrpSpPr>
            <p:grpSpPr>
              <a:xfrm>
                <a:off x="7001056" y="6458520"/>
                <a:ext cx="316812" cy="149257"/>
                <a:chOff x="811985" y="3296192"/>
                <a:chExt cx="1330582" cy="626605"/>
              </a:xfrm>
            </p:grpSpPr>
            <p:sp>
              <p:nvSpPr>
                <p:cNvPr id="1227" name="Google Shape;1227;p15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8" name="Google Shape;1228;p15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9" name="Google Shape;1229;p15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0" name="Google Shape;1230;p15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1" name="Google Shape;1231;p15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2" name="Google Shape;1232;p15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3" name="Google Shape;1233;p15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4" name="Google Shape;1234;p15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5" name="Google Shape;1235;p15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6" name="Google Shape;1236;p15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7" name="Google Shape;1237;p15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38" name="Google Shape;1238;p15"/>
              <p:cNvGrpSpPr/>
              <p:nvPr/>
            </p:nvGrpSpPr>
            <p:grpSpPr>
              <a:xfrm>
                <a:off x="7317870" y="6607753"/>
                <a:ext cx="316812" cy="149257"/>
                <a:chOff x="811985" y="3296192"/>
                <a:chExt cx="1330582" cy="626605"/>
              </a:xfrm>
            </p:grpSpPr>
            <p:sp>
              <p:nvSpPr>
                <p:cNvPr id="1239" name="Google Shape;1239;p15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0" name="Google Shape;1240;p15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1" name="Google Shape;1241;p15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2" name="Google Shape;1242;p15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3" name="Google Shape;1243;p15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4" name="Google Shape;1244;p15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5" name="Google Shape;1245;p15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6" name="Google Shape;1246;p15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7" name="Google Shape;1247;p15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8" name="Google Shape;1248;p15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9" name="Google Shape;1249;p15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50" name="Google Shape;1250;p15"/>
              <p:cNvGrpSpPr/>
              <p:nvPr/>
            </p:nvGrpSpPr>
            <p:grpSpPr>
              <a:xfrm>
                <a:off x="7514088" y="6607753"/>
                <a:ext cx="316812" cy="149257"/>
                <a:chOff x="811985" y="3296192"/>
                <a:chExt cx="1330582" cy="626605"/>
              </a:xfrm>
            </p:grpSpPr>
            <p:sp>
              <p:nvSpPr>
                <p:cNvPr id="1251" name="Google Shape;1251;p15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2" name="Google Shape;1252;p15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3" name="Google Shape;1253;p15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4" name="Google Shape;1254;p15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5" name="Google Shape;1255;p15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6" name="Google Shape;1256;p15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7" name="Google Shape;1257;p15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8" name="Google Shape;1258;p15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9" name="Google Shape;1259;p15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0" name="Google Shape;1260;p15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1" name="Google Shape;1261;p15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62" name="Google Shape;1262;p15"/>
              <p:cNvGrpSpPr/>
              <p:nvPr/>
            </p:nvGrpSpPr>
            <p:grpSpPr>
              <a:xfrm>
                <a:off x="7317870" y="6458520"/>
                <a:ext cx="316812" cy="149257"/>
                <a:chOff x="811985" y="3296192"/>
                <a:chExt cx="1330582" cy="626605"/>
              </a:xfrm>
            </p:grpSpPr>
            <p:sp>
              <p:nvSpPr>
                <p:cNvPr id="1263" name="Google Shape;1263;p15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4" name="Google Shape;1264;p15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5" name="Google Shape;1265;p15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6" name="Google Shape;1266;p15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7" name="Google Shape;1267;p15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8" name="Google Shape;1268;p15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9" name="Google Shape;1269;p15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0" name="Google Shape;1270;p15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1" name="Google Shape;1271;p15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2" name="Google Shape;1272;p15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3" name="Google Shape;1273;p15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74" name="Google Shape;1274;p15"/>
              <p:cNvGrpSpPr/>
              <p:nvPr/>
            </p:nvGrpSpPr>
            <p:grpSpPr>
              <a:xfrm>
                <a:off x="7514088" y="6458520"/>
                <a:ext cx="316812" cy="149257"/>
                <a:chOff x="811985" y="3296192"/>
                <a:chExt cx="1330582" cy="626605"/>
              </a:xfrm>
            </p:grpSpPr>
            <p:sp>
              <p:nvSpPr>
                <p:cNvPr id="1275" name="Google Shape;1275;p15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6" name="Google Shape;1276;p15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7" name="Google Shape;1277;p15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8" name="Google Shape;1278;p15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9" name="Google Shape;1279;p15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0" name="Google Shape;1280;p15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1" name="Google Shape;1281;p15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2" name="Google Shape;1282;p15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3" name="Google Shape;1283;p15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4" name="Google Shape;1284;p15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5" name="Google Shape;1285;p15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86" name="Google Shape;1286;p15"/>
            <p:cNvGrpSpPr/>
            <p:nvPr/>
          </p:nvGrpSpPr>
          <p:grpSpPr>
            <a:xfrm flipH="1">
              <a:off x="6105603" y="6561298"/>
              <a:ext cx="2226832" cy="445663"/>
              <a:chOff x="3844788" y="3789525"/>
              <a:chExt cx="3388878" cy="678124"/>
            </a:xfrm>
          </p:grpSpPr>
          <p:sp>
            <p:nvSpPr>
              <p:cNvPr id="1287" name="Google Shape;1287;p15"/>
              <p:cNvSpPr/>
              <p:nvPr/>
            </p:nvSpPr>
            <p:spPr>
              <a:xfrm>
                <a:off x="4219555" y="3789525"/>
                <a:ext cx="39740" cy="66758"/>
              </a:xfrm>
              <a:custGeom>
                <a:avLst/>
                <a:gdLst/>
                <a:ahLst/>
                <a:cxnLst/>
                <a:rect l="l" t="t" r="r" b="b"/>
                <a:pathLst>
                  <a:path w="581" h="976" extrusionOk="0">
                    <a:moveTo>
                      <a:pt x="279" y="0"/>
                    </a:moveTo>
                    <a:lnTo>
                      <a:pt x="1" y="24"/>
                    </a:lnTo>
                    <a:lnTo>
                      <a:pt x="1" y="952"/>
                    </a:lnTo>
                    <a:lnTo>
                      <a:pt x="256" y="975"/>
                    </a:lnTo>
                    <a:lnTo>
                      <a:pt x="395" y="952"/>
                    </a:lnTo>
                    <a:lnTo>
                      <a:pt x="511" y="952"/>
                    </a:lnTo>
                    <a:lnTo>
                      <a:pt x="535" y="929"/>
                    </a:lnTo>
                    <a:lnTo>
                      <a:pt x="558" y="883"/>
                    </a:lnTo>
                    <a:lnTo>
                      <a:pt x="581" y="790"/>
                    </a:lnTo>
                    <a:lnTo>
                      <a:pt x="558" y="581"/>
                    </a:lnTo>
                    <a:lnTo>
                      <a:pt x="535" y="302"/>
                    </a:lnTo>
                    <a:lnTo>
                      <a:pt x="535" y="163"/>
                    </a:lnTo>
                    <a:lnTo>
                      <a:pt x="558" y="70"/>
                    </a:lnTo>
                    <a:lnTo>
                      <a:pt x="535" y="24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15"/>
              <p:cNvSpPr/>
              <p:nvPr/>
            </p:nvSpPr>
            <p:spPr>
              <a:xfrm>
                <a:off x="4236997" y="3800606"/>
                <a:ext cx="50890" cy="63612"/>
              </a:xfrm>
              <a:custGeom>
                <a:avLst/>
                <a:gdLst/>
                <a:ahLst/>
                <a:cxnLst/>
                <a:rect l="l" t="t" r="r" b="b"/>
                <a:pathLst>
                  <a:path w="744" h="930" extrusionOk="0">
                    <a:moveTo>
                      <a:pt x="280" y="1"/>
                    </a:moveTo>
                    <a:lnTo>
                      <a:pt x="280" y="140"/>
                    </a:lnTo>
                    <a:lnTo>
                      <a:pt x="303" y="419"/>
                    </a:lnTo>
                    <a:lnTo>
                      <a:pt x="326" y="628"/>
                    </a:lnTo>
                    <a:lnTo>
                      <a:pt x="303" y="721"/>
                    </a:lnTo>
                    <a:lnTo>
                      <a:pt x="280" y="767"/>
                    </a:lnTo>
                    <a:lnTo>
                      <a:pt x="256" y="790"/>
                    </a:lnTo>
                    <a:lnTo>
                      <a:pt x="140" y="790"/>
                    </a:lnTo>
                    <a:lnTo>
                      <a:pt x="1" y="813"/>
                    </a:lnTo>
                    <a:lnTo>
                      <a:pt x="1" y="837"/>
                    </a:lnTo>
                    <a:lnTo>
                      <a:pt x="1" y="883"/>
                    </a:lnTo>
                    <a:lnTo>
                      <a:pt x="47" y="906"/>
                    </a:lnTo>
                    <a:lnTo>
                      <a:pt x="349" y="930"/>
                    </a:lnTo>
                    <a:lnTo>
                      <a:pt x="558" y="906"/>
                    </a:lnTo>
                    <a:lnTo>
                      <a:pt x="697" y="883"/>
                    </a:lnTo>
                    <a:lnTo>
                      <a:pt x="744" y="860"/>
                    </a:lnTo>
                    <a:lnTo>
                      <a:pt x="697" y="813"/>
                    </a:lnTo>
                    <a:lnTo>
                      <a:pt x="674" y="744"/>
                    </a:lnTo>
                    <a:lnTo>
                      <a:pt x="651" y="581"/>
                    </a:lnTo>
                    <a:lnTo>
                      <a:pt x="674" y="396"/>
                    </a:lnTo>
                    <a:lnTo>
                      <a:pt x="697" y="233"/>
                    </a:lnTo>
                    <a:lnTo>
                      <a:pt x="744" y="117"/>
                    </a:lnTo>
                    <a:lnTo>
                      <a:pt x="744" y="47"/>
                    </a:lnTo>
                    <a:lnTo>
                      <a:pt x="69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15"/>
              <p:cNvSpPr/>
              <p:nvPr/>
            </p:nvSpPr>
            <p:spPr>
              <a:xfrm>
                <a:off x="4221128" y="3789525"/>
                <a:ext cx="9644" cy="406570"/>
              </a:xfrm>
              <a:custGeom>
                <a:avLst/>
                <a:gdLst/>
                <a:ahLst/>
                <a:cxnLst/>
                <a:rect l="l" t="t" r="r" b="b"/>
                <a:pathLst>
                  <a:path w="141" h="5944" extrusionOk="0">
                    <a:moveTo>
                      <a:pt x="1" y="0"/>
                    </a:moveTo>
                    <a:lnTo>
                      <a:pt x="1" y="5944"/>
                    </a:lnTo>
                    <a:lnTo>
                      <a:pt x="140" y="5944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15"/>
              <p:cNvSpPr/>
              <p:nvPr/>
            </p:nvSpPr>
            <p:spPr>
              <a:xfrm>
                <a:off x="3844788" y="4041992"/>
                <a:ext cx="3388878" cy="425653"/>
              </a:xfrm>
              <a:custGeom>
                <a:avLst/>
                <a:gdLst/>
                <a:ahLst/>
                <a:cxnLst/>
                <a:rect l="l" t="t" r="r" b="b"/>
                <a:pathLst>
                  <a:path w="49545" h="6223" extrusionOk="0">
                    <a:moveTo>
                      <a:pt x="10935" y="1371"/>
                    </a:moveTo>
                    <a:lnTo>
                      <a:pt x="10935" y="1788"/>
                    </a:lnTo>
                    <a:lnTo>
                      <a:pt x="10541" y="1371"/>
                    </a:lnTo>
                    <a:close/>
                    <a:moveTo>
                      <a:pt x="37379" y="1371"/>
                    </a:moveTo>
                    <a:lnTo>
                      <a:pt x="37217" y="1533"/>
                    </a:lnTo>
                    <a:lnTo>
                      <a:pt x="37031" y="1696"/>
                    </a:lnTo>
                    <a:lnTo>
                      <a:pt x="36845" y="1858"/>
                    </a:lnTo>
                    <a:lnTo>
                      <a:pt x="36613" y="1974"/>
                    </a:lnTo>
                    <a:lnTo>
                      <a:pt x="36613" y="1371"/>
                    </a:lnTo>
                    <a:close/>
                    <a:moveTo>
                      <a:pt x="36358" y="1371"/>
                    </a:moveTo>
                    <a:lnTo>
                      <a:pt x="36358" y="2114"/>
                    </a:lnTo>
                    <a:lnTo>
                      <a:pt x="36195" y="2183"/>
                    </a:lnTo>
                    <a:lnTo>
                      <a:pt x="36009" y="2230"/>
                    </a:lnTo>
                    <a:lnTo>
                      <a:pt x="35824" y="2253"/>
                    </a:lnTo>
                    <a:lnTo>
                      <a:pt x="35824" y="1371"/>
                    </a:lnTo>
                    <a:close/>
                    <a:moveTo>
                      <a:pt x="11748" y="1371"/>
                    </a:moveTo>
                    <a:lnTo>
                      <a:pt x="11748" y="2322"/>
                    </a:lnTo>
                    <a:lnTo>
                      <a:pt x="11655" y="2322"/>
                    </a:lnTo>
                    <a:lnTo>
                      <a:pt x="11562" y="2299"/>
                    </a:lnTo>
                    <a:lnTo>
                      <a:pt x="11446" y="2230"/>
                    </a:lnTo>
                    <a:lnTo>
                      <a:pt x="11191" y="2021"/>
                    </a:lnTo>
                    <a:lnTo>
                      <a:pt x="11191" y="1371"/>
                    </a:lnTo>
                    <a:close/>
                    <a:moveTo>
                      <a:pt x="12537" y="1371"/>
                    </a:moveTo>
                    <a:lnTo>
                      <a:pt x="12537" y="2322"/>
                    </a:lnTo>
                    <a:lnTo>
                      <a:pt x="11980" y="2322"/>
                    </a:lnTo>
                    <a:lnTo>
                      <a:pt x="11980" y="1371"/>
                    </a:lnTo>
                    <a:close/>
                    <a:moveTo>
                      <a:pt x="35568" y="1371"/>
                    </a:moveTo>
                    <a:lnTo>
                      <a:pt x="35568" y="2299"/>
                    </a:lnTo>
                    <a:lnTo>
                      <a:pt x="35034" y="2322"/>
                    </a:lnTo>
                    <a:lnTo>
                      <a:pt x="35034" y="1371"/>
                    </a:lnTo>
                    <a:close/>
                    <a:moveTo>
                      <a:pt x="13327" y="1371"/>
                    </a:moveTo>
                    <a:lnTo>
                      <a:pt x="13327" y="2346"/>
                    </a:lnTo>
                    <a:lnTo>
                      <a:pt x="12770" y="2346"/>
                    </a:lnTo>
                    <a:lnTo>
                      <a:pt x="12770" y="1371"/>
                    </a:lnTo>
                    <a:close/>
                    <a:moveTo>
                      <a:pt x="14116" y="1371"/>
                    </a:moveTo>
                    <a:lnTo>
                      <a:pt x="14116" y="2346"/>
                    </a:lnTo>
                    <a:lnTo>
                      <a:pt x="13582" y="2346"/>
                    </a:lnTo>
                    <a:lnTo>
                      <a:pt x="13582" y="1371"/>
                    </a:lnTo>
                    <a:close/>
                    <a:moveTo>
                      <a:pt x="14906" y="1371"/>
                    </a:moveTo>
                    <a:lnTo>
                      <a:pt x="14906" y="2346"/>
                    </a:lnTo>
                    <a:lnTo>
                      <a:pt x="14372" y="2346"/>
                    </a:lnTo>
                    <a:lnTo>
                      <a:pt x="14372" y="1371"/>
                    </a:lnTo>
                    <a:close/>
                    <a:moveTo>
                      <a:pt x="15718" y="1371"/>
                    </a:moveTo>
                    <a:lnTo>
                      <a:pt x="15718" y="2369"/>
                    </a:lnTo>
                    <a:lnTo>
                      <a:pt x="15161" y="2369"/>
                    </a:lnTo>
                    <a:lnTo>
                      <a:pt x="15161" y="1371"/>
                    </a:lnTo>
                    <a:close/>
                    <a:moveTo>
                      <a:pt x="16507" y="1371"/>
                    </a:moveTo>
                    <a:lnTo>
                      <a:pt x="16507" y="2369"/>
                    </a:lnTo>
                    <a:lnTo>
                      <a:pt x="15950" y="2369"/>
                    </a:lnTo>
                    <a:lnTo>
                      <a:pt x="15950" y="1371"/>
                    </a:lnTo>
                    <a:close/>
                    <a:moveTo>
                      <a:pt x="17297" y="1371"/>
                    </a:moveTo>
                    <a:lnTo>
                      <a:pt x="17297" y="2369"/>
                    </a:lnTo>
                    <a:lnTo>
                      <a:pt x="16740" y="2369"/>
                    </a:lnTo>
                    <a:lnTo>
                      <a:pt x="16740" y="1371"/>
                    </a:lnTo>
                    <a:close/>
                    <a:moveTo>
                      <a:pt x="34779" y="1371"/>
                    </a:moveTo>
                    <a:lnTo>
                      <a:pt x="34779" y="2346"/>
                    </a:lnTo>
                    <a:lnTo>
                      <a:pt x="34222" y="2369"/>
                    </a:lnTo>
                    <a:lnTo>
                      <a:pt x="34222" y="1371"/>
                    </a:lnTo>
                    <a:close/>
                    <a:moveTo>
                      <a:pt x="18086" y="1371"/>
                    </a:moveTo>
                    <a:lnTo>
                      <a:pt x="18086" y="2392"/>
                    </a:lnTo>
                    <a:lnTo>
                      <a:pt x="17552" y="2392"/>
                    </a:lnTo>
                    <a:lnTo>
                      <a:pt x="17552" y="1371"/>
                    </a:lnTo>
                    <a:close/>
                    <a:moveTo>
                      <a:pt x="18899" y="1371"/>
                    </a:moveTo>
                    <a:lnTo>
                      <a:pt x="18899" y="2392"/>
                    </a:lnTo>
                    <a:lnTo>
                      <a:pt x="18342" y="2392"/>
                    </a:lnTo>
                    <a:lnTo>
                      <a:pt x="18342" y="1371"/>
                    </a:lnTo>
                    <a:close/>
                    <a:moveTo>
                      <a:pt x="19688" y="1371"/>
                    </a:moveTo>
                    <a:lnTo>
                      <a:pt x="19688" y="2392"/>
                    </a:lnTo>
                    <a:lnTo>
                      <a:pt x="19131" y="2392"/>
                    </a:lnTo>
                    <a:lnTo>
                      <a:pt x="19131" y="1371"/>
                    </a:lnTo>
                    <a:close/>
                    <a:moveTo>
                      <a:pt x="33200" y="1371"/>
                    </a:moveTo>
                    <a:lnTo>
                      <a:pt x="33200" y="2392"/>
                    </a:lnTo>
                    <a:lnTo>
                      <a:pt x="32643" y="2392"/>
                    </a:lnTo>
                    <a:lnTo>
                      <a:pt x="32643" y="1371"/>
                    </a:lnTo>
                    <a:close/>
                    <a:moveTo>
                      <a:pt x="33990" y="1371"/>
                    </a:moveTo>
                    <a:lnTo>
                      <a:pt x="33990" y="2369"/>
                    </a:lnTo>
                    <a:lnTo>
                      <a:pt x="33432" y="2392"/>
                    </a:lnTo>
                    <a:lnTo>
                      <a:pt x="33432" y="1371"/>
                    </a:lnTo>
                    <a:close/>
                    <a:moveTo>
                      <a:pt x="20478" y="1371"/>
                    </a:moveTo>
                    <a:lnTo>
                      <a:pt x="20478" y="2415"/>
                    </a:lnTo>
                    <a:lnTo>
                      <a:pt x="19920" y="2392"/>
                    </a:lnTo>
                    <a:lnTo>
                      <a:pt x="19920" y="1371"/>
                    </a:lnTo>
                    <a:close/>
                    <a:moveTo>
                      <a:pt x="21267" y="1371"/>
                    </a:moveTo>
                    <a:lnTo>
                      <a:pt x="21267" y="2415"/>
                    </a:lnTo>
                    <a:lnTo>
                      <a:pt x="20733" y="2415"/>
                    </a:lnTo>
                    <a:lnTo>
                      <a:pt x="20733" y="1371"/>
                    </a:lnTo>
                    <a:close/>
                    <a:moveTo>
                      <a:pt x="22056" y="1371"/>
                    </a:moveTo>
                    <a:lnTo>
                      <a:pt x="22056" y="2415"/>
                    </a:lnTo>
                    <a:lnTo>
                      <a:pt x="21522" y="2415"/>
                    </a:lnTo>
                    <a:lnTo>
                      <a:pt x="21522" y="1371"/>
                    </a:lnTo>
                    <a:close/>
                    <a:moveTo>
                      <a:pt x="22869" y="1371"/>
                    </a:moveTo>
                    <a:lnTo>
                      <a:pt x="22869" y="2415"/>
                    </a:lnTo>
                    <a:lnTo>
                      <a:pt x="22312" y="2415"/>
                    </a:lnTo>
                    <a:lnTo>
                      <a:pt x="22312" y="1371"/>
                    </a:lnTo>
                    <a:close/>
                    <a:moveTo>
                      <a:pt x="23658" y="1371"/>
                    </a:moveTo>
                    <a:lnTo>
                      <a:pt x="23658" y="2415"/>
                    </a:lnTo>
                    <a:lnTo>
                      <a:pt x="23101" y="2415"/>
                    </a:lnTo>
                    <a:lnTo>
                      <a:pt x="23101" y="1371"/>
                    </a:lnTo>
                    <a:close/>
                    <a:moveTo>
                      <a:pt x="24448" y="1371"/>
                    </a:moveTo>
                    <a:lnTo>
                      <a:pt x="24448" y="2415"/>
                    </a:lnTo>
                    <a:lnTo>
                      <a:pt x="23890" y="2415"/>
                    </a:lnTo>
                    <a:lnTo>
                      <a:pt x="23890" y="1371"/>
                    </a:lnTo>
                    <a:close/>
                    <a:moveTo>
                      <a:pt x="31598" y="1371"/>
                    </a:moveTo>
                    <a:lnTo>
                      <a:pt x="31598" y="2415"/>
                    </a:lnTo>
                    <a:lnTo>
                      <a:pt x="31041" y="2415"/>
                    </a:lnTo>
                    <a:lnTo>
                      <a:pt x="31041" y="1371"/>
                    </a:lnTo>
                    <a:close/>
                    <a:moveTo>
                      <a:pt x="32388" y="1371"/>
                    </a:moveTo>
                    <a:lnTo>
                      <a:pt x="32388" y="2392"/>
                    </a:lnTo>
                    <a:lnTo>
                      <a:pt x="31854" y="2415"/>
                    </a:lnTo>
                    <a:lnTo>
                      <a:pt x="31854" y="1371"/>
                    </a:lnTo>
                    <a:close/>
                    <a:moveTo>
                      <a:pt x="25237" y="1371"/>
                    </a:moveTo>
                    <a:lnTo>
                      <a:pt x="25237" y="2439"/>
                    </a:lnTo>
                    <a:lnTo>
                      <a:pt x="24703" y="2415"/>
                    </a:lnTo>
                    <a:lnTo>
                      <a:pt x="24703" y="1371"/>
                    </a:lnTo>
                    <a:close/>
                    <a:moveTo>
                      <a:pt x="26050" y="1371"/>
                    </a:moveTo>
                    <a:lnTo>
                      <a:pt x="26050" y="2439"/>
                    </a:lnTo>
                    <a:lnTo>
                      <a:pt x="25492" y="2439"/>
                    </a:lnTo>
                    <a:lnTo>
                      <a:pt x="25492" y="1371"/>
                    </a:lnTo>
                    <a:close/>
                    <a:moveTo>
                      <a:pt x="26839" y="1371"/>
                    </a:moveTo>
                    <a:lnTo>
                      <a:pt x="26839" y="2439"/>
                    </a:lnTo>
                    <a:lnTo>
                      <a:pt x="26282" y="2439"/>
                    </a:lnTo>
                    <a:lnTo>
                      <a:pt x="26282" y="1371"/>
                    </a:lnTo>
                    <a:close/>
                    <a:moveTo>
                      <a:pt x="27628" y="1371"/>
                    </a:moveTo>
                    <a:lnTo>
                      <a:pt x="27628" y="2439"/>
                    </a:lnTo>
                    <a:lnTo>
                      <a:pt x="27071" y="2439"/>
                    </a:lnTo>
                    <a:lnTo>
                      <a:pt x="27071" y="1371"/>
                    </a:lnTo>
                    <a:close/>
                    <a:moveTo>
                      <a:pt x="28418" y="1371"/>
                    </a:moveTo>
                    <a:lnTo>
                      <a:pt x="28418" y="2439"/>
                    </a:lnTo>
                    <a:lnTo>
                      <a:pt x="27884" y="2439"/>
                    </a:lnTo>
                    <a:lnTo>
                      <a:pt x="27884" y="1371"/>
                    </a:lnTo>
                    <a:close/>
                    <a:moveTo>
                      <a:pt x="29207" y="1371"/>
                    </a:moveTo>
                    <a:lnTo>
                      <a:pt x="29207" y="2439"/>
                    </a:lnTo>
                    <a:lnTo>
                      <a:pt x="28673" y="2439"/>
                    </a:lnTo>
                    <a:lnTo>
                      <a:pt x="28673" y="1371"/>
                    </a:lnTo>
                    <a:close/>
                    <a:moveTo>
                      <a:pt x="30020" y="1371"/>
                    </a:moveTo>
                    <a:lnTo>
                      <a:pt x="30020" y="2439"/>
                    </a:lnTo>
                    <a:lnTo>
                      <a:pt x="29462" y="2439"/>
                    </a:lnTo>
                    <a:lnTo>
                      <a:pt x="29462" y="1371"/>
                    </a:lnTo>
                    <a:close/>
                    <a:moveTo>
                      <a:pt x="30809" y="1371"/>
                    </a:moveTo>
                    <a:lnTo>
                      <a:pt x="30809" y="2415"/>
                    </a:lnTo>
                    <a:lnTo>
                      <a:pt x="30252" y="2439"/>
                    </a:lnTo>
                    <a:lnTo>
                      <a:pt x="30252" y="1371"/>
                    </a:lnTo>
                    <a:close/>
                    <a:moveTo>
                      <a:pt x="38122" y="1"/>
                    </a:moveTo>
                    <a:lnTo>
                      <a:pt x="38099" y="94"/>
                    </a:lnTo>
                    <a:lnTo>
                      <a:pt x="38006" y="326"/>
                    </a:lnTo>
                    <a:lnTo>
                      <a:pt x="37867" y="651"/>
                    </a:lnTo>
                    <a:lnTo>
                      <a:pt x="37751" y="860"/>
                    </a:lnTo>
                    <a:lnTo>
                      <a:pt x="37635" y="1046"/>
                    </a:lnTo>
                    <a:lnTo>
                      <a:pt x="10053" y="1046"/>
                    </a:lnTo>
                    <a:lnTo>
                      <a:pt x="4087" y="976"/>
                    </a:lnTo>
                    <a:lnTo>
                      <a:pt x="0" y="953"/>
                    </a:lnTo>
                    <a:lnTo>
                      <a:pt x="24" y="1185"/>
                    </a:lnTo>
                    <a:lnTo>
                      <a:pt x="70" y="1394"/>
                    </a:lnTo>
                    <a:lnTo>
                      <a:pt x="140" y="1626"/>
                    </a:lnTo>
                    <a:lnTo>
                      <a:pt x="233" y="1858"/>
                    </a:lnTo>
                    <a:lnTo>
                      <a:pt x="442" y="2322"/>
                    </a:lnTo>
                    <a:lnTo>
                      <a:pt x="720" y="2764"/>
                    </a:lnTo>
                    <a:lnTo>
                      <a:pt x="1022" y="3205"/>
                    </a:lnTo>
                    <a:lnTo>
                      <a:pt x="1347" y="3646"/>
                    </a:lnTo>
                    <a:lnTo>
                      <a:pt x="1695" y="4064"/>
                    </a:lnTo>
                    <a:lnTo>
                      <a:pt x="2044" y="4458"/>
                    </a:lnTo>
                    <a:lnTo>
                      <a:pt x="2415" y="4830"/>
                    </a:lnTo>
                    <a:lnTo>
                      <a:pt x="2740" y="5178"/>
                    </a:lnTo>
                    <a:lnTo>
                      <a:pt x="3344" y="5712"/>
                    </a:lnTo>
                    <a:lnTo>
                      <a:pt x="3762" y="6084"/>
                    </a:lnTo>
                    <a:lnTo>
                      <a:pt x="3924" y="6223"/>
                    </a:lnTo>
                    <a:lnTo>
                      <a:pt x="47595" y="6223"/>
                    </a:lnTo>
                    <a:lnTo>
                      <a:pt x="47339" y="5805"/>
                    </a:lnTo>
                    <a:lnTo>
                      <a:pt x="47153" y="5433"/>
                    </a:lnTo>
                    <a:lnTo>
                      <a:pt x="47014" y="5062"/>
                    </a:lnTo>
                    <a:lnTo>
                      <a:pt x="46944" y="4714"/>
                    </a:lnTo>
                    <a:lnTo>
                      <a:pt x="46921" y="4389"/>
                    </a:lnTo>
                    <a:lnTo>
                      <a:pt x="46968" y="4087"/>
                    </a:lnTo>
                    <a:lnTo>
                      <a:pt x="47037" y="3785"/>
                    </a:lnTo>
                    <a:lnTo>
                      <a:pt x="47130" y="3530"/>
                    </a:lnTo>
                    <a:lnTo>
                      <a:pt x="47269" y="3298"/>
                    </a:lnTo>
                    <a:lnTo>
                      <a:pt x="47432" y="3089"/>
                    </a:lnTo>
                    <a:lnTo>
                      <a:pt x="47618" y="2880"/>
                    </a:lnTo>
                    <a:lnTo>
                      <a:pt x="47827" y="2717"/>
                    </a:lnTo>
                    <a:lnTo>
                      <a:pt x="48012" y="2578"/>
                    </a:lnTo>
                    <a:lnTo>
                      <a:pt x="48221" y="2439"/>
                    </a:lnTo>
                    <a:lnTo>
                      <a:pt x="48430" y="2346"/>
                    </a:lnTo>
                    <a:lnTo>
                      <a:pt x="48639" y="2276"/>
                    </a:lnTo>
                    <a:lnTo>
                      <a:pt x="48802" y="2183"/>
                    </a:lnTo>
                    <a:lnTo>
                      <a:pt x="48964" y="2090"/>
                    </a:lnTo>
                    <a:lnTo>
                      <a:pt x="49104" y="1951"/>
                    </a:lnTo>
                    <a:lnTo>
                      <a:pt x="49196" y="1788"/>
                    </a:lnTo>
                    <a:lnTo>
                      <a:pt x="49289" y="1626"/>
                    </a:lnTo>
                    <a:lnTo>
                      <a:pt x="49359" y="1440"/>
                    </a:lnTo>
                    <a:lnTo>
                      <a:pt x="49429" y="1231"/>
                    </a:lnTo>
                    <a:lnTo>
                      <a:pt x="49475" y="1046"/>
                    </a:lnTo>
                    <a:lnTo>
                      <a:pt x="49522" y="674"/>
                    </a:lnTo>
                    <a:lnTo>
                      <a:pt x="49545" y="372"/>
                    </a:lnTo>
                    <a:lnTo>
                      <a:pt x="49522" y="70"/>
                    </a:lnTo>
                    <a:lnTo>
                      <a:pt x="381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15"/>
              <p:cNvSpPr/>
              <p:nvPr/>
            </p:nvSpPr>
            <p:spPr>
              <a:xfrm>
                <a:off x="4035352" y="4397744"/>
                <a:ext cx="3064936" cy="69905"/>
              </a:xfrm>
              <a:custGeom>
                <a:avLst/>
                <a:gdLst/>
                <a:ahLst/>
                <a:cxnLst/>
                <a:rect l="l" t="t" r="r" b="b"/>
                <a:pathLst>
                  <a:path w="44809" h="1022" extrusionOk="0">
                    <a:moveTo>
                      <a:pt x="0" y="0"/>
                    </a:moveTo>
                    <a:lnTo>
                      <a:pt x="442" y="418"/>
                    </a:lnTo>
                    <a:lnTo>
                      <a:pt x="813" y="743"/>
                    </a:lnTo>
                    <a:lnTo>
                      <a:pt x="1138" y="1022"/>
                    </a:lnTo>
                    <a:lnTo>
                      <a:pt x="44809" y="1022"/>
                    </a:lnTo>
                    <a:lnTo>
                      <a:pt x="44623" y="743"/>
                    </a:lnTo>
                    <a:lnTo>
                      <a:pt x="44483" y="488"/>
                    </a:lnTo>
                    <a:lnTo>
                      <a:pt x="44367" y="256"/>
                    </a:lnTo>
                    <a:lnTo>
                      <a:pt x="442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92" name="Google Shape;1292;p15"/>
          <p:cNvSpPr/>
          <p:nvPr/>
        </p:nvSpPr>
        <p:spPr>
          <a:xfrm>
            <a:off x="-215727" y="3110128"/>
            <a:ext cx="532401" cy="194869"/>
          </a:xfrm>
          <a:custGeom>
            <a:avLst/>
            <a:gdLst/>
            <a:ahLst/>
            <a:cxnLst/>
            <a:rect l="l" t="t" r="r" b="b"/>
            <a:pathLst>
              <a:path w="3112" h="1139" extrusionOk="0">
                <a:moveTo>
                  <a:pt x="1626" y="1"/>
                </a:moveTo>
                <a:lnTo>
                  <a:pt x="1440" y="24"/>
                </a:lnTo>
                <a:lnTo>
                  <a:pt x="1278" y="47"/>
                </a:lnTo>
                <a:lnTo>
                  <a:pt x="1115" y="94"/>
                </a:lnTo>
                <a:lnTo>
                  <a:pt x="953" y="140"/>
                </a:lnTo>
                <a:lnTo>
                  <a:pt x="813" y="210"/>
                </a:lnTo>
                <a:lnTo>
                  <a:pt x="697" y="303"/>
                </a:lnTo>
                <a:lnTo>
                  <a:pt x="628" y="395"/>
                </a:lnTo>
                <a:lnTo>
                  <a:pt x="558" y="511"/>
                </a:lnTo>
                <a:lnTo>
                  <a:pt x="628" y="535"/>
                </a:lnTo>
                <a:lnTo>
                  <a:pt x="790" y="604"/>
                </a:lnTo>
                <a:lnTo>
                  <a:pt x="883" y="651"/>
                </a:lnTo>
                <a:lnTo>
                  <a:pt x="930" y="720"/>
                </a:lnTo>
                <a:lnTo>
                  <a:pt x="860" y="651"/>
                </a:lnTo>
                <a:lnTo>
                  <a:pt x="790" y="628"/>
                </a:lnTo>
                <a:lnTo>
                  <a:pt x="628" y="581"/>
                </a:lnTo>
                <a:lnTo>
                  <a:pt x="465" y="558"/>
                </a:lnTo>
                <a:lnTo>
                  <a:pt x="279" y="604"/>
                </a:lnTo>
                <a:lnTo>
                  <a:pt x="210" y="628"/>
                </a:lnTo>
                <a:lnTo>
                  <a:pt x="140" y="674"/>
                </a:lnTo>
                <a:lnTo>
                  <a:pt x="94" y="720"/>
                </a:lnTo>
                <a:lnTo>
                  <a:pt x="47" y="790"/>
                </a:lnTo>
                <a:lnTo>
                  <a:pt x="24" y="860"/>
                </a:lnTo>
                <a:lnTo>
                  <a:pt x="1" y="929"/>
                </a:lnTo>
                <a:lnTo>
                  <a:pt x="1" y="999"/>
                </a:lnTo>
                <a:lnTo>
                  <a:pt x="24" y="1069"/>
                </a:lnTo>
                <a:lnTo>
                  <a:pt x="71" y="1115"/>
                </a:lnTo>
                <a:lnTo>
                  <a:pt x="117" y="1138"/>
                </a:lnTo>
                <a:lnTo>
                  <a:pt x="2044" y="1138"/>
                </a:lnTo>
                <a:lnTo>
                  <a:pt x="2740" y="1115"/>
                </a:lnTo>
                <a:lnTo>
                  <a:pt x="2903" y="1115"/>
                </a:lnTo>
                <a:lnTo>
                  <a:pt x="2996" y="1092"/>
                </a:lnTo>
                <a:lnTo>
                  <a:pt x="3042" y="1092"/>
                </a:lnTo>
                <a:lnTo>
                  <a:pt x="3089" y="1022"/>
                </a:lnTo>
                <a:lnTo>
                  <a:pt x="3112" y="953"/>
                </a:lnTo>
                <a:lnTo>
                  <a:pt x="3112" y="883"/>
                </a:lnTo>
                <a:lnTo>
                  <a:pt x="3089" y="813"/>
                </a:lnTo>
                <a:lnTo>
                  <a:pt x="3042" y="744"/>
                </a:lnTo>
                <a:lnTo>
                  <a:pt x="2996" y="697"/>
                </a:lnTo>
                <a:lnTo>
                  <a:pt x="2903" y="651"/>
                </a:lnTo>
                <a:lnTo>
                  <a:pt x="2833" y="628"/>
                </a:lnTo>
                <a:lnTo>
                  <a:pt x="2764" y="628"/>
                </a:lnTo>
                <a:lnTo>
                  <a:pt x="2671" y="651"/>
                </a:lnTo>
                <a:lnTo>
                  <a:pt x="2601" y="674"/>
                </a:lnTo>
                <a:lnTo>
                  <a:pt x="2671" y="628"/>
                </a:lnTo>
                <a:lnTo>
                  <a:pt x="2717" y="604"/>
                </a:lnTo>
                <a:lnTo>
                  <a:pt x="2648" y="442"/>
                </a:lnTo>
                <a:lnTo>
                  <a:pt x="2555" y="326"/>
                </a:lnTo>
                <a:lnTo>
                  <a:pt x="2439" y="233"/>
                </a:lnTo>
                <a:lnTo>
                  <a:pt x="2299" y="140"/>
                </a:lnTo>
                <a:lnTo>
                  <a:pt x="2137" y="70"/>
                </a:lnTo>
                <a:lnTo>
                  <a:pt x="1974" y="24"/>
                </a:lnTo>
                <a:lnTo>
                  <a:pt x="1812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p15"/>
          <p:cNvSpPr/>
          <p:nvPr/>
        </p:nvSpPr>
        <p:spPr>
          <a:xfrm>
            <a:off x="4190487" y="187754"/>
            <a:ext cx="763222" cy="221288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4" name="Google Shape;1294;p15"/>
          <p:cNvSpPr/>
          <p:nvPr/>
        </p:nvSpPr>
        <p:spPr>
          <a:xfrm>
            <a:off x="8725100" y="3879626"/>
            <a:ext cx="763222" cy="284603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5" name="Google Shape;1295;p15"/>
          <p:cNvSpPr/>
          <p:nvPr/>
        </p:nvSpPr>
        <p:spPr>
          <a:xfrm>
            <a:off x="8587576" y="1825271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6" name="Google Shape;1296;p15"/>
          <p:cNvSpPr/>
          <p:nvPr/>
        </p:nvSpPr>
        <p:spPr>
          <a:xfrm rot="1159801">
            <a:off x="8763425" y="1933972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7" name="Google Shape;1297;p15"/>
          <p:cNvSpPr/>
          <p:nvPr/>
        </p:nvSpPr>
        <p:spPr>
          <a:xfrm>
            <a:off x="1629051" y="244046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" name="Google Shape;1298;p15"/>
          <p:cNvSpPr/>
          <p:nvPr/>
        </p:nvSpPr>
        <p:spPr>
          <a:xfrm rot="1159801">
            <a:off x="239250" y="1933972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9" name="Google Shape;1299;p15"/>
          <p:cNvSpPr/>
          <p:nvPr/>
        </p:nvSpPr>
        <p:spPr>
          <a:xfrm rot="1159801">
            <a:off x="7372200" y="244059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03" name="Google Shape;1303;p16"/>
          <p:cNvSpPr/>
          <p:nvPr/>
        </p:nvSpPr>
        <p:spPr>
          <a:xfrm>
            <a:off x="124" y="4603988"/>
            <a:ext cx="4622473" cy="87057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16"/>
          <p:cNvSpPr/>
          <p:nvPr/>
        </p:nvSpPr>
        <p:spPr>
          <a:xfrm>
            <a:off x="4622596" y="4603988"/>
            <a:ext cx="4622473" cy="87057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5" name="Google Shape;1305;p16"/>
          <p:cNvSpPr/>
          <p:nvPr/>
        </p:nvSpPr>
        <p:spPr>
          <a:xfrm>
            <a:off x="4298923" y="88178"/>
            <a:ext cx="532401" cy="194869"/>
          </a:xfrm>
          <a:custGeom>
            <a:avLst/>
            <a:gdLst/>
            <a:ahLst/>
            <a:cxnLst/>
            <a:rect l="l" t="t" r="r" b="b"/>
            <a:pathLst>
              <a:path w="3112" h="1139" extrusionOk="0">
                <a:moveTo>
                  <a:pt x="1626" y="1"/>
                </a:moveTo>
                <a:lnTo>
                  <a:pt x="1440" y="24"/>
                </a:lnTo>
                <a:lnTo>
                  <a:pt x="1278" y="47"/>
                </a:lnTo>
                <a:lnTo>
                  <a:pt x="1115" y="94"/>
                </a:lnTo>
                <a:lnTo>
                  <a:pt x="953" y="140"/>
                </a:lnTo>
                <a:lnTo>
                  <a:pt x="813" y="210"/>
                </a:lnTo>
                <a:lnTo>
                  <a:pt x="697" y="303"/>
                </a:lnTo>
                <a:lnTo>
                  <a:pt x="628" y="395"/>
                </a:lnTo>
                <a:lnTo>
                  <a:pt x="558" y="511"/>
                </a:lnTo>
                <a:lnTo>
                  <a:pt x="628" y="535"/>
                </a:lnTo>
                <a:lnTo>
                  <a:pt x="790" y="604"/>
                </a:lnTo>
                <a:lnTo>
                  <a:pt x="883" y="651"/>
                </a:lnTo>
                <a:lnTo>
                  <a:pt x="930" y="720"/>
                </a:lnTo>
                <a:lnTo>
                  <a:pt x="860" y="651"/>
                </a:lnTo>
                <a:lnTo>
                  <a:pt x="790" y="628"/>
                </a:lnTo>
                <a:lnTo>
                  <a:pt x="628" y="581"/>
                </a:lnTo>
                <a:lnTo>
                  <a:pt x="465" y="558"/>
                </a:lnTo>
                <a:lnTo>
                  <a:pt x="279" y="604"/>
                </a:lnTo>
                <a:lnTo>
                  <a:pt x="210" y="628"/>
                </a:lnTo>
                <a:lnTo>
                  <a:pt x="140" y="674"/>
                </a:lnTo>
                <a:lnTo>
                  <a:pt x="94" y="720"/>
                </a:lnTo>
                <a:lnTo>
                  <a:pt x="47" y="790"/>
                </a:lnTo>
                <a:lnTo>
                  <a:pt x="24" y="860"/>
                </a:lnTo>
                <a:lnTo>
                  <a:pt x="1" y="929"/>
                </a:lnTo>
                <a:lnTo>
                  <a:pt x="1" y="999"/>
                </a:lnTo>
                <a:lnTo>
                  <a:pt x="24" y="1069"/>
                </a:lnTo>
                <a:lnTo>
                  <a:pt x="71" y="1115"/>
                </a:lnTo>
                <a:lnTo>
                  <a:pt x="117" y="1138"/>
                </a:lnTo>
                <a:lnTo>
                  <a:pt x="2044" y="1138"/>
                </a:lnTo>
                <a:lnTo>
                  <a:pt x="2740" y="1115"/>
                </a:lnTo>
                <a:lnTo>
                  <a:pt x="2903" y="1115"/>
                </a:lnTo>
                <a:lnTo>
                  <a:pt x="2996" y="1092"/>
                </a:lnTo>
                <a:lnTo>
                  <a:pt x="3042" y="1092"/>
                </a:lnTo>
                <a:lnTo>
                  <a:pt x="3089" y="1022"/>
                </a:lnTo>
                <a:lnTo>
                  <a:pt x="3112" y="953"/>
                </a:lnTo>
                <a:lnTo>
                  <a:pt x="3112" y="883"/>
                </a:lnTo>
                <a:lnTo>
                  <a:pt x="3089" y="813"/>
                </a:lnTo>
                <a:lnTo>
                  <a:pt x="3042" y="744"/>
                </a:lnTo>
                <a:lnTo>
                  <a:pt x="2996" y="697"/>
                </a:lnTo>
                <a:lnTo>
                  <a:pt x="2903" y="651"/>
                </a:lnTo>
                <a:lnTo>
                  <a:pt x="2833" y="628"/>
                </a:lnTo>
                <a:lnTo>
                  <a:pt x="2764" y="628"/>
                </a:lnTo>
                <a:lnTo>
                  <a:pt x="2671" y="651"/>
                </a:lnTo>
                <a:lnTo>
                  <a:pt x="2601" y="674"/>
                </a:lnTo>
                <a:lnTo>
                  <a:pt x="2671" y="628"/>
                </a:lnTo>
                <a:lnTo>
                  <a:pt x="2717" y="604"/>
                </a:lnTo>
                <a:lnTo>
                  <a:pt x="2648" y="442"/>
                </a:lnTo>
                <a:lnTo>
                  <a:pt x="2555" y="326"/>
                </a:lnTo>
                <a:lnTo>
                  <a:pt x="2439" y="233"/>
                </a:lnTo>
                <a:lnTo>
                  <a:pt x="2299" y="140"/>
                </a:lnTo>
                <a:lnTo>
                  <a:pt x="2137" y="70"/>
                </a:lnTo>
                <a:lnTo>
                  <a:pt x="1974" y="24"/>
                </a:lnTo>
                <a:lnTo>
                  <a:pt x="1812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6" name="Google Shape;1306;p16"/>
          <p:cNvSpPr/>
          <p:nvPr/>
        </p:nvSpPr>
        <p:spPr>
          <a:xfrm>
            <a:off x="-228400" y="3151254"/>
            <a:ext cx="763222" cy="221288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" name="Google Shape;1307;p16"/>
          <p:cNvSpPr/>
          <p:nvPr/>
        </p:nvSpPr>
        <p:spPr>
          <a:xfrm>
            <a:off x="8593962" y="1611704"/>
            <a:ext cx="763222" cy="221288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16"/>
          <p:cNvSpPr/>
          <p:nvPr/>
        </p:nvSpPr>
        <p:spPr>
          <a:xfrm rot="1159801">
            <a:off x="8693862" y="32299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9" name="Google Shape;1309;p16"/>
          <p:cNvSpPr/>
          <p:nvPr/>
        </p:nvSpPr>
        <p:spPr>
          <a:xfrm rot="-597016">
            <a:off x="216087" y="1492310"/>
            <a:ext cx="156502" cy="108703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0" name="Google Shape;1310;p16"/>
          <p:cNvSpPr/>
          <p:nvPr/>
        </p:nvSpPr>
        <p:spPr>
          <a:xfrm>
            <a:off x="6900401" y="155134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" name="Google Shape;1311;p16"/>
          <p:cNvSpPr/>
          <p:nvPr/>
        </p:nvSpPr>
        <p:spPr>
          <a:xfrm rot="1159801">
            <a:off x="7076250" y="263834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2" name="Google Shape;1312;p16"/>
          <p:cNvSpPr/>
          <p:nvPr/>
        </p:nvSpPr>
        <p:spPr>
          <a:xfrm>
            <a:off x="1695476" y="155134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3" name="Google Shape;1313;p16"/>
          <p:cNvSpPr/>
          <p:nvPr/>
        </p:nvSpPr>
        <p:spPr>
          <a:xfrm rot="1159801">
            <a:off x="1871325" y="263834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90" name="Google Shape;1890;p19"/>
          <p:cNvSpPr txBox="1">
            <a:spLocks noGrp="1"/>
          </p:cNvSpPr>
          <p:nvPr>
            <p:ph type="subTitle" idx="1"/>
          </p:nvPr>
        </p:nvSpPr>
        <p:spPr>
          <a:xfrm>
            <a:off x="720000" y="2590491"/>
            <a:ext cx="24642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91" name="Google Shape;1891;p19"/>
          <p:cNvSpPr txBox="1">
            <a:spLocks noGrp="1"/>
          </p:cNvSpPr>
          <p:nvPr>
            <p:ph type="subTitle" idx="2"/>
          </p:nvPr>
        </p:nvSpPr>
        <p:spPr>
          <a:xfrm>
            <a:off x="3339900" y="3514875"/>
            <a:ext cx="24642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92" name="Google Shape;1892;p19"/>
          <p:cNvSpPr txBox="1">
            <a:spLocks noGrp="1"/>
          </p:cNvSpPr>
          <p:nvPr>
            <p:ph type="subTitle" idx="3"/>
          </p:nvPr>
        </p:nvSpPr>
        <p:spPr>
          <a:xfrm>
            <a:off x="5959800" y="2590491"/>
            <a:ext cx="24642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93" name="Google Shape;1893;p19"/>
          <p:cNvSpPr txBox="1">
            <a:spLocks noGrp="1"/>
          </p:cNvSpPr>
          <p:nvPr>
            <p:ph type="subTitle" idx="4"/>
          </p:nvPr>
        </p:nvSpPr>
        <p:spPr>
          <a:xfrm>
            <a:off x="720000" y="2138991"/>
            <a:ext cx="2464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94" name="Google Shape;1894;p19"/>
          <p:cNvSpPr txBox="1">
            <a:spLocks noGrp="1"/>
          </p:cNvSpPr>
          <p:nvPr>
            <p:ph type="subTitle" idx="5"/>
          </p:nvPr>
        </p:nvSpPr>
        <p:spPr>
          <a:xfrm>
            <a:off x="3339904" y="3063375"/>
            <a:ext cx="2464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95" name="Google Shape;1895;p19"/>
          <p:cNvSpPr txBox="1">
            <a:spLocks noGrp="1"/>
          </p:cNvSpPr>
          <p:nvPr>
            <p:ph type="subTitle" idx="6"/>
          </p:nvPr>
        </p:nvSpPr>
        <p:spPr>
          <a:xfrm>
            <a:off x="5959800" y="2138991"/>
            <a:ext cx="2464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96" name="Google Shape;1896;p19"/>
          <p:cNvSpPr/>
          <p:nvPr/>
        </p:nvSpPr>
        <p:spPr>
          <a:xfrm>
            <a:off x="100" y="4604000"/>
            <a:ext cx="9144000" cy="84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7" name="Google Shape;1897;p19"/>
          <p:cNvGrpSpPr/>
          <p:nvPr/>
        </p:nvGrpSpPr>
        <p:grpSpPr>
          <a:xfrm>
            <a:off x="-24" y="4603991"/>
            <a:ext cx="9144051" cy="1409448"/>
            <a:chOff x="1648300" y="2319100"/>
            <a:chExt cx="1480075" cy="228125"/>
          </a:xfrm>
        </p:grpSpPr>
        <p:sp>
          <p:nvSpPr>
            <p:cNvPr id="1898" name="Google Shape;1898;p19"/>
            <p:cNvSpPr/>
            <p:nvPr/>
          </p:nvSpPr>
          <p:spPr>
            <a:xfrm>
              <a:off x="1648300" y="2319100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31947" y="0"/>
                  </a:moveTo>
                  <a:lnTo>
                    <a:pt x="31389" y="23"/>
                  </a:lnTo>
                  <a:lnTo>
                    <a:pt x="30879" y="93"/>
                  </a:lnTo>
                  <a:lnTo>
                    <a:pt x="30484" y="163"/>
                  </a:lnTo>
                  <a:lnTo>
                    <a:pt x="30205" y="232"/>
                  </a:lnTo>
                  <a:lnTo>
                    <a:pt x="30066" y="279"/>
                  </a:lnTo>
                  <a:lnTo>
                    <a:pt x="30066" y="302"/>
                  </a:lnTo>
                  <a:lnTo>
                    <a:pt x="31088" y="302"/>
                  </a:lnTo>
                  <a:lnTo>
                    <a:pt x="31343" y="325"/>
                  </a:lnTo>
                  <a:lnTo>
                    <a:pt x="31482" y="372"/>
                  </a:lnTo>
                  <a:lnTo>
                    <a:pt x="31506" y="395"/>
                  </a:lnTo>
                  <a:lnTo>
                    <a:pt x="31482" y="418"/>
                  </a:lnTo>
                  <a:lnTo>
                    <a:pt x="31436" y="441"/>
                  </a:lnTo>
                  <a:lnTo>
                    <a:pt x="31320" y="488"/>
                  </a:lnTo>
                  <a:lnTo>
                    <a:pt x="30972" y="557"/>
                  </a:lnTo>
                  <a:lnTo>
                    <a:pt x="30391" y="650"/>
                  </a:lnTo>
                  <a:lnTo>
                    <a:pt x="29532" y="743"/>
                  </a:lnTo>
                  <a:lnTo>
                    <a:pt x="28441" y="813"/>
                  </a:lnTo>
                  <a:lnTo>
                    <a:pt x="27210" y="859"/>
                  </a:lnTo>
                  <a:lnTo>
                    <a:pt x="25910" y="882"/>
                  </a:lnTo>
                  <a:lnTo>
                    <a:pt x="24633" y="906"/>
                  </a:lnTo>
                  <a:lnTo>
                    <a:pt x="23449" y="906"/>
                  </a:lnTo>
                  <a:lnTo>
                    <a:pt x="22474" y="882"/>
                  </a:lnTo>
                  <a:lnTo>
                    <a:pt x="21755" y="836"/>
                  </a:lnTo>
                  <a:lnTo>
                    <a:pt x="21244" y="790"/>
                  </a:lnTo>
                  <a:lnTo>
                    <a:pt x="20756" y="790"/>
                  </a:lnTo>
                  <a:lnTo>
                    <a:pt x="20292" y="813"/>
                  </a:lnTo>
                  <a:lnTo>
                    <a:pt x="19828" y="836"/>
                  </a:lnTo>
                  <a:lnTo>
                    <a:pt x="18853" y="929"/>
                  </a:lnTo>
                  <a:lnTo>
                    <a:pt x="18319" y="952"/>
                  </a:lnTo>
                  <a:lnTo>
                    <a:pt x="17738" y="952"/>
                  </a:lnTo>
                  <a:lnTo>
                    <a:pt x="17436" y="975"/>
                  </a:lnTo>
                  <a:lnTo>
                    <a:pt x="12584" y="975"/>
                  </a:lnTo>
                  <a:lnTo>
                    <a:pt x="12259" y="906"/>
                  </a:lnTo>
                  <a:lnTo>
                    <a:pt x="12166" y="859"/>
                  </a:lnTo>
                  <a:lnTo>
                    <a:pt x="12096" y="813"/>
                  </a:lnTo>
                  <a:lnTo>
                    <a:pt x="12073" y="790"/>
                  </a:lnTo>
                  <a:lnTo>
                    <a:pt x="12096" y="766"/>
                  </a:lnTo>
                  <a:lnTo>
                    <a:pt x="12166" y="720"/>
                  </a:lnTo>
                  <a:lnTo>
                    <a:pt x="12329" y="674"/>
                  </a:lnTo>
                  <a:lnTo>
                    <a:pt x="12561" y="650"/>
                  </a:lnTo>
                  <a:lnTo>
                    <a:pt x="13211" y="604"/>
                  </a:lnTo>
                  <a:lnTo>
                    <a:pt x="16484" y="604"/>
                  </a:lnTo>
                  <a:lnTo>
                    <a:pt x="19317" y="650"/>
                  </a:lnTo>
                  <a:lnTo>
                    <a:pt x="20872" y="650"/>
                  </a:lnTo>
                  <a:lnTo>
                    <a:pt x="22498" y="627"/>
                  </a:lnTo>
                  <a:lnTo>
                    <a:pt x="25562" y="557"/>
                  </a:lnTo>
                  <a:lnTo>
                    <a:pt x="26769" y="511"/>
                  </a:lnTo>
                  <a:lnTo>
                    <a:pt x="27605" y="465"/>
                  </a:lnTo>
                  <a:lnTo>
                    <a:pt x="27861" y="441"/>
                  </a:lnTo>
                  <a:lnTo>
                    <a:pt x="27977" y="418"/>
                  </a:lnTo>
                  <a:lnTo>
                    <a:pt x="28000" y="395"/>
                  </a:lnTo>
                  <a:lnTo>
                    <a:pt x="27977" y="395"/>
                  </a:lnTo>
                  <a:lnTo>
                    <a:pt x="27791" y="372"/>
                  </a:lnTo>
                  <a:lnTo>
                    <a:pt x="26816" y="349"/>
                  </a:lnTo>
                  <a:lnTo>
                    <a:pt x="25051" y="325"/>
                  </a:lnTo>
                  <a:lnTo>
                    <a:pt x="20176" y="349"/>
                  </a:lnTo>
                  <a:lnTo>
                    <a:pt x="12120" y="418"/>
                  </a:lnTo>
                  <a:lnTo>
                    <a:pt x="10843" y="418"/>
                  </a:lnTo>
                  <a:lnTo>
                    <a:pt x="9868" y="441"/>
                  </a:lnTo>
                  <a:lnTo>
                    <a:pt x="9450" y="465"/>
                  </a:lnTo>
                  <a:lnTo>
                    <a:pt x="9078" y="534"/>
                  </a:lnTo>
                  <a:lnTo>
                    <a:pt x="8707" y="604"/>
                  </a:lnTo>
                  <a:lnTo>
                    <a:pt x="8335" y="720"/>
                  </a:lnTo>
                  <a:lnTo>
                    <a:pt x="8126" y="766"/>
                  </a:lnTo>
                  <a:lnTo>
                    <a:pt x="7825" y="813"/>
                  </a:lnTo>
                  <a:lnTo>
                    <a:pt x="6966" y="882"/>
                  </a:lnTo>
                  <a:lnTo>
                    <a:pt x="5874" y="929"/>
                  </a:lnTo>
                  <a:lnTo>
                    <a:pt x="4598" y="952"/>
                  </a:lnTo>
                  <a:lnTo>
                    <a:pt x="1" y="952"/>
                  </a:lnTo>
                  <a:lnTo>
                    <a:pt x="1" y="1324"/>
                  </a:lnTo>
                  <a:lnTo>
                    <a:pt x="3065" y="1254"/>
                  </a:lnTo>
                  <a:lnTo>
                    <a:pt x="4714" y="1231"/>
                  </a:lnTo>
                  <a:lnTo>
                    <a:pt x="5898" y="1231"/>
                  </a:lnTo>
                  <a:lnTo>
                    <a:pt x="9032" y="1324"/>
                  </a:lnTo>
                  <a:lnTo>
                    <a:pt x="11005" y="1370"/>
                  </a:lnTo>
                  <a:lnTo>
                    <a:pt x="11911" y="1416"/>
                  </a:lnTo>
                  <a:lnTo>
                    <a:pt x="12700" y="1486"/>
                  </a:lnTo>
                  <a:lnTo>
                    <a:pt x="9914" y="1556"/>
                  </a:lnTo>
                  <a:lnTo>
                    <a:pt x="13281" y="1556"/>
                  </a:lnTo>
                  <a:lnTo>
                    <a:pt x="13513" y="1579"/>
                  </a:lnTo>
                  <a:lnTo>
                    <a:pt x="13698" y="1625"/>
                  </a:lnTo>
                  <a:lnTo>
                    <a:pt x="13838" y="1672"/>
                  </a:lnTo>
                  <a:lnTo>
                    <a:pt x="14023" y="1695"/>
                  </a:lnTo>
                  <a:lnTo>
                    <a:pt x="14488" y="1742"/>
                  </a:lnTo>
                  <a:lnTo>
                    <a:pt x="15068" y="1742"/>
                  </a:lnTo>
                  <a:lnTo>
                    <a:pt x="15741" y="1718"/>
                  </a:lnTo>
                  <a:lnTo>
                    <a:pt x="17181" y="1649"/>
                  </a:lnTo>
                  <a:lnTo>
                    <a:pt x="18597" y="1533"/>
                  </a:lnTo>
                  <a:lnTo>
                    <a:pt x="26282" y="1533"/>
                  </a:lnTo>
                  <a:lnTo>
                    <a:pt x="25028" y="1509"/>
                  </a:lnTo>
                  <a:lnTo>
                    <a:pt x="24192" y="1463"/>
                  </a:lnTo>
                  <a:lnTo>
                    <a:pt x="23728" y="1416"/>
                  </a:lnTo>
                  <a:lnTo>
                    <a:pt x="23589" y="1370"/>
                  </a:lnTo>
                  <a:lnTo>
                    <a:pt x="23496" y="1347"/>
                  </a:lnTo>
                  <a:lnTo>
                    <a:pt x="24076" y="1347"/>
                  </a:lnTo>
                  <a:lnTo>
                    <a:pt x="27350" y="1231"/>
                  </a:lnTo>
                  <a:lnTo>
                    <a:pt x="30948" y="1231"/>
                  </a:lnTo>
                  <a:lnTo>
                    <a:pt x="30066" y="1324"/>
                  </a:lnTo>
                  <a:lnTo>
                    <a:pt x="29950" y="1347"/>
                  </a:lnTo>
                  <a:lnTo>
                    <a:pt x="30136" y="1347"/>
                  </a:lnTo>
                  <a:lnTo>
                    <a:pt x="30763" y="1300"/>
                  </a:lnTo>
                  <a:lnTo>
                    <a:pt x="31738" y="1277"/>
                  </a:lnTo>
                  <a:lnTo>
                    <a:pt x="34315" y="1231"/>
                  </a:lnTo>
                  <a:lnTo>
                    <a:pt x="40839" y="1231"/>
                  </a:lnTo>
                  <a:lnTo>
                    <a:pt x="40862" y="1254"/>
                  </a:lnTo>
                  <a:lnTo>
                    <a:pt x="34524" y="1556"/>
                  </a:lnTo>
                  <a:lnTo>
                    <a:pt x="49011" y="1486"/>
                  </a:lnTo>
                  <a:lnTo>
                    <a:pt x="49731" y="1486"/>
                  </a:lnTo>
                  <a:lnTo>
                    <a:pt x="50450" y="1463"/>
                  </a:lnTo>
                  <a:lnTo>
                    <a:pt x="51774" y="1463"/>
                  </a:lnTo>
                  <a:lnTo>
                    <a:pt x="51216" y="1440"/>
                  </a:lnTo>
                  <a:lnTo>
                    <a:pt x="53120" y="1370"/>
                  </a:lnTo>
                  <a:lnTo>
                    <a:pt x="54954" y="1277"/>
                  </a:lnTo>
                  <a:lnTo>
                    <a:pt x="56881" y="1161"/>
                  </a:lnTo>
                  <a:lnTo>
                    <a:pt x="55604" y="1115"/>
                  </a:lnTo>
                  <a:lnTo>
                    <a:pt x="54327" y="1091"/>
                  </a:lnTo>
                  <a:lnTo>
                    <a:pt x="52911" y="1068"/>
                  </a:lnTo>
                  <a:lnTo>
                    <a:pt x="55395" y="975"/>
                  </a:lnTo>
                  <a:lnTo>
                    <a:pt x="49707" y="975"/>
                  </a:lnTo>
                  <a:lnTo>
                    <a:pt x="50009" y="882"/>
                  </a:lnTo>
                  <a:lnTo>
                    <a:pt x="50404" y="790"/>
                  </a:lnTo>
                  <a:lnTo>
                    <a:pt x="50682" y="743"/>
                  </a:lnTo>
                  <a:lnTo>
                    <a:pt x="51054" y="720"/>
                  </a:lnTo>
                  <a:lnTo>
                    <a:pt x="52075" y="674"/>
                  </a:lnTo>
                  <a:lnTo>
                    <a:pt x="53352" y="650"/>
                  </a:lnTo>
                  <a:lnTo>
                    <a:pt x="54745" y="650"/>
                  </a:lnTo>
                  <a:lnTo>
                    <a:pt x="57462" y="674"/>
                  </a:lnTo>
                  <a:lnTo>
                    <a:pt x="59203" y="720"/>
                  </a:lnTo>
                  <a:lnTo>
                    <a:pt x="59203" y="279"/>
                  </a:lnTo>
                  <a:lnTo>
                    <a:pt x="56092" y="279"/>
                  </a:lnTo>
                  <a:lnTo>
                    <a:pt x="56278" y="325"/>
                  </a:lnTo>
                  <a:lnTo>
                    <a:pt x="56371" y="349"/>
                  </a:lnTo>
                  <a:lnTo>
                    <a:pt x="56394" y="372"/>
                  </a:lnTo>
                  <a:lnTo>
                    <a:pt x="56371" y="395"/>
                  </a:lnTo>
                  <a:lnTo>
                    <a:pt x="56278" y="418"/>
                  </a:lnTo>
                  <a:lnTo>
                    <a:pt x="55883" y="465"/>
                  </a:lnTo>
                  <a:lnTo>
                    <a:pt x="55210" y="511"/>
                  </a:lnTo>
                  <a:lnTo>
                    <a:pt x="54374" y="534"/>
                  </a:lnTo>
                  <a:lnTo>
                    <a:pt x="53399" y="557"/>
                  </a:lnTo>
                  <a:lnTo>
                    <a:pt x="52401" y="557"/>
                  </a:lnTo>
                  <a:lnTo>
                    <a:pt x="51425" y="511"/>
                  </a:lnTo>
                  <a:lnTo>
                    <a:pt x="50450" y="488"/>
                  </a:lnTo>
                  <a:lnTo>
                    <a:pt x="49522" y="488"/>
                  </a:lnTo>
                  <a:lnTo>
                    <a:pt x="48686" y="511"/>
                  </a:lnTo>
                  <a:lnTo>
                    <a:pt x="48013" y="534"/>
                  </a:lnTo>
                  <a:lnTo>
                    <a:pt x="47525" y="557"/>
                  </a:lnTo>
                  <a:lnTo>
                    <a:pt x="47339" y="581"/>
                  </a:lnTo>
                  <a:lnTo>
                    <a:pt x="47479" y="604"/>
                  </a:lnTo>
                  <a:lnTo>
                    <a:pt x="48547" y="604"/>
                  </a:lnTo>
                  <a:lnTo>
                    <a:pt x="48593" y="627"/>
                  </a:lnTo>
                  <a:lnTo>
                    <a:pt x="48570" y="627"/>
                  </a:lnTo>
                  <a:lnTo>
                    <a:pt x="48500" y="650"/>
                  </a:lnTo>
                  <a:lnTo>
                    <a:pt x="48245" y="720"/>
                  </a:lnTo>
                  <a:lnTo>
                    <a:pt x="47316" y="836"/>
                  </a:lnTo>
                  <a:lnTo>
                    <a:pt x="46132" y="975"/>
                  </a:lnTo>
                  <a:lnTo>
                    <a:pt x="43555" y="975"/>
                  </a:lnTo>
                  <a:lnTo>
                    <a:pt x="43137" y="859"/>
                  </a:lnTo>
                  <a:lnTo>
                    <a:pt x="42487" y="674"/>
                  </a:lnTo>
                  <a:lnTo>
                    <a:pt x="42255" y="627"/>
                  </a:lnTo>
                  <a:lnTo>
                    <a:pt x="42023" y="604"/>
                  </a:lnTo>
                  <a:lnTo>
                    <a:pt x="41558" y="581"/>
                  </a:lnTo>
                  <a:lnTo>
                    <a:pt x="41024" y="581"/>
                  </a:lnTo>
                  <a:lnTo>
                    <a:pt x="40490" y="604"/>
                  </a:lnTo>
                  <a:lnTo>
                    <a:pt x="39306" y="697"/>
                  </a:lnTo>
                  <a:lnTo>
                    <a:pt x="38656" y="743"/>
                  </a:lnTo>
                  <a:lnTo>
                    <a:pt x="37960" y="720"/>
                  </a:lnTo>
                  <a:lnTo>
                    <a:pt x="37379" y="697"/>
                  </a:lnTo>
                  <a:lnTo>
                    <a:pt x="36985" y="674"/>
                  </a:lnTo>
                  <a:lnTo>
                    <a:pt x="36799" y="650"/>
                  </a:lnTo>
                  <a:lnTo>
                    <a:pt x="36776" y="627"/>
                  </a:lnTo>
                  <a:lnTo>
                    <a:pt x="36776" y="604"/>
                  </a:lnTo>
                  <a:lnTo>
                    <a:pt x="36869" y="581"/>
                  </a:lnTo>
                  <a:lnTo>
                    <a:pt x="37031" y="534"/>
                  </a:lnTo>
                  <a:lnTo>
                    <a:pt x="37519" y="418"/>
                  </a:lnTo>
                  <a:lnTo>
                    <a:pt x="37797" y="395"/>
                  </a:lnTo>
                  <a:lnTo>
                    <a:pt x="38331" y="372"/>
                  </a:lnTo>
                  <a:lnTo>
                    <a:pt x="39980" y="349"/>
                  </a:lnTo>
                  <a:lnTo>
                    <a:pt x="44646" y="325"/>
                  </a:lnTo>
                  <a:lnTo>
                    <a:pt x="47061" y="325"/>
                  </a:lnTo>
                  <a:lnTo>
                    <a:pt x="49127" y="302"/>
                  </a:lnTo>
                  <a:lnTo>
                    <a:pt x="49940" y="279"/>
                  </a:lnTo>
                  <a:lnTo>
                    <a:pt x="50543" y="256"/>
                  </a:lnTo>
                  <a:lnTo>
                    <a:pt x="50915" y="209"/>
                  </a:lnTo>
                  <a:lnTo>
                    <a:pt x="50984" y="186"/>
                  </a:lnTo>
                  <a:lnTo>
                    <a:pt x="51008" y="186"/>
                  </a:lnTo>
                  <a:lnTo>
                    <a:pt x="50984" y="163"/>
                  </a:lnTo>
                  <a:lnTo>
                    <a:pt x="50915" y="140"/>
                  </a:lnTo>
                  <a:lnTo>
                    <a:pt x="50752" y="116"/>
                  </a:lnTo>
                  <a:lnTo>
                    <a:pt x="50218" y="93"/>
                  </a:lnTo>
                  <a:lnTo>
                    <a:pt x="49382" y="70"/>
                  </a:lnTo>
                  <a:lnTo>
                    <a:pt x="48338" y="47"/>
                  </a:lnTo>
                  <a:lnTo>
                    <a:pt x="45714" y="70"/>
                  </a:lnTo>
                  <a:lnTo>
                    <a:pt x="42673" y="70"/>
                  </a:lnTo>
                  <a:lnTo>
                    <a:pt x="39585" y="93"/>
                  </a:lnTo>
                  <a:lnTo>
                    <a:pt x="36753" y="116"/>
                  </a:lnTo>
                  <a:lnTo>
                    <a:pt x="34524" y="93"/>
                  </a:lnTo>
                  <a:lnTo>
                    <a:pt x="33734" y="70"/>
                  </a:lnTo>
                  <a:lnTo>
                    <a:pt x="33247" y="47"/>
                  </a:lnTo>
                  <a:lnTo>
                    <a:pt x="32899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19"/>
            <p:cNvSpPr/>
            <p:nvPr/>
          </p:nvSpPr>
          <p:spPr>
            <a:xfrm>
              <a:off x="2305325" y="2357400"/>
              <a:ext cx="67950" cy="25"/>
            </a:xfrm>
            <a:custGeom>
              <a:avLst/>
              <a:gdLst/>
              <a:ahLst/>
              <a:cxnLst/>
              <a:rect l="l" t="t" r="r" b="b"/>
              <a:pathLst>
                <a:path w="2718" h="1" extrusionOk="0">
                  <a:moveTo>
                    <a:pt x="2717" y="1"/>
                  </a:moveTo>
                  <a:lnTo>
                    <a:pt x="2717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08" y="1"/>
                  </a:lnTo>
                  <a:lnTo>
                    <a:pt x="2717" y="1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19"/>
            <p:cNvSpPr/>
            <p:nvPr/>
          </p:nvSpPr>
          <p:spPr>
            <a:xfrm>
              <a:off x="1648300" y="238642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6677" y="0"/>
                  </a:moveTo>
                  <a:lnTo>
                    <a:pt x="26305" y="24"/>
                  </a:lnTo>
                  <a:lnTo>
                    <a:pt x="25957" y="47"/>
                  </a:lnTo>
                  <a:lnTo>
                    <a:pt x="25469" y="93"/>
                  </a:lnTo>
                  <a:lnTo>
                    <a:pt x="24680" y="116"/>
                  </a:lnTo>
                  <a:lnTo>
                    <a:pt x="19619" y="116"/>
                  </a:lnTo>
                  <a:lnTo>
                    <a:pt x="16531" y="93"/>
                  </a:lnTo>
                  <a:lnTo>
                    <a:pt x="13489" y="70"/>
                  </a:lnTo>
                  <a:lnTo>
                    <a:pt x="9821" y="70"/>
                  </a:lnTo>
                  <a:lnTo>
                    <a:pt x="9009" y="93"/>
                  </a:lnTo>
                  <a:lnTo>
                    <a:pt x="8451" y="116"/>
                  </a:lnTo>
                  <a:lnTo>
                    <a:pt x="8289" y="140"/>
                  </a:lnTo>
                  <a:lnTo>
                    <a:pt x="8219" y="163"/>
                  </a:lnTo>
                  <a:lnTo>
                    <a:pt x="8196" y="186"/>
                  </a:lnTo>
                  <a:lnTo>
                    <a:pt x="8219" y="186"/>
                  </a:lnTo>
                  <a:lnTo>
                    <a:pt x="8289" y="209"/>
                  </a:lnTo>
                  <a:lnTo>
                    <a:pt x="8660" y="256"/>
                  </a:lnTo>
                  <a:lnTo>
                    <a:pt x="9264" y="279"/>
                  </a:lnTo>
                  <a:lnTo>
                    <a:pt x="10077" y="302"/>
                  </a:lnTo>
                  <a:lnTo>
                    <a:pt x="12143" y="325"/>
                  </a:lnTo>
                  <a:lnTo>
                    <a:pt x="14557" y="349"/>
                  </a:lnTo>
                  <a:lnTo>
                    <a:pt x="19224" y="349"/>
                  </a:lnTo>
                  <a:lnTo>
                    <a:pt x="20872" y="372"/>
                  </a:lnTo>
                  <a:lnTo>
                    <a:pt x="21406" y="395"/>
                  </a:lnTo>
                  <a:lnTo>
                    <a:pt x="21685" y="418"/>
                  </a:lnTo>
                  <a:lnTo>
                    <a:pt x="22172" y="534"/>
                  </a:lnTo>
                  <a:lnTo>
                    <a:pt x="22358" y="581"/>
                  </a:lnTo>
                  <a:lnTo>
                    <a:pt x="22428" y="627"/>
                  </a:lnTo>
                  <a:lnTo>
                    <a:pt x="22428" y="650"/>
                  </a:lnTo>
                  <a:lnTo>
                    <a:pt x="22405" y="650"/>
                  </a:lnTo>
                  <a:lnTo>
                    <a:pt x="22219" y="697"/>
                  </a:lnTo>
                  <a:lnTo>
                    <a:pt x="21847" y="720"/>
                  </a:lnTo>
                  <a:lnTo>
                    <a:pt x="21244" y="743"/>
                  </a:lnTo>
                  <a:lnTo>
                    <a:pt x="20547" y="743"/>
                  </a:lnTo>
                  <a:lnTo>
                    <a:pt x="19897" y="720"/>
                  </a:lnTo>
                  <a:lnTo>
                    <a:pt x="18713" y="627"/>
                  </a:lnTo>
                  <a:lnTo>
                    <a:pt x="18179" y="581"/>
                  </a:lnTo>
                  <a:lnTo>
                    <a:pt x="17668" y="581"/>
                  </a:lnTo>
                  <a:lnTo>
                    <a:pt x="17181" y="604"/>
                  </a:lnTo>
                  <a:lnTo>
                    <a:pt x="16949" y="650"/>
                  </a:lnTo>
                  <a:lnTo>
                    <a:pt x="16717" y="697"/>
                  </a:lnTo>
                  <a:lnTo>
                    <a:pt x="16020" y="883"/>
                  </a:lnTo>
                  <a:lnTo>
                    <a:pt x="15579" y="999"/>
                  </a:lnTo>
                  <a:lnTo>
                    <a:pt x="15347" y="1022"/>
                  </a:lnTo>
                  <a:lnTo>
                    <a:pt x="15091" y="1045"/>
                  </a:lnTo>
                  <a:lnTo>
                    <a:pt x="14302" y="1045"/>
                  </a:lnTo>
                  <a:lnTo>
                    <a:pt x="13698" y="1022"/>
                  </a:lnTo>
                  <a:lnTo>
                    <a:pt x="12955" y="975"/>
                  </a:lnTo>
                  <a:lnTo>
                    <a:pt x="12189" y="883"/>
                  </a:lnTo>
                  <a:lnTo>
                    <a:pt x="11493" y="790"/>
                  </a:lnTo>
                  <a:lnTo>
                    <a:pt x="10936" y="720"/>
                  </a:lnTo>
                  <a:lnTo>
                    <a:pt x="10634" y="650"/>
                  </a:lnTo>
                  <a:lnTo>
                    <a:pt x="10611" y="627"/>
                  </a:lnTo>
                  <a:lnTo>
                    <a:pt x="10703" y="604"/>
                  </a:lnTo>
                  <a:lnTo>
                    <a:pt x="11864" y="604"/>
                  </a:lnTo>
                  <a:lnTo>
                    <a:pt x="11679" y="581"/>
                  </a:lnTo>
                  <a:lnTo>
                    <a:pt x="11191" y="534"/>
                  </a:lnTo>
                  <a:lnTo>
                    <a:pt x="10518" y="511"/>
                  </a:lnTo>
                  <a:lnTo>
                    <a:pt x="8753" y="511"/>
                  </a:lnTo>
                  <a:lnTo>
                    <a:pt x="7801" y="534"/>
                  </a:lnTo>
                  <a:lnTo>
                    <a:pt x="6803" y="558"/>
                  </a:lnTo>
                  <a:lnTo>
                    <a:pt x="4853" y="558"/>
                  </a:lnTo>
                  <a:lnTo>
                    <a:pt x="3994" y="534"/>
                  </a:lnTo>
                  <a:lnTo>
                    <a:pt x="3321" y="488"/>
                  </a:lnTo>
                  <a:lnTo>
                    <a:pt x="2926" y="418"/>
                  </a:lnTo>
                  <a:lnTo>
                    <a:pt x="2833" y="395"/>
                  </a:lnTo>
                  <a:lnTo>
                    <a:pt x="2810" y="372"/>
                  </a:lnTo>
                  <a:lnTo>
                    <a:pt x="2833" y="372"/>
                  </a:lnTo>
                  <a:lnTo>
                    <a:pt x="2926" y="325"/>
                  </a:lnTo>
                  <a:lnTo>
                    <a:pt x="3112" y="302"/>
                  </a:lnTo>
                  <a:lnTo>
                    <a:pt x="1" y="302"/>
                  </a:lnTo>
                  <a:lnTo>
                    <a:pt x="1" y="720"/>
                  </a:lnTo>
                  <a:lnTo>
                    <a:pt x="1742" y="674"/>
                  </a:lnTo>
                  <a:lnTo>
                    <a:pt x="4458" y="650"/>
                  </a:lnTo>
                  <a:lnTo>
                    <a:pt x="5851" y="650"/>
                  </a:lnTo>
                  <a:lnTo>
                    <a:pt x="7128" y="674"/>
                  </a:lnTo>
                  <a:lnTo>
                    <a:pt x="8150" y="720"/>
                  </a:lnTo>
                  <a:lnTo>
                    <a:pt x="8521" y="743"/>
                  </a:lnTo>
                  <a:lnTo>
                    <a:pt x="8800" y="790"/>
                  </a:lnTo>
                  <a:lnTo>
                    <a:pt x="9496" y="975"/>
                  </a:lnTo>
                  <a:lnTo>
                    <a:pt x="9659" y="1022"/>
                  </a:lnTo>
                  <a:lnTo>
                    <a:pt x="9682" y="1068"/>
                  </a:lnTo>
                  <a:lnTo>
                    <a:pt x="9682" y="1092"/>
                  </a:lnTo>
                  <a:lnTo>
                    <a:pt x="9659" y="1092"/>
                  </a:lnTo>
                  <a:lnTo>
                    <a:pt x="9589" y="1115"/>
                  </a:lnTo>
                  <a:lnTo>
                    <a:pt x="9310" y="1138"/>
                  </a:lnTo>
                  <a:lnTo>
                    <a:pt x="8893" y="1115"/>
                  </a:lnTo>
                  <a:lnTo>
                    <a:pt x="8312" y="1092"/>
                  </a:lnTo>
                  <a:lnTo>
                    <a:pt x="7523" y="1092"/>
                  </a:lnTo>
                  <a:lnTo>
                    <a:pt x="6594" y="1068"/>
                  </a:lnTo>
                  <a:lnTo>
                    <a:pt x="4621" y="1092"/>
                  </a:lnTo>
                  <a:lnTo>
                    <a:pt x="2322" y="1161"/>
                  </a:lnTo>
                  <a:lnTo>
                    <a:pt x="5526" y="1347"/>
                  </a:lnTo>
                  <a:lnTo>
                    <a:pt x="8103" y="1463"/>
                  </a:lnTo>
                  <a:lnTo>
                    <a:pt x="9218" y="1486"/>
                  </a:lnTo>
                  <a:lnTo>
                    <a:pt x="10053" y="1486"/>
                  </a:lnTo>
                  <a:lnTo>
                    <a:pt x="11191" y="1440"/>
                  </a:lnTo>
                  <a:lnTo>
                    <a:pt x="12073" y="1370"/>
                  </a:lnTo>
                  <a:lnTo>
                    <a:pt x="12863" y="1324"/>
                  </a:lnTo>
                  <a:lnTo>
                    <a:pt x="13281" y="1301"/>
                  </a:lnTo>
                  <a:lnTo>
                    <a:pt x="13745" y="1301"/>
                  </a:lnTo>
                  <a:lnTo>
                    <a:pt x="14256" y="1324"/>
                  </a:lnTo>
                  <a:lnTo>
                    <a:pt x="14743" y="1370"/>
                  </a:lnTo>
                  <a:lnTo>
                    <a:pt x="15765" y="1463"/>
                  </a:lnTo>
                  <a:lnTo>
                    <a:pt x="16252" y="1486"/>
                  </a:lnTo>
                  <a:lnTo>
                    <a:pt x="17251" y="1486"/>
                  </a:lnTo>
                  <a:lnTo>
                    <a:pt x="17761" y="1417"/>
                  </a:lnTo>
                  <a:lnTo>
                    <a:pt x="18133" y="1347"/>
                  </a:lnTo>
                  <a:lnTo>
                    <a:pt x="18342" y="1254"/>
                  </a:lnTo>
                  <a:lnTo>
                    <a:pt x="18435" y="1184"/>
                  </a:lnTo>
                  <a:lnTo>
                    <a:pt x="18481" y="1138"/>
                  </a:lnTo>
                  <a:lnTo>
                    <a:pt x="18527" y="1092"/>
                  </a:lnTo>
                  <a:lnTo>
                    <a:pt x="18690" y="1068"/>
                  </a:lnTo>
                  <a:lnTo>
                    <a:pt x="18992" y="1068"/>
                  </a:lnTo>
                  <a:lnTo>
                    <a:pt x="19526" y="1092"/>
                  </a:lnTo>
                  <a:lnTo>
                    <a:pt x="20385" y="1138"/>
                  </a:lnTo>
                  <a:lnTo>
                    <a:pt x="21569" y="1184"/>
                  </a:lnTo>
                  <a:lnTo>
                    <a:pt x="24494" y="1231"/>
                  </a:lnTo>
                  <a:lnTo>
                    <a:pt x="27303" y="1277"/>
                  </a:lnTo>
                  <a:lnTo>
                    <a:pt x="28371" y="1301"/>
                  </a:lnTo>
                  <a:lnTo>
                    <a:pt x="29068" y="1347"/>
                  </a:lnTo>
                  <a:lnTo>
                    <a:pt x="29254" y="1347"/>
                  </a:lnTo>
                  <a:lnTo>
                    <a:pt x="29045" y="1324"/>
                  </a:lnTo>
                  <a:lnTo>
                    <a:pt x="27861" y="1184"/>
                  </a:lnTo>
                  <a:lnTo>
                    <a:pt x="25748" y="975"/>
                  </a:lnTo>
                  <a:lnTo>
                    <a:pt x="25748" y="975"/>
                  </a:lnTo>
                  <a:lnTo>
                    <a:pt x="29695" y="1138"/>
                  </a:lnTo>
                  <a:lnTo>
                    <a:pt x="32829" y="1277"/>
                  </a:lnTo>
                  <a:lnTo>
                    <a:pt x="35151" y="1347"/>
                  </a:lnTo>
                  <a:lnTo>
                    <a:pt x="36427" y="1370"/>
                  </a:lnTo>
                  <a:lnTo>
                    <a:pt x="37379" y="1347"/>
                  </a:lnTo>
                  <a:lnTo>
                    <a:pt x="38215" y="1370"/>
                  </a:lnTo>
                  <a:lnTo>
                    <a:pt x="39028" y="1417"/>
                  </a:lnTo>
                  <a:lnTo>
                    <a:pt x="40398" y="1533"/>
                  </a:lnTo>
                  <a:lnTo>
                    <a:pt x="42348" y="1672"/>
                  </a:lnTo>
                  <a:lnTo>
                    <a:pt x="43346" y="1742"/>
                  </a:lnTo>
                  <a:lnTo>
                    <a:pt x="44669" y="1742"/>
                  </a:lnTo>
                  <a:lnTo>
                    <a:pt x="45018" y="1718"/>
                  </a:lnTo>
                  <a:lnTo>
                    <a:pt x="45296" y="1695"/>
                  </a:lnTo>
                  <a:lnTo>
                    <a:pt x="45505" y="1649"/>
                  </a:lnTo>
                  <a:lnTo>
                    <a:pt x="45737" y="1579"/>
                  </a:lnTo>
                  <a:lnTo>
                    <a:pt x="46062" y="1533"/>
                  </a:lnTo>
                  <a:lnTo>
                    <a:pt x="46921" y="1463"/>
                  </a:lnTo>
                  <a:lnTo>
                    <a:pt x="48013" y="1393"/>
                  </a:lnTo>
                  <a:lnTo>
                    <a:pt x="49220" y="1347"/>
                  </a:lnTo>
                  <a:lnTo>
                    <a:pt x="51611" y="1277"/>
                  </a:lnTo>
                  <a:lnTo>
                    <a:pt x="53306" y="1231"/>
                  </a:lnTo>
                  <a:lnTo>
                    <a:pt x="54490" y="1231"/>
                  </a:lnTo>
                  <a:lnTo>
                    <a:pt x="56138" y="1254"/>
                  </a:lnTo>
                  <a:lnTo>
                    <a:pt x="59203" y="1324"/>
                  </a:lnTo>
                  <a:lnTo>
                    <a:pt x="59203" y="952"/>
                  </a:lnTo>
                  <a:lnTo>
                    <a:pt x="57183" y="975"/>
                  </a:lnTo>
                  <a:lnTo>
                    <a:pt x="54606" y="952"/>
                  </a:lnTo>
                  <a:lnTo>
                    <a:pt x="53352" y="929"/>
                  </a:lnTo>
                  <a:lnTo>
                    <a:pt x="52238" y="883"/>
                  </a:lnTo>
                  <a:lnTo>
                    <a:pt x="51379" y="813"/>
                  </a:lnTo>
                  <a:lnTo>
                    <a:pt x="51077" y="767"/>
                  </a:lnTo>
                  <a:lnTo>
                    <a:pt x="50868" y="720"/>
                  </a:lnTo>
                  <a:lnTo>
                    <a:pt x="50497" y="604"/>
                  </a:lnTo>
                  <a:lnTo>
                    <a:pt x="50125" y="534"/>
                  </a:lnTo>
                  <a:lnTo>
                    <a:pt x="49754" y="488"/>
                  </a:lnTo>
                  <a:lnTo>
                    <a:pt x="49336" y="441"/>
                  </a:lnTo>
                  <a:lnTo>
                    <a:pt x="48361" y="418"/>
                  </a:lnTo>
                  <a:lnTo>
                    <a:pt x="47084" y="418"/>
                  </a:lnTo>
                  <a:lnTo>
                    <a:pt x="39028" y="349"/>
                  </a:lnTo>
                  <a:lnTo>
                    <a:pt x="32388" y="349"/>
                  </a:lnTo>
                  <a:lnTo>
                    <a:pt x="31413" y="372"/>
                  </a:lnTo>
                  <a:lnTo>
                    <a:pt x="31227" y="395"/>
                  </a:lnTo>
                  <a:lnTo>
                    <a:pt x="31204" y="418"/>
                  </a:lnTo>
                  <a:lnTo>
                    <a:pt x="31227" y="418"/>
                  </a:lnTo>
                  <a:lnTo>
                    <a:pt x="31343" y="441"/>
                  </a:lnTo>
                  <a:lnTo>
                    <a:pt x="31598" y="465"/>
                  </a:lnTo>
                  <a:lnTo>
                    <a:pt x="32457" y="511"/>
                  </a:lnTo>
                  <a:lnTo>
                    <a:pt x="33641" y="558"/>
                  </a:lnTo>
                  <a:lnTo>
                    <a:pt x="36706" y="627"/>
                  </a:lnTo>
                  <a:lnTo>
                    <a:pt x="38331" y="650"/>
                  </a:lnTo>
                  <a:lnTo>
                    <a:pt x="39887" y="650"/>
                  </a:lnTo>
                  <a:lnTo>
                    <a:pt x="42719" y="627"/>
                  </a:lnTo>
                  <a:lnTo>
                    <a:pt x="45087" y="604"/>
                  </a:lnTo>
                  <a:lnTo>
                    <a:pt x="45993" y="604"/>
                  </a:lnTo>
                  <a:lnTo>
                    <a:pt x="46666" y="650"/>
                  </a:lnTo>
                  <a:lnTo>
                    <a:pt x="46875" y="674"/>
                  </a:lnTo>
                  <a:lnTo>
                    <a:pt x="47037" y="720"/>
                  </a:lnTo>
                  <a:lnTo>
                    <a:pt x="47130" y="767"/>
                  </a:lnTo>
                  <a:lnTo>
                    <a:pt x="47130" y="790"/>
                  </a:lnTo>
                  <a:lnTo>
                    <a:pt x="47107" y="836"/>
                  </a:lnTo>
                  <a:lnTo>
                    <a:pt x="47014" y="883"/>
                  </a:lnTo>
                  <a:lnTo>
                    <a:pt x="46852" y="929"/>
                  </a:lnTo>
                  <a:lnTo>
                    <a:pt x="46620" y="975"/>
                  </a:lnTo>
                  <a:lnTo>
                    <a:pt x="46341" y="999"/>
                  </a:lnTo>
                  <a:lnTo>
                    <a:pt x="45644" y="1022"/>
                  </a:lnTo>
                  <a:lnTo>
                    <a:pt x="44809" y="1045"/>
                  </a:lnTo>
                  <a:lnTo>
                    <a:pt x="43021" y="999"/>
                  </a:lnTo>
                  <a:lnTo>
                    <a:pt x="41465" y="975"/>
                  </a:lnTo>
                  <a:lnTo>
                    <a:pt x="40885" y="952"/>
                  </a:lnTo>
                  <a:lnTo>
                    <a:pt x="40351" y="929"/>
                  </a:lnTo>
                  <a:lnTo>
                    <a:pt x="39376" y="859"/>
                  </a:lnTo>
                  <a:lnTo>
                    <a:pt x="38935" y="813"/>
                  </a:lnTo>
                  <a:lnTo>
                    <a:pt x="37960" y="813"/>
                  </a:lnTo>
                  <a:lnTo>
                    <a:pt x="37449" y="836"/>
                  </a:lnTo>
                  <a:lnTo>
                    <a:pt x="36729" y="883"/>
                  </a:lnTo>
                  <a:lnTo>
                    <a:pt x="35754" y="906"/>
                  </a:lnTo>
                  <a:lnTo>
                    <a:pt x="33293" y="906"/>
                  </a:lnTo>
                  <a:lnTo>
                    <a:pt x="31993" y="859"/>
                  </a:lnTo>
                  <a:lnTo>
                    <a:pt x="30763" y="813"/>
                  </a:lnTo>
                  <a:lnTo>
                    <a:pt x="29671" y="743"/>
                  </a:lnTo>
                  <a:lnTo>
                    <a:pt x="28812" y="650"/>
                  </a:lnTo>
                  <a:lnTo>
                    <a:pt x="28232" y="558"/>
                  </a:lnTo>
                  <a:lnTo>
                    <a:pt x="27884" y="488"/>
                  </a:lnTo>
                  <a:lnTo>
                    <a:pt x="27768" y="441"/>
                  </a:lnTo>
                  <a:lnTo>
                    <a:pt x="27721" y="418"/>
                  </a:lnTo>
                  <a:lnTo>
                    <a:pt x="27698" y="395"/>
                  </a:lnTo>
                  <a:lnTo>
                    <a:pt x="27721" y="372"/>
                  </a:lnTo>
                  <a:lnTo>
                    <a:pt x="27861" y="325"/>
                  </a:lnTo>
                  <a:lnTo>
                    <a:pt x="28116" y="302"/>
                  </a:lnTo>
                  <a:lnTo>
                    <a:pt x="28464" y="302"/>
                  </a:lnTo>
                  <a:lnTo>
                    <a:pt x="28859" y="325"/>
                  </a:lnTo>
                  <a:lnTo>
                    <a:pt x="29091" y="325"/>
                  </a:lnTo>
                  <a:lnTo>
                    <a:pt x="29137" y="302"/>
                  </a:lnTo>
                  <a:lnTo>
                    <a:pt x="29137" y="279"/>
                  </a:lnTo>
                  <a:lnTo>
                    <a:pt x="28998" y="233"/>
                  </a:lnTo>
                  <a:lnTo>
                    <a:pt x="28720" y="163"/>
                  </a:lnTo>
                  <a:lnTo>
                    <a:pt x="28325" y="93"/>
                  </a:lnTo>
                  <a:lnTo>
                    <a:pt x="27814" y="47"/>
                  </a:lnTo>
                  <a:lnTo>
                    <a:pt x="27257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19"/>
            <p:cNvSpPr/>
            <p:nvPr/>
          </p:nvSpPr>
          <p:spPr>
            <a:xfrm>
              <a:off x="1648300" y="24409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48848" y="1"/>
                  </a:moveTo>
                  <a:lnTo>
                    <a:pt x="47943" y="24"/>
                  </a:lnTo>
                  <a:lnTo>
                    <a:pt x="45923" y="140"/>
                  </a:lnTo>
                  <a:lnTo>
                    <a:pt x="42673" y="326"/>
                  </a:lnTo>
                  <a:lnTo>
                    <a:pt x="41605" y="372"/>
                  </a:lnTo>
                  <a:lnTo>
                    <a:pt x="40699" y="395"/>
                  </a:lnTo>
                  <a:lnTo>
                    <a:pt x="39678" y="372"/>
                  </a:lnTo>
                  <a:lnTo>
                    <a:pt x="38262" y="395"/>
                  </a:lnTo>
                  <a:lnTo>
                    <a:pt x="35499" y="465"/>
                  </a:lnTo>
                  <a:lnTo>
                    <a:pt x="31645" y="604"/>
                  </a:lnTo>
                  <a:lnTo>
                    <a:pt x="26723" y="767"/>
                  </a:lnTo>
                  <a:lnTo>
                    <a:pt x="29834" y="558"/>
                  </a:lnTo>
                  <a:lnTo>
                    <a:pt x="31622" y="419"/>
                  </a:lnTo>
                  <a:lnTo>
                    <a:pt x="31970" y="395"/>
                  </a:lnTo>
                  <a:lnTo>
                    <a:pt x="31715" y="395"/>
                  </a:lnTo>
                  <a:lnTo>
                    <a:pt x="30855" y="442"/>
                  </a:lnTo>
                  <a:lnTo>
                    <a:pt x="29602" y="465"/>
                  </a:lnTo>
                  <a:lnTo>
                    <a:pt x="26375" y="511"/>
                  </a:lnTo>
                  <a:lnTo>
                    <a:pt x="23031" y="558"/>
                  </a:lnTo>
                  <a:lnTo>
                    <a:pt x="21592" y="604"/>
                  </a:lnTo>
                  <a:lnTo>
                    <a:pt x="20501" y="651"/>
                  </a:lnTo>
                  <a:lnTo>
                    <a:pt x="19804" y="674"/>
                  </a:lnTo>
                  <a:lnTo>
                    <a:pt x="19410" y="674"/>
                  </a:lnTo>
                  <a:lnTo>
                    <a:pt x="19386" y="651"/>
                  </a:lnTo>
                  <a:lnTo>
                    <a:pt x="19503" y="604"/>
                  </a:lnTo>
                  <a:lnTo>
                    <a:pt x="19688" y="558"/>
                  </a:lnTo>
                  <a:lnTo>
                    <a:pt x="19851" y="488"/>
                  </a:lnTo>
                  <a:lnTo>
                    <a:pt x="19920" y="442"/>
                  </a:lnTo>
                  <a:lnTo>
                    <a:pt x="19944" y="395"/>
                  </a:lnTo>
                  <a:lnTo>
                    <a:pt x="19920" y="372"/>
                  </a:lnTo>
                  <a:lnTo>
                    <a:pt x="19851" y="326"/>
                  </a:lnTo>
                  <a:lnTo>
                    <a:pt x="19735" y="279"/>
                  </a:lnTo>
                  <a:lnTo>
                    <a:pt x="19549" y="256"/>
                  </a:lnTo>
                  <a:lnTo>
                    <a:pt x="18504" y="256"/>
                  </a:lnTo>
                  <a:lnTo>
                    <a:pt x="17854" y="279"/>
                  </a:lnTo>
                  <a:lnTo>
                    <a:pt x="16438" y="372"/>
                  </a:lnTo>
                  <a:lnTo>
                    <a:pt x="15741" y="419"/>
                  </a:lnTo>
                  <a:lnTo>
                    <a:pt x="15115" y="442"/>
                  </a:lnTo>
                  <a:lnTo>
                    <a:pt x="14604" y="442"/>
                  </a:lnTo>
                  <a:lnTo>
                    <a:pt x="14209" y="419"/>
                  </a:lnTo>
                  <a:lnTo>
                    <a:pt x="13559" y="372"/>
                  </a:lnTo>
                  <a:lnTo>
                    <a:pt x="12886" y="303"/>
                  </a:lnTo>
                  <a:lnTo>
                    <a:pt x="12445" y="279"/>
                  </a:lnTo>
                  <a:lnTo>
                    <a:pt x="11864" y="256"/>
                  </a:lnTo>
                  <a:lnTo>
                    <a:pt x="10959" y="256"/>
                  </a:lnTo>
                  <a:lnTo>
                    <a:pt x="9636" y="279"/>
                  </a:lnTo>
                  <a:lnTo>
                    <a:pt x="6432" y="395"/>
                  </a:lnTo>
                  <a:lnTo>
                    <a:pt x="2276" y="581"/>
                  </a:lnTo>
                  <a:lnTo>
                    <a:pt x="4528" y="651"/>
                  </a:lnTo>
                  <a:lnTo>
                    <a:pt x="6548" y="674"/>
                  </a:lnTo>
                  <a:lnTo>
                    <a:pt x="7569" y="651"/>
                  </a:lnTo>
                  <a:lnTo>
                    <a:pt x="8475" y="651"/>
                  </a:lnTo>
                  <a:lnTo>
                    <a:pt x="9659" y="604"/>
                  </a:lnTo>
                  <a:lnTo>
                    <a:pt x="9891" y="628"/>
                  </a:lnTo>
                  <a:lnTo>
                    <a:pt x="9914" y="651"/>
                  </a:lnTo>
                  <a:lnTo>
                    <a:pt x="9891" y="651"/>
                  </a:lnTo>
                  <a:lnTo>
                    <a:pt x="9659" y="697"/>
                  </a:lnTo>
                  <a:lnTo>
                    <a:pt x="9241" y="767"/>
                  </a:lnTo>
                  <a:lnTo>
                    <a:pt x="7825" y="953"/>
                  </a:lnTo>
                  <a:lnTo>
                    <a:pt x="7105" y="999"/>
                  </a:lnTo>
                  <a:lnTo>
                    <a:pt x="6223" y="1045"/>
                  </a:lnTo>
                  <a:lnTo>
                    <a:pt x="5224" y="1069"/>
                  </a:lnTo>
                  <a:lnTo>
                    <a:pt x="4156" y="1092"/>
                  </a:lnTo>
                  <a:lnTo>
                    <a:pt x="1997" y="1069"/>
                  </a:lnTo>
                  <a:lnTo>
                    <a:pt x="1" y="1045"/>
                  </a:lnTo>
                  <a:lnTo>
                    <a:pt x="1" y="1324"/>
                  </a:lnTo>
                  <a:lnTo>
                    <a:pt x="442" y="1278"/>
                  </a:lnTo>
                  <a:lnTo>
                    <a:pt x="1045" y="1254"/>
                  </a:lnTo>
                  <a:lnTo>
                    <a:pt x="2531" y="1185"/>
                  </a:lnTo>
                  <a:lnTo>
                    <a:pt x="4969" y="1185"/>
                  </a:lnTo>
                  <a:lnTo>
                    <a:pt x="5712" y="1208"/>
                  </a:lnTo>
                  <a:lnTo>
                    <a:pt x="6641" y="1231"/>
                  </a:lnTo>
                  <a:lnTo>
                    <a:pt x="8591" y="1231"/>
                  </a:lnTo>
                  <a:lnTo>
                    <a:pt x="9427" y="1185"/>
                  </a:lnTo>
                  <a:lnTo>
                    <a:pt x="10355" y="1138"/>
                  </a:lnTo>
                  <a:lnTo>
                    <a:pt x="9102" y="1138"/>
                  </a:lnTo>
                  <a:lnTo>
                    <a:pt x="9102" y="1115"/>
                  </a:lnTo>
                  <a:lnTo>
                    <a:pt x="9218" y="1092"/>
                  </a:lnTo>
                  <a:lnTo>
                    <a:pt x="9798" y="1022"/>
                  </a:lnTo>
                  <a:lnTo>
                    <a:pt x="10727" y="953"/>
                  </a:lnTo>
                  <a:lnTo>
                    <a:pt x="12955" y="767"/>
                  </a:lnTo>
                  <a:lnTo>
                    <a:pt x="13954" y="720"/>
                  </a:lnTo>
                  <a:lnTo>
                    <a:pt x="14720" y="697"/>
                  </a:lnTo>
                  <a:lnTo>
                    <a:pt x="15556" y="697"/>
                  </a:lnTo>
                  <a:lnTo>
                    <a:pt x="15741" y="720"/>
                  </a:lnTo>
                  <a:lnTo>
                    <a:pt x="15858" y="744"/>
                  </a:lnTo>
                  <a:lnTo>
                    <a:pt x="15881" y="813"/>
                  </a:lnTo>
                  <a:lnTo>
                    <a:pt x="15881" y="860"/>
                  </a:lnTo>
                  <a:lnTo>
                    <a:pt x="15881" y="953"/>
                  </a:lnTo>
                  <a:lnTo>
                    <a:pt x="15904" y="1045"/>
                  </a:lnTo>
                  <a:lnTo>
                    <a:pt x="15927" y="1092"/>
                  </a:lnTo>
                  <a:lnTo>
                    <a:pt x="15950" y="1092"/>
                  </a:lnTo>
                  <a:lnTo>
                    <a:pt x="16090" y="1138"/>
                  </a:lnTo>
                  <a:lnTo>
                    <a:pt x="16252" y="1162"/>
                  </a:lnTo>
                  <a:lnTo>
                    <a:pt x="17088" y="1162"/>
                  </a:lnTo>
                  <a:lnTo>
                    <a:pt x="17808" y="1115"/>
                  </a:lnTo>
                  <a:lnTo>
                    <a:pt x="19433" y="1022"/>
                  </a:lnTo>
                  <a:lnTo>
                    <a:pt x="20222" y="999"/>
                  </a:lnTo>
                  <a:lnTo>
                    <a:pt x="20965" y="999"/>
                  </a:lnTo>
                  <a:lnTo>
                    <a:pt x="21499" y="1022"/>
                  </a:lnTo>
                  <a:lnTo>
                    <a:pt x="21801" y="1045"/>
                  </a:lnTo>
                  <a:lnTo>
                    <a:pt x="21871" y="1069"/>
                  </a:lnTo>
                  <a:lnTo>
                    <a:pt x="21894" y="1092"/>
                  </a:lnTo>
                  <a:lnTo>
                    <a:pt x="21801" y="1115"/>
                  </a:lnTo>
                  <a:lnTo>
                    <a:pt x="21174" y="1208"/>
                  </a:lnTo>
                  <a:lnTo>
                    <a:pt x="20199" y="1324"/>
                  </a:lnTo>
                  <a:lnTo>
                    <a:pt x="19804" y="1347"/>
                  </a:lnTo>
                  <a:lnTo>
                    <a:pt x="19178" y="1371"/>
                  </a:lnTo>
                  <a:lnTo>
                    <a:pt x="17297" y="1394"/>
                  </a:lnTo>
                  <a:lnTo>
                    <a:pt x="12236" y="1394"/>
                  </a:lnTo>
                  <a:lnTo>
                    <a:pt x="9589" y="1417"/>
                  </a:lnTo>
                  <a:lnTo>
                    <a:pt x="7291" y="1440"/>
                  </a:lnTo>
                  <a:lnTo>
                    <a:pt x="5573" y="1487"/>
                  </a:lnTo>
                  <a:lnTo>
                    <a:pt x="5039" y="1533"/>
                  </a:lnTo>
                  <a:lnTo>
                    <a:pt x="4876" y="1556"/>
                  </a:lnTo>
                  <a:lnTo>
                    <a:pt x="4760" y="1579"/>
                  </a:lnTo>
                  <a:lnTo>
                    <a:pt x="4760" y="1603"/>
                  </a:lnTo>
                  <a:lnTo>
                    <a:pt x="4853" y="1626"/>
                  </a:lnTo>
                  <a:lnTo>
                    <a:pt x="5317" y="1649"/>
                  </a:lnTo>
                  <a:lnTo>
                    <a:pt x="6130" y="1672"/>
                  </a:lnTo>
                  <a:lnTo>
                    <a:pt x="10053" y="1672"/>
                  </a:lnTo>
                  <a:lnTo>
                    <a:pt x="13373" y="1649"/>
                  </a:lnTo>
                  <a:lnTo>
                    <a:pt x="16809" y="1626"/>
                  </a:lnTo>
                  <a:lnTo>
                    <a:pt x="22219" y="1626"/>
                  </a:lnTo>
                  <a:lnTo>
                    <a:pt x="22962" y="1649"/>
                  </a:lnTo>
                  <a:lnTo>
                    <a:pt x="23380" y="1696"/>
                  </a:lnTo>
                  <a:lnTo>
                    <a:pt x="23635" y="1719"/>
                  </a:lnTo>
                  <a:lnTo>
                    <a:pt x="23937" y="1742"/>
                  </a:lnTo>
                  <a:lnTo>
                    <a:pt x="24587" y="1742"/>
                  </a:lnTo>
                  <a:lnTo>
                    <a:pt x="25330" y="1696"/>
                  </a:lnTo>
                  <a:lnTo>
                    <a:pt x="26096" y="1649"/>
                  </a:lnTo>
                  <a:lnTo>
                    <a:pt x="26769" y="1579"/>
                  </a:lnTo>
                  <a:lnTo>
                    <a:pt x="27327" y="1510"/>
                  </a:lnTo>
                  <a:lnTo>
                    <a:pt x="27698" y="1463"/>
                  </a:lnTo>
                  <a:lnTo>
                    <a:pt x="27768" y="1440"/>
                  </a:lnTo>
                  <a:lnTo>
                    <a:pt x="27768" y="1417"/>
                  </a:lnTo>
                  <a:lnTo>
                    <a:pt x="27512" y="1417"/>
                  </a:lnTo>
                  <a:lnTo>
                    <a:pt x="27048" y="1440"/>
                  </a:lnTo>
                  <a:lnTo>
                    <a:pt x="26700" y="1440"/>
                  </a:lnTo>
                  <a:lnTo>
                    <a:pt x="26514" y="1417"/>
                  </a:lnTo>
                  <a:lnTo>
                    <a:pt x="26468" y="1394"/>
                  </a:lnTo>
                  <a:lnTo>
                    <a:pt x="26491" y="1371"/>
                  </a:lnTo>
                  <a:lnTo>
                    <a:pt x="26677" y="1324"/>
                  </a:lnTo>
                  <a:lnTo>
                    <a:pt x="27118" y="1254"/>
                  </a:lnTo>
                  <a:lnTo>
                    <a:pt x="27814" y="1185"/>
                  </a:lnTo>
                  <a:lnTo>
                    <a:pt x="28789" y="1092"/>
                  </a:lnTo>
                  <a:lnTo>
                    <a:pt x="30066" y="999"/>
                  </a:lnTo>
                  <a:lnTo>
                    <a:pt x="31482" y="929"/>
                  </a:lnTo>
                  <a:lnTo>
                    <a:pt x="33015" y="883"/>
                  </a:lnTo>
                  <a:lnTo>
                    <a:pt x="34524" y="837"/>
                  </a:lnTo>
                  <a:lnTo>
                    <a:pt x="37194" y="837"/>
                  </a:lnTo>
                  <a:lnTo>
                    <a:pt x="38146" y="860"/>
                  </a:lnTo>
                  <a:lnTo>
                    <a:pt x="38749" y="906"/>
                  </a:lnTo>
                  <a:lnTo>
                    <a:pt x="39190" y="929"/>
                  </a:lnTo>
                  <a:lnTo>
                    <a:pt x="40258" y="929"/>
                  </a:lnTo>
                  <a:lnTo>
                    <a:pt x="40885" y="883"/>
                  </a:lnTo>
                  <a:lnTo>
                    <a:pt x="42208" y="813"/>
                  </a:lnTo>
                  <a:lnTo>
                    <a:pt x="42905" y="790"/>
                  </a:lnTo>
                  <a:lnTo>
                    <a:pt x="43601" y="767"/>
                  </a:lnTo>
                  <a:lnTo>
                    <a:pt x="45366" y="744"/>
                  </a:lnTo>
                  <a:lnTo>
                    <a:pt x="47432" y="697"/>
                  </a:lnTo>
                  <a:lnTo>
                    <a:pt x="48314" y="720"/>
                  </a:lnTo>
                  <a:lnTo>
                    <a:pt x="48941" y="744"/>
                  </a:lnTo>
                  <a:lnTo>
                    <a:pt x="49150" y="767"/>
                  </a:lnTo>
                  <a:lnTo>
                    <a:pt x="49243" y="813"/>
                  </a:lnTo>
                  <a:lnTo>
                    <a:pt x="49266" y="837"/>
                  </a:lnTo>
                  <a:lnTo>
                    <a:pt x="49243" y="860"/>
                  </a:lnTo>
                  <a:lnTo>
                    <a:pt x="49104" y="906"/>
                  </a:lnTo>
                  <a:lnTo>
                    <a:pt x="48895" y="976"/>
                  </a:lnTo>
                  <a:lnTo>
                    <a:pt x="48616" y="1022"/>
                  </a:lnTo>
                  <a:lnTo>
                    <a:pt x="47920" y="1092"/>
                  </a:lnTo>
                  <a:lnTo>
                    <a:pt x="47061" y="1138"/>
                  </a:lnTo>
                  <a:lnTo>
                    <a:pt x="46039" y="1138"/>
                  </a:lnTo>
                  <a:lnTo>
                    <a:pt x="43578" y="1115"/>
                  </a:lnTo>
                  <a:lnTo>
                    <a:pt x="40653" y="1092"/>
                  </a:lnTo>
                  <a:lnTo>
                    <a:pt x="38981" y="1092"/>
                  </a:lnTo>
                  <a:lnTo>
                    <a:pt x="37170" y="1115"/>
                  </a:lnTo>
                  <a:lnTo>
                    <a:pt x="33618" y="1185"/>
                  </a:lnTo>
                  <a:lnTo>
                    <a:pt x="32156" y="1231"/>
                  </a:lnTo>
                  <a:lnTo>
                    <a:pt x="31064" y="1278"/>
                  </a:lnTo>
                  <a:lnTo>
                    <a:pt x="30461" y="1324"/>
                  </a:lnTo>
                  <a:lnTo>
                    <a:pt x="30391" y="1347"/>
                  </a:lnTo>
                  <a:lnTo>
                    <a:pt x="30484" y="1371"/>
                  </a:lnTo>
                  <a:lnTo>
                    <a:pt x="30832" y="1371"/>
                  </a:lnTo>
                  <a:lnTo>
                    <a:pt x="31436" y="1394"/>
                  </a:lnTo>
                  <a:lnTo>
                    <a:pt x="38587" y="1394"/>
                  </a:lnTo>
                  <a:lnTo>
                    <a:pt x="47502" y="1324"/>
                  </a:lnTo>
                  <a:lnTo>
                    <a:pt x="48872" y="1324"/>
                  </a:lnTo>
                  <a:lnTo>
                    <a:pt x="50009" y="1301"/>
                  </a:lnTo>
                  <a:lnTo>
                    <a:pt x="50590" y="1254"/>
                  </a:lnTo>
                  <a:lnTo>
                    <a:pt x="51193" y="1208"/>
                  </a:lnTo>
                  <a:lnTo>
                    <a:pt x="51913" y="1138"/>
                  </a:lnTo>
                  <a:lnTo>
                    <a:pt x="52726" y="1022"/>
                  </a:lnTo>
                  <a:lnTo>
                    <a:pt x="53283" y="953"/>
                  </a:lnTo>
                  <a:lnTo>
                    <a:pt x="53956" y="906"/>
                  </a:lnTo>
                  <a:lnTo>
                    <a:pt x="55535" y="837"/>
                  </a:lnTo>
                  <a:lnTo>
                    <a:pt x="57346" y="790"/>
                  </a:lnTo>
                  <a:lnTo>
                    <a:pt x="59203" y="790"/>
                  </a:lnTo>
                  <a:lnTo>
                    <a:pt x="59203" y="488"/>
                  </a:lnTo>
                  <a:lnTo>
                    <a:pt x="58135" y="511"/>
                  </a:lnTo>
                  <a:lnTo>
                    <a:pt x="57346" y="511"/>
                  </a:lnTo>
                  <a:lnTo>
                    <a:pt x="55697" y="465"/>
                  </a:lnTo>
                  <a:lnTo>
                    <a:pt x="53376" y="395"/>
                  </a:lnTo>
                  <a:lnTo>
                    <a:pt x="52261" y="349"/>
                  </a:lnTo>
                  <a:lnTo>
                    <a:pt x="51333" y="279"/>
                  </a:lnTo>
                  <a:lnTo>
                    <a:pt x="50984" y="256"/>
                  </a:lnTo>
                  <a:lnTo>
                    <a:pt x="50729" y="210"/>
                  </a:lnTo>
                  <a:lnTo>
                    <a:pt x="50566" y="163"/>
                  </a:lnTo>
                  <a:lnTo>
                    <a:pt x="50543" y="140"/>
                  </a:lnTo>
                  <a:lnTo>
                    <a:pt x="50543" y="94"/>
                  </a:lnTo>
                  <a:lnTo>
                    <a:pt x="50520" y="70"/>
                  </a:lnTo>
                  <a:lnTo>
                    <a:pt x="50497" y="47"/>
                  </a:lnTo>
                  <a:lnTo>
                    <a:pt x="50311" y="24"/>
                  </a:lnTo>
                  <a:lnTo>
                    <a:pt x="50009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19"/>
            <p:cNvSpPr/>
            <p:nvPr/>
          </p:nvSpPr>
          <p:spPr>
            <a:xfrm>
              <a:off x="1648300" y="25036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7621" y="1320"/>
                  </a:moveTo>
                  <a:lnTo>
                    <a:pt x="27512" y="1323"/>
                  </a:lnTo>
                  <a:lnTo>
                    <a:pt x="27257" y="1347"/>
                  </a:lnTo>
                  <a:lnTo>
                    <a:pt x="27582" y="1323"/>
                  </a:lnTo>
                  <a:lnTo>
                    <a:pt x="27621" y="1320"/>
                  </a:lnTo>
                  <a:close/>
                  <a:moveTo>
                    <a:pt x="34617" y="0"/>
                  </a:moveTo>
                  <a:lnTo>
                    <a:pt x="33874" y="23"/>
                  </a:lnTo>
                  <a:lnTo>
                    <a:pt x="33131" y="93"/>
                  </a:lnTo>
                  <a:lnTo>
                    <a:pt x="32434" y="163"/>
                  </a:lnTo>
                  <a:lnTo>
                    <a:pt x="31877" y="232"/>
                  </a:lnTo>
                  <a:lnTo>
                    <a:pt x="31529" y="279"/>
                  </a:lnTo>
                  <a:lnTo>
                    <a:pt x="31436" y="302"/>
                  </a:lnTo>
                  <a:lnTo>
                    <a:pt x="32504" y="302"/>
                  </a:lnTo>
                  <a:lnTo>
                    <a:pt x="32713" y="325"/>
                  </a:lnTo>
                  <a:lnTo>
                    <a:pt x="32736" y="348"/>
                  </a:lnTo>
                  <a:lnTo>
                    <a:pt x="32713" y="348"/>
                  </a:lnTo>
                  <a:lnTo>
                    <a:pt x="32527" y="418"/>
                  </a:lnTo>
                  <a:lnTo>
                    <a:pt x="32086" y="488"/>
                  </a:lnTo>
                  <a:lnTo>
                    <a:pt x="31389" y="557"/>
                  </a:lnTo>
                  <a:lnTo>
                    <a:pt x="30414" y="650"/>
                  </a:lnTo>
                  <a:lnTo>
                    <a:pt x="29137" y="743"/>
                  </a:lnTo>
                  <a:lnTo>
                    <a:pt x="27721" y="813"/>
                  </a:lnTo>
                  <a:lnTo>
                    <a:pt x="26189" y="859"/>
                  </a:lnTo>
                  <a:lnTo>
                    <a:pt x="24680" y="882"/>
                  </a:lnTo>
                  <a:lnTo>
                    <a:pt x="23264" y="906"/>
                  </a:lnTo>
                  <a:lnTo>
                    <a:pt x="22010" y="882"/>
                  </a:lnTo>
                  <a:lnTo>
                    <a:pt x="21058" y="859"/>
                  </a:lnTo>
                  <a:lnTo>
                    <a:pt x="20454" y="836"/>
                  </a:lnTo>
                  <a:lnTo>
                    <a:pt x="20013" y="789"/>
                  </a:lnTo>
                  <a:lnTo>
                    <a:pt x="19503" y="789"/>
                  </a:lnTo>
                  <a:lnTo>
                    <a:pt x="18945" y="813"/>
                  </a:lnTo>
                  <a:lnTo>
                    <a:pt x="18319" y="836"/>
                  </a:lnTo>
                  <a:lnTo>
                    <a:pt x="16995" y="929"/>
                  </a:lnTo>
                  <a:lnTo>
                    <a:pt x="16299" y="952"/>
                  </a:lnTo>
                  <a:lnTo>
                    <a:pt x="15625" y="952"/>
                  </a:lnTo>
                  <a:lnTo>
                    <a:pt x="13838" y="998"/>
                  </a:lnTo>
                  <a:lnTo>
                    <a:pt x="11771" y="1022"/>
                  </a:lnTo>
                  <a:lnTo>
                    <a:pt x="10889" y="1022"/>
                  </a:lnTo>
                  <a:lnTo>
                    <a:pt x="10262" y="998"/>
                  </a:lnTo>
                  <a:lnTo>
                    <a:pt x="10053" y="975"/>
                  </a:lnTo>
                  <a:lnTo>
                    <a:pt x="9961" y="929"/>
                  </a:lnTo>
                  <a:lnTo>
                    <a:pt x="9937" y="906"/>
                  </a:lnTo>
                  <a:lnTo>
                    <a:pt x="9961" y="882"/>
                  </a:lnTo>
                  <a:lnTo>
                    <a:pt x="10100" y="813"/>
                  </a:lnTo>
                  <a:lnTo>
                    <a:pt x="10332" y="766"/>
                  </a:lnTo>
                  <a:lnTo>
                    <a:pt x="10587" y="720"/>
                  </a:lnTo>
                  <a:lnTo>
                    <a:pt x="11284" y="650"/>
                  </a:lnTo>
                  <a:lnTo>
                    <a:pt x="12143" y="604"/>
                  </a:lnTo>
                  <a:lnTo>
                    <a:pt x="15625" y="604"/>
                  </a:lnTo>
                  <a:lnTo>
                    <a:pt x="18551" y="650"/>
                  </a:lnTo>
                  <a:lnTo>
                    <a:pt x="20222" y="650"/>
                  </a:lnTo>
                  <a:lnTo>
                    <a:pt x="22033" y="627"/>
                  </a:lnTo>
                  <a:lnTo>
                    <a:pt x="25585" y="557"/>
                  </a:lnTo>
                  <a:lnTo>
                    <a:pt x="27048" y="511"/>
                  </a:lnTo>
                  <a:lnTo>
                    <a:pt x="28139" y="464"/>
                  </a:lnTo>
                  <a:lnTo>
                    <a:pt x="28743" y="418"/>
                  </a:lnTo>
                  <a:lnTo>
                    <a:pt x="28812" y="395"/>
                  </a:lnTo>
                  <a:lnTo>
                    <a:pt x="28720" y="372"/>
                  </a:lnTo>
                  <a:lnTo>
                    <a:pt x="28371" y="348"/>
                  </a:lnTo>
                  <a:lnTo>
                    <a:pt x="27768" y="348"/>
                  </a:lnTo>
                  <a:lnTo>
                    <a:pt x="25910" y="325"/>
                  </a:lnTo>
                  <a:lnTo>
                    <a:pt x="20640" y="348"/>
                  </a:lnTo>
                  <a:lnTo>
                    <a:pt x="11702" y="418"/>
                  </a:lnTo>
                  <a:lnTo>
                    <a:pt x="10332" y="418"/>
                  </a:lnTo>
                  <a:lnTo>
                    <a:pt x="9194" y="441"/>
                  </a:lnTo>
                  <a:lnTo>
                    <a:pt x="8614" y="464"/>
                  </a:lnTo>
                  <a:lnTo>
                    <a:pt x="8010" y="534"/>
                  </a:lnTo>
                  <a:lnTo>
                    <a:pt x="7291" y="604"/>
                  </a:lnTo>
                  <a:lnTo>
                    <a:pt x="6478" y="720"/>
                  </a:lnTo>
                  <a:lnTo>
                    <a:pt x="5921" y="789"/>
                  </a:lnTo>
                  <a:lnTo>
                    <a:pt x="5248" y="836"/>
                  </a:lnTo>
                  <a:lnTo>
                    <a:pt x="3669" y="906"/>
                  </a:lnTo>
                  <a:lnTo>
                    <a:pt x="1858" y="929"/>
                  </a:lnTo>
                  <a:lnTo>
                    <a:pt x="1" y="952"/>
                  </a:lnTo>
                  <a:lnTo>
                    <a:pt x="1" y="1231"/>
                  </a:lnTo>
                  <a:lnTo>
                    <a:pt x="1858" y="1231"/>
                  </a:lnTo>
                  <a:lnTo>
                    <a:pt x="3506" y="1277"/>
                  </a:lnTo>
                  <a:lnTo>
                    <a:pt x="5828" y="1347"/>
                  </a:lnTo>
                  <a:lnTo>
                    <a:pt x="6942" y="1393"/>
                  </a:lnTo>
                  <a:lnTo>
                    <a:pt x="7871" y="1440"/>
                  </a:lnTo>
                  <a:lnTo>
                    <a:pt x="8219" y="1486"/>
                  </a:lnTo>
                  <a:lnTo>
                    <a:pt x="8498" y="1532"/>
                  </a:lnTo>
                  <a:lnTo>
                    <a:pt x="8637" y="1579"/>
                  </a:lnTo>
                  <a:lnTo>
                    <a:pt x="8684" y="1602"/>
                  </a:lnTo>
                  <a:lnTo>
                    <a:pt x="8684" y="1625"/>
                  </a:lnTo>
                  <a:lnTo>
                    <a:pt x="8684" y="1648"/>
                  </a:lnTo>
                  <a:lnTo>
                    <a:pt x="8707" y="1672"/>
                  </a:lnTo>
                  <a:lnTo>
                    <a:pt x="8893" y="1718"/>
                  </a:lnTo>
                  <a:lnTo>
                    <a:pt x="9194" y="1741"/>
                  </a:lnTo>
                  <a:lnTo>
                    <a:pt x="10355" y="1741"/>
                  </a:lnTo>
                  <a:lnTo>
                    <a:pt x="11261" y="1695"/>
                  </a:lnTo>
                  <a:lnTo>
                    <a:pt x="13281" y="1602"/>
                  </a:lnTo>
                  <a:lnTo>
                    <a:pt x="16531" y="1393"/>
                  </a:lnTo>
                  <a:lnTo>
                    <a:pt x="17599" y="1347"/>
                  </a:lnTo>
                  <a:lnTo>
                    <a:pt x="20942" y="1347"/>
                  </a:lnTo>
                  <a:lnTo>
                    <a:pt x="23705" y="1254"/>
                  </a:lnTo>
                  <a:lnTo>
                    <a:pt x="27559" y="1138"/>
                  </a:lnTo>
                  <a:lnTo>
                    <a:pt x="32481" y="975"/>
                  </a:lnTo>
                  <a:lnTo>
                    <a:pt x="29370" y="1184"/>
                  </a:lnTo>
                  <a:lnTo>
                    <a:pt x="27621" y="1320"/>
                  </a:lnTo>
                  <a:lnTo>
                    <a:pt x="27621" y="1320"/>
                  </a:lnTo>
                  <a:lnTo>
                    <a:pt x="28348" y="1300"/>
                  </a:lnTo>
                  <a:lnTo>
                    <a:pt x="29602" y="1277"/>
                  </a:lnTo>
                  <a:lnTo>
                    <a:pt x="32829" y="1231"/>
                  </a:lnTo>
                  <a:lnTo>
                    <a:pt x="36172" y="1161"/>
                  </a:lnTo>
                  <a:lnTo>
                    <a:pt x="37612" y="1138"/>
                  </a:lnTo>
                  <a:lnTo>
                    <a:pt x="38703" y="1091"/>
                  </a:lnTo>
                  <a:lnTo>
                    <a:pt x="39399" y="1045"/>
                  </a:lnTo>
                  <a:lnTo>
                    <a:pt x="39724" y="1045"/>
                  </a:lnTo>
                  <a:lnTo>
                    <a:pt x="39794" y="1068"/>
                  </a:lnTo>
                  <a:lnTo>
                    <a:pt x="39817" y="1068"/>
                  </a:lnTo>
                  <a:lnTo>
                    <a:pt x="39701" y="1115"/>
                  </a:lnTo>
                  <a:lnTo>
                    <a:pt x="39515" y="1184"/>
                  </a:lnTo>
                  <a:lnTo>
                    <a:pt x="39353" y="1254"/>
                  </a:lnTo>
                  <a:lnTo>
                    <a:pt x="39283" y="1300"/>
                  </a:lnTo>
                  <a:lnTo>
                    <a:pt x="39260" y="1323"/>
                  </a:lnTo>
                  <a:lnTo>
                    <a:pt x="39283" y="1370"/>
                  </a:lnTo>
                  <a:lnTo>
                    <a:pt x="39353" y="1416"/>
                  </a:lnTo>
                  <a:lnTo>
                    <a:pt x="39469" y="1440"/>
                  </a:lnTo>
                  <a:lnTo>
                    <a:pt x="39655" y="1463"/>
                  </a:lnTo>
                  <a:lnTo>
                    <a:pt x="40119" y="1486"/>
                  </a:lnTo>
                  <a:lnTo>
                    <a:pt x="40699" y="1486"/>
                  </a:lnTo>
                  <a:lnTo>
                    <a:pt x="41349" y="1440"/>
                  </a:lnTo>
                  <a:lnTo>
                    <a:pt x="42789" y="1347"/>
                  </a:lnTo>
                  <a:lnTo>
                    <a:pt x="43462" y="1323"/>
                  </a:lnTo>
                  <a:lnTo>
                    <a:pt x="44089" y="1300"/>
                  </a:lnTo>
                  <a:lnTo>
                    <a:pt x="44994" y="1300"/>
                  </a:lnTo>
                  <a:lnTo>
                    <a:pt x="45644" y="1370"/>
                  </a:lnTo>
                  <a:lnTo>
                    <a:pt x="46318" y="1440"/>
                  </a:lnTo>
                  <a:lnTo>
                    <a:pt x="46759" y="1463"/>
                  </a:lnTo>
                  <a:lnTo>
                    <a:pt x="47339" y="1486"/>
                  </a:lnTo>
                  <a:lnTo>
                    <a:pt x="48245" y="1486"/>
                  </a:lnTo>
                  <a:lnTo>
                    <a:pt x="49568" y="1440"/>
                  </a:lnTo>
                  <a:lnTo>
                    <a:pt x="52772" y="1347"/>
                  </a:lnTo>
                  <a:lnTo>
                    <a:pt x="56928" y="1161"/>
                  </a:lnTo>
                  <a:lnTo>
                    <a:pt x="54676" y="1091"/>
                  </a:lnTo>
                  <a:lnTo>
                    <a:pt x="52656" y="1068"/>
                  </a:lnTo>
                  <a:lnTo>
                    <a:pt x="51634" y="1068"/>
                  </a:lnTo>
                  <a:lnTo>
                    <a:pt x="50729" y="1091"/>
                  </a:lnTo>
                  <a:lnTo>
                    <a:pt x="49545" y="1115"/>
                  </a:lnTo>
                  <a:lnTo>
                    <a:pt x="49313" y="1115"/>
                  </a:lnTo>
                  <a:lnTo>
                    <a:pt x="49289" y="1091"/>
                  </a:lnTo>
                  <a:lnTo>
                    <a:pt x="49313" y="1068"/>
                  </a:lnTo>
                  <a:lnTo>
                    <a:pt x="49545" y="1022"/>
                  </a:lnTo>
                  <a:lnTo>
                    <a:pt x="49963" y="952"/>
                  </a:lnTo>
                  <a:lnTo>
                    <a:pt x="51379" y="789"/>
                  </a:lnTo>
                  <a:lnTo>
                    <a:pt x="52099" y="720"/>
                  </a:lnTo>
                  <a:lnTo>
                    <a:pt x="52981" y="673"/>
                  </a:lnTo>
                  <a:lnTo>
                    <a:pt x="53979" y="650"/>
                  </a:lnTo>
                  <a:lnTo>
                    <a:pt x="57230" y="650"/>
                  </a:lnTo>
                  <a:lnTo>
                    <a:pt x="59203" y="673"/>
                  </a:lnTo>
                  <a:lnTo>
                    <a:pt x="59203" y="395"/>
                  </a:lnTo>
                  <a:lnTo>
                    <a:pt x="58762" y="441"/>
                  </a:lnTo>
                  <a:lnTo>
                    <a:pt x="58158" y="488"/>
                  </a:lnTo>
                  <a:lnTo>
                    <a:pt x="56672" y="534"/>
                  </a:lnTo>
                  <a:lnTo>
                    <a:pt x="55024" y="557"/>
                  </a:lnTo>
                  <a:lnTo>
                    <a:pt x="54235" y="534"/>
                  </a:lnTo>
                  <a:lnTo>
                    <a:pt x="53515" y="511"/>
                  </a:lnTo>
                  <a:lnTo>
                    <a:pt x="52563" y="488"/>
                  </a:lnTo>
                  <a:lnTo>
                    <a:pt x="51565" y="488"/>
                  </a:lnTo>
                  <a:lnTo>
                    <a:pt x="50613" y="511"/>
                  </a:lnTo>
                  <a:lnTo>
                    <a:pt x="49777" y="534"/>
                  </a:lnTo>
                  <a:lnTo>
                    <a:pt x="48848" y="581"/>
                  </a:lnTo>
                  <a:lnTo>
                    <a:pt x="48825" y="604"/>
                  </a:lnTo>
                  <a:lnTo>
                    <a:pt x="50102" y="604"/>
                  </a:lnTo>
                  <a:lnTo>
                    <a:pt x="49986" y="627"/>
                  </a:lnTo>
                  <a:lnTo>
                    <a:pt x="49406" y="697"/>
                  </a:lnTo>
                  <a:lnTo>
                    <a:pt x="48477" y="789"/>
                  </a:lnTo>
                  <a:lnTo>
                    <a:pt x="46271" y="952"/>
                  </a:lnTo>
                  <a:lnTo>
                    <a:pt x="45250" y="1022"/>
                  </a:lnTo>
                  <a:lnTo>
                    <a:pt x="44484" y="1045"/>
                  </a:lnTo>
                  <a:lnTo>
                    <a:pt x="43648" y="1045"/>
                  </a:lnTo>
                  <a:lnTo>
                    <a:pt x="43462" y="1022"/>
                  </a:lnTo>
                  <a:lnTo>
                    <a:pt x="43346" y="975"/>
                  </a:lnTo>
                  <a:lnTo>
                    <a:pt x="43323" y="929"/>
                  </a:lnTo>
                  <a:lnTo>
                    <a:pt x="43323" y="859"/>
                  </a:lnTo>
                  <a:lnTo>
                    <a:pt x="43323" y="789"/>
                  </a:lnTo>
                  <a:lnTo>
                    <a:pt x="43300" y="673"/>
                  </a:lnTo>
                  <a:lnTo>
                    <a:pt x="43276" y="650"/>
                  </a:lnTo>
                  <a:lnTo>
                    <a:pt x="43253" y="627"/>
                  </a:lnTo>
                  <a:lnTo>
                    <a:pt x="43114" y="604"/>
                  </a:lnTo>
                  <a:lnTo>
                    <a:pt x="42951" y="581"/>
                  </a:lnTo>
                  <a:lnTo>
                    <a:pt x="42719" y="557"/>
                  </a:lnTo>
                  <a:lnTo>
                    <a:pt x="42116" y="581"/>
                  </a:lnTo>
                  <a:lnTo>
                    <a:pt x="41396" y="604"/>
                  </a:lnTo>
                  <a:lnTo>
                    <a:pt x="39771" y="697"/>
                  </a:lnTo>
                  <a:lnTo>
                    <a:pt x="38981" y="720"/>
                  </a:lnTo>
                  <a:lnTo>
                    <a:pt x="38238" y="720"/>
                  </a:lnTo>
                  <a:lnTo>
                    <a:pt x="37704" y="697"/>
                  </a:lnTo>
                  <a:lnTo>
                    <a:pt x="37403" y="673"/>
                  </a:lnTo>
                  <a:lnTo>
                    <a:pt x="37333" y="673"/>
                  </a:lnTo>
                  <a:lnTo>
                    <a:pt x="37310" y="650"/>
                  </a:lnTo>
                  <a:lnTo>
                    <a:pt x="37426" y="604"/>
                  </a:lnTo>
                  <a:lnTo>
                    <a:pt x="38029" y="534"/>
                  </a:lnTo>
                  <a:lnTo>
                    <a:pt x="39005" y="418"/>
                  </a:lnTo>
                  <a:lnTo>
                    <a:pt x="39399" y="395"/>
                  </a:lnTo>
                  <a:lnTo>
                    <a:pt x="40026" y="372"/>
                  </a:lnTo>
                  <a:lnTo>
                    <a:pt x="41907" y="348"/>
                  </a:lnTo>
                  <a:lnTo>
                    <a:pt x="46968" y="325"/>
                  </a:lnTo>
                  <a:lnTo>
                    <a:pt x="49615" y="325"/>
                  </a:lnTo>
                  <a:lnTo>
                    <a:pt x="51913" y="302"/>
                  </a:lnTo>
                  <a:lnTo>
                    <a:pt x="53631" y="255"/>
                  </a:lnTo>
                  <a:lnTo>
                    <a:pt x="54165" y="209"/>
                  </a:lnTo>
                  <a:lnTo>
                    <a:pt x="54327" y="186"/>
                  </a:lnTo>
                  <a:lnTo>
                    <a:pt x="54444" y="163"/>
                  </a:lnTo>
                  <a:lnTo>
                    <a:pt x="54444" y="139"/>
                  </a:lnTo>
                  <a:lnTo>
                    <a:pt x="54351" y="116"/>
                  </a:lnTo>
                  <a:lnTo>
                    <a:pt x="53886" y="93"/>
                  </a:lnTo>
                  <a:lnTo>
                    <a:pt x="53074" y="70"/>
                  </a:lnTo>
                  <a:lnTo>
                    <a:pt x="51983" y="47"/>
                  </a:lnTo>
                  <a:lnTo>
                    <a:pt x="49173" y="70"/>
                  </a:lnTo>
                  <a:lnTo>
                    <a:pt x="45830" y="70"/>
                  </a:lnTo>
                  <a:lnTo>
                    <a:pt x="42417" y="93"/>
                  </a:lnTo>
                  <a:lnTo>
                    <a:pt x="39330" y="116"/>
                  </a:lnTo>
                  <a:lnTo>
                    <a:pt x="36985" y="93"/>
                  </a:lnTo>
                  <a:lnTo>
                    <a:pt x="36242" y="70"/>
                  </a:lnTo>
                  <a:lnTo>
                    <a:pt x="35824" y="47"/>
                  </a:lnTo>
                  <a:lnTo>
                    <a:pt x="3559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3" name="Google Shape;1903;p19"/>
          <p:cNvGrpSpPr/>
          <p:nvPr/>
        </p:nvGrpSpPr>
        <p:grpSpPr>
          <a:xfrm>
            <a:off x="-353677" y="3589186"/>
            <a:ext cx="2783549" cy="1591677"/>
            <a:chOff x="-2150675" y="3642792"/>
            <a:chExt cx="2044472" cy="1169062"/>
          </a:xfrm>
        </p:grpSpPr>
        <p:sp>
          <p:nvSpPr>
            <p:cNvPr id="1904" name="Google Shape;1904;p19"/>
            <p:cNvSpPr/>
            <p:nvPr/>
          </p:nvSpPr>
          <p:spPr>
            <a:xfrm flipH="1">
              <a:off x="-671747" y="4306283"/>
              <a:ext cx="189397" cy="227004"/>
            </a:xfrm>
            <a:custGeom>
              <a:avLst/>
              <a:gdLst/>
              <a:ahLst/>
              <a:cxnLst/>
              <a:rect l="l" t="t" r="r" b="b"/>
              <a:pathLst>
                <a:path w="3971" h="4760" extrusionOk="0">
                  <a:moveTo>
                    <a:pt x="47" y="0"/>
                  </a:moveTo>
                  <a:lnTo>
                    <a:pt x="0" y="46"/>
                  </a:lnTo>
                  <a:lnTo>
                    <a:pt x="3901" y="4759"/>
                  </a:lnTo>
                  <a:lnTo>
                    <a:pt x="3970" y="4713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19"/>
            <p:cNvSpPr/>
            <p:nvPr/>
          </p:nvSpPr>
          <p:spPr>
            <a:xfrm flipH="1">
              <a:off x="-665067" y="4300700"/>
              <a:ext cx="170553" cy="132911"/>
            </a:xfrm>
            <a:custGeom>
              <a:avLst/>
              <a:gdLst/>
              <a:ahLst/>
              <a:cxnLst/>
              <a:rect l="l" t="t" r="r" b="b"/>
              <a:pathLst>
                <a:path w="3553" h="2695" extrusionOk="0">
                  <a:moveTo>
                    <a:pt x="70" y="1"/>
                  </a:moveTo>
                  <a:lnTo>
                    <a:pt x="1" y="71"/>
                  </a:lnTo>
                  <a:lnTo>
                    <a:pt x="3506" y="2694"/>
                  </a:lnTo>
                  <a:lnTo>
                    <a:pt x="3553" y="26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19"/>
            <p:cNvSpPr/>
            <p:nvPr/>
          </p:nvSpPr>
          <p:spPr>
            <a:xfrm flipH="1">
              <a:off x="-458024" y="4300703"/>
              <a:ext cx="149524" cy="192715"/>
            </a:xfrm>
            <a:custGeom>
              <a:avLst/>
              <a:gdLst/>
              <a:ahLst/>
              <a:cxnLst/>
              <a:rect l="l" t="t" r="r" b="b"/>
              <a:pathLst>
                <a:path w="3135" h="4041" extrusionOk="0">
                  <a:moveTo>
                    <a:pt x="3065" y="1"/>
                  </a:moveTo>
                  <a:lnTo>
                    <a:pt x="0" y="3994"/>
                  </a:lnTo>
                  <a:lnTo>
                    <a:pt x="47" y="4041"/>
                  </a:lnTo>
                  <a:lnTo>
                    <a:pt x="3135" y="71"/>
                  </a:lnTo>
                  <a:lnTo>
                    <a:pt x="30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19"/>
            <p:cNvSpPr/>
            <p:nvPr/>
          </p:nvSpPr>
          <p:spPr>
            <a:xfrm flipH="1">
              <a:off x="-470187" y="4306283"/>
              <a:ext cx="103021" cy="187136"/>
            </a:xfrm>
            <a:custGeom>
              <a:avLst/>
              <a:gdLst/>
              <a:ahLst/>
              <a:cxnLst/>
              <a:rect l="l" t="t" r="r" b="b"/>
              <a:pathLst>
                <a:path w="2160" h="3924" extrusionOk="0">
                  <a:moveTo>
                    <a:pt x="2090" y="0"/>
                  </a:moveTo>
                  <a:lnTo>
                    <a:pt x="1" y="3877"/>
                  </a:lnTo>
                  <a:lnTo>
                    <a:pt x="71" y="3924"/>
                  </a:lnTo>
                  <a:lnTo>
                    <a:pt x="2160" y="46"/>
                  </a:lnTo>
                  <a:lnTo>
                    <a:pt x="20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19"/>
            <p:cNvSpPr/>
            <p:nvPr/>
          </p:nvSpPr>
          <p:spPr>
            <a:xfrm flipH="1">
              <a:off x="-1998417" y="3727618"/>
              <a:ext cx="233825" cy="277386"/>
            </a:xfrm>
            <a:custGeom>
              <a:avLst/>
              <a:gdLst/>
              <a:ahLst/>
              <a:cxnLst/>
              <a:rect l="l" t="t" r="r" b="b"/>
              <a:pathLst>
                <a:path w="4992" h="5922" extrusionOk="0">
                  <a:moveTo>
                    <a:pt x="418" y="1"/>
                  </a:moveTo>
                  <a:lnTo>
                    <a:pt x="0" y="94"/>
                  </a:lnTo>
                  <a:lnTo>
                    <a:pt x="186" y="303"/>
                  </a:lnTo>
                  <a:lnTo>
                    <a:pt x="534" y="744"/>
                  </a:lnTo>
                  <a:lnTo>
                    <a:pt x="1115" y="1463"/>
                  </a:lnTo>
                  <a:lnTo>
                    <a:pt x="1486" y="1881"/>
                  </a:lnTo>
                  <a:lnTo>
                    <a:pt x="2020" y="2555"/>
                  </a:lnTo>
                  <a:lnTo>
                    <a:pt x="2368" y="2973"/>
                  </a:lnTo>
                  <a:lnTo>
                    <a:pt x="2902" y="3623"/>
                  </a:lnTo>
                  <a:lnTo>
                    <a:pt x="3250" y="4041"/>
                  </a:lnTo>
                  <a:lnTo>
                    <a:pt x="4063" y="5016"/>
                  </a:lnTo>
                  <a:lnTo>
                    <a:pt x="4992" y="5921"/>
                  </a:lnTo>
                  <a:lnTo>
                    <a:pt x="4620" y="4528"/>
                  </a:lnTo>
                  <a:lnTo>
                    <a:pt x="4388" y="4296"/>
                  </a:lnTo>
                  <a:lnTo>
                    <a:pt x="3993" y="3855"/>
                  </a:lnTo>
                  <a:lnTo>
                    <a:pt x="3970" y="3855"/>
                  </a:lnTo>
                  <a:lnTo>
                    <a:pt x="3367" y="3182"/>
                  </a:lnTo>
                  <a:lnTo>
                    <a:pt x="2949" y="2740"/>
                  </a:lnTo>
                  <a:lnTo>
                    <a:pt x="2322" y="2067"/>
                  </a:lnTo>
                  <a:lnTo>
                    <a:pt x="1927" y="1626"/>
                  </a:lnTo>
                  <a:lnTo>
                    <a:pt x="1231" y="883"/>
                  </a:lnTo>
                  <a:lnTo>
                    <a:pt x="836" y="465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19"/>
            <p:cNvSpPr/>
            <p:nvPr/>
          </p:nvSpPr>
          <p:spPr>
            <a:xfrm flipH="1">
              <a:off x="-2003847" y="3921204"/>
              <a:ext cx="34849" cy="101174"/>
            </a:xfrm>
            <a:custGeom>
              <a:avLst/>
              <a:gdLst/>
              <a:ahLst/>
              <a:cxnLst/>
              <a:rect l="l" t="t" r="r" b="b"/>
              <a:pathLst>
                <a:path w="744" h="2160" extrusionOk="0">
                  <a:moveTo>
                    <a:pt x="349" y="0"/>
                  </a:moveTo>
                  <a:lnTo>
                    <a:pt x="47" y="1068"/>
                  </a:lnTo>
                  <a:lnTo>
                    <a:pt x="47" y="1579"/>
                  </a:lnTo>
                  <a:lnTo>
                    <a:pt x="349" y="1579"/>
                  </a:lnTo>
                  <a:lnTo>
                    <a:pt x="419" y="1602"/>
                  </a:lnTo>
                  <a:lnTo>
                    <a:pt x="442" y="1672"/>
                  </a:lnTo>
                  <a:lnTo>
                    <a:pt x="419" y="1718"/>
                  </a:lnTo>
                  <a:lnTo>
                    <a:pt x="349" y="1742"/>
                  </a:lnTo>
                  <a:lnTo>
                    <a:pt x="1" y="1742"/>
                  </a:lnTo>
                  <a:lnTo>
                    <a:pt x="1" y="2160"/>
                  </a:lnTo>
                  <a:lnTo>
                    <a:pt x="744" y="2160"/>
                  </a:lnTo>
                  <a:lnTo>
                    <a:pt x="744" y="442"/>
                  </a:lnTo>
                  <a:lnTo>
                    <a:pt x="744" y="302"/>
                  </a:lnTo>
                  <a:lnTo>
                    <a:pt x="7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19"/>
            <p:cNvSpPr/>
            <p:nvPr/>
          </p:nvSpPr>
          <p:spPr>
            <a:xfrm flipH="1">
              <a:off x="-1246972" y="4406763"/>
              <a:ext cx="14146" cy="21781"/>
            </a:xfrm>
            <a:custGeom>
              <a:avLst/>
              <a:gdLst/>
              <a:ahLst/>
              <a:cxnLst/>
              <a:rect l="l" t="t" r="r" b="b"/>
              <a:pathLst>
                <a:path w="302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19"/>
            <p:cNvSpPr/>
            <p:nvPr/>
          </p:nvSpPr>
          <p:spPr>
            <a:xfrm flipH="1">
              <a:off x="-1274185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19"/>
            <p:cNvSpPr/>
            <p:nvPr/>
          </p:nvSpPr>
          <p:spPr>
            <a:xfrm flipH="1">
              <a:off x="-1299197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25" y="46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19"/>
            <p:cNvSpPr/>
            <p:nvPr/>
          </p:nvSpPr>
          <p:spPr>
            <a:xfrm flipH="1">
              <a:off x="-1326364" y="4406763"/>
              <a:ext cx="14146" cy="21781"/>
            </a:xfrm>
            <a:custGeom>
              <a:avLst/>
              <a:gdLst/>
              <a:ahLst/>
              <a:cxnLst/>
              <a:rect l="l" t="t" r="r" b="b"/>
              <a:pathLst>
                <a:path w="302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19"/>
            <p:cNvSpPr/>
            <p:nvPr/>
          </p:nvSpPr>
          <p:spPr>
            <a:xfrm flipH="1">
              <a:off x="-682065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19"/>
            <p:cNvSpPr/>
            <p:nvPr/>
          </p:nvSpPr>
          <p:spPr>
            <a:xfrm flipH="1">
              <a:off x="-709232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19"/>
            <p:cNvSpPr/>
            <p:nvPr/>
          </p:nvSpPr>
          <p:spPr>
            <a:xfrm flipH="1">
              <a:off x="-733166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3" y="46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19"/>
            <p:cNvSpPr/>
            <p:nvPr/>
          </p:nvSpPr>
          <p:spPr>
            <a:xfrm flipH="1">
              <a:off x="-761457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19"/>
            <p:cNvSpPr/>
            <p:nvPr/>
          </p:nvSpPr>
          <p:spPr>
            <a:xfrm flipH="1">
              <a:off x="-828326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19"/>
            <p:cNvSpPr/>
            <p:nvPr/>
          </p:nvSpPr>
          <p:spPr>
            <a:xfrm flipH="1">
              <a:off x="-854416" y="4406763"/>
              <a:ext cx="14146" cy="21781"/>
            </a:xfrm>
            <a:custGeom>
              <a:avLst/>
              <a:gdLst/>
              <a:ahLst/>
              <a:cxnLst/>
              <a:rect l="l" t="t" r="r" b="b"/>
              <a:pathLst>
                <a:path w="302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19"/>
            <p:cNvSpPr/>
            <p:nvPr/>
          </p:nvSpPr>
          <p:spPr>
            <a:xfrm flipH="1">
              <a:off x="-879428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19"/>
            <p:cNvSpPr/>
            <p:nvPr/>
          </p:nvSpPr>
          <p:spPr>
            <a:xfrm flipH="1">
              <a:off x="-906641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19"/>
            <p:cNvSpPr/>
            <p:nvPr/>
          </p:nvSpPr>
          <p:spPr>
            <a:xfrm flipH="1">
              <a:off x="-1055587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19"/>
            <p:cNvSpPr/>
            <p:nvPr/>
          </p:nvSpPr>
          <p:spPr>
            <a:xfrm flipH="1">
              <a:off x="-1081723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19"/>
            <p:cNvSpPr/>
            <p:nvPr/>
          </p:nvSpPr>
          <p:spPr>
            <a:xfrm flipH="1">
              <a:off x="-1106735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25" y="46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19"/>
            <p:cNvSpPr/>
            <p:nvPr/>
          </p:nvSpPr>
          <p:spPr>
            <a:xfrm flipH="1">
              <a:off x="-1133902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19"/>
            <p:cNvSpPr/>
            <p:nvPr/>
          </p:nvSpPr>
          <p:spPr>
            <a:xfrm flipH="1">
              <a:off x="-1518873" y="3903780"/>
              <a:ext cx="20703" cy="28338"/>
            </a:xfrm>
            <a:custGeom>
              <a:avLst/>
              <a:gdLst/>
              <a:ahLst/>
              <a:cxnLst/>
              <a:rect l="l" t="t" r="r" b="b"/>
              <a:pathLst>
                <a:path w="442" h="605" extrusionOk="0">
                  <a:moveTo>
                    <a:pt x="116" y="1"/>
                  </a:moveTo>
                  <a:lnTo>
                    <a:pt x="139" y="47"/>
                  </a:lnTo>
                  <a:lnTo>
                    <a:pt x="116" y="140"/>
                  </a:lnTo>
                  <a:lnTo>
                    <a:pt x="93" y="187"/>
                  </a:lnTo>
                  <a:lnTo>
                    <a:pt x="70" y="233"/>
                  </a:lnTo>
                  <a:lnTo>
                    <a:pt x="23" y="280"/>
                  </a:lnTo>
                  <a:lnTo>
                    <a:pt x="0" y="372"/>
                  </a:lnTo>
                  <a:lnTo>
                    <a:pt x="0" y="442"/>
                  </a:lnTo>
                  <a:lnTo>
                    <a:pt x="46" y="512"/>
                  </a:lnTo>
                  <a:lnTo>
                    <a:pt x="93" y="558"/>
                  </a:lnTo>
                  <a:lnTo>
                    <a:pt x="139" y="605"/>
                  </a:lnTo>
                  <a:lnTo>
                    <a:pt x="325" y="605"/>
                  </a:lnTo>
                  <a:lnTo>
                    <a:pt x="395" y="535"/>
                  </a:lnTo>
                  <a:lnTo>
                    <a:pt x="418" y="512"/>
                  </a:lnTo>
                  <a:lnTo>
                    <a:pt x="441" y="465"/>
                  </a:lnTo>
                  <a:lnTo>
                    <a:pt x="441" y="372"/>
                  </a:lnTo>
                  <a:lnTo>
                    <a:pt x="418" y="326"/>
                  </a:lnTo>
                  <a:lnTo>
                    <a:pt x="395" y="303"/>
                  </a:lnTo>
                  <a:lnTo>
                    <a:pt x="348" y="396"/>
                  </a:lnTo>
                  <a:lnTo>
                    <a:pt x="325" y="442"/>
                  </a:lnTo>
                  <a:lnTo>
                    <a:pt x="279" y="465"/>
                  </a:lnTo>
                  <a:lnTo>
                    <a:pt x="255" y="465"/>
                  </a:lnTo>
                  <a:lnTo>
                    <a:pt x="186" y="442"/>
                  </a:lnTo>
                  <a:lnTo>
                    <a:pt x="139" y="396"/>
                  </a:lnTo>
                  <a:lnTo>
                    <a:pt x="139" y="326"/>
                  </a:lnTo>
                  <a:lnTo>
                    <a:pt x="163" y="280"/>
                  </a:lnTo>
                  <a:lnTo>
                    <a:pt x="232" y="233"/>
                  </a:lnTo>
                  <a:lnTo>
                    <a:pt x="255" y="163"/>
                  </a:lnTo>
                  <a:lnTo>
                    <a:pt x="302" y="94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19"/>
            <p:cNvSpPr/>
            <p:nvPr/>
          </p:nvSpPr>
          <p:spPr>
            <a:xfrm flipH="1">
              <a:off x="-1526461" y="3765698"/>
              <a:ext cx="4403" cy="85951"/>
            </a:xfrm>
            <a:custGeom>
              <a:avLst/>
              <a:gdLst/>
              <a:ahLst/>
              <a:cxnLst/>
              <a:rect l="l" t="t" r="r" b="b"/>
              <a:pathLst>
                <a:path w="94" h="1835" extrusionOk="0">
                  <a:moveTo>
                    <a:pt x="1" y="0"/>
                  </a:moveTo>
                  <a:lnTo>
                    <a:pt x="1" y="1835"/>
                  </a:lnTo>
                  <a:lnTo>
                    <a:pt x="94" y="183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19"/>
            <p:cNvSpPr/>
            <p:nvPr/>
          </p:nvSpPr>
          <p:spPr>
            <a:xfrm flipH="1">
              <a:off x="-1499294" y="3765698"/>
              <a:ext cx="4403" cy="85951"/>
            </a:xfrm>
            <a:custGeom>
              <a:avLst/>
              <a:gdLst/>
              <a:ahLst/>
              <a:cxnLst/>
              <a:rect l="l" t="t" r="r" b="b"/>
              <a:pathLst>
                <a:path w="94" h="1835" extrusionOk="0">
                  <a:moveTo>
                    <a:pt x="0" y="0"/>
                  </a:moveTo>
                  <a:lnTo>
                    <a:pt x="0" y="1835"/>
                  </a:lnTo>
                  <a:lnTo>
                    <a:pt x="93" y="1835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19"/>
            <p:cNvSpPr/>
            <p:nvPr/>
          </p:nvSpPr>
          <p:spPr>
            <a:xfrm flipH="1">
              <a:off x="-1515595" y="3901626"/>
              <a:ext cx="13115" cy="4403"/>
            </a:xfrm>
            <a:custGeom>
              <a:avLst/>
              <a:gdLst/>
              <a:ahLst/>
              <a:cxnLst/>
              <a:rect l="l" t="t" r="r" b="b"/>
              <a:pathLst>
                <a:path w="280" h="94" extrusionOk="0">
                  <a:moveTo>
                    <a:pt x="1" y="0"/>
                  </a:moveTo>
                  <a:lnTo>
                    <a:pt x="24" y="93"/>
                  </a:lnTo>
                  <a:lnTo>
                    <a:pt x="256" y="93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19"/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extrusionOk="0">
                  <a:moveTo>
                    <a:pt x="0" y="1"/>
                  </a:moveTo>
                  <a:lnTo>
                    <a:pt x="93" y="279"/>
                  </a:lnTo>
                  <a:lnTo>
                    <a:pt x="581" y="279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2C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19"/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fill="none" extrusionOk="0">
                  <a:moveTo>
                    <a:pt x="0" y="1"/>
                  </a:moveTo>
                  <a:lnTo>
                    <a:pt x="93" y="279"/>
                  </a:lnTo>
                  <a:lnTo>
                    <a:pt x="186" y="279"/>
                  </a:lnTo>
                  <a:lnTo>
                    <a:pt x="465" y="279"/>
                  </a:lnTo>
                  <a:lnTo>
                    <a:pt x="581" y="279"/>
                  </a:lnTo>
                  <a:lnTo>
                    <a:pt x="67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19"/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extrusionOk="0">
                  <a:moveTo>
                    <a:pt x="0" y="1"/>
                  </a:moveTo>
                  <a:lnTo>
                    <a:pt x="93" y="279"/>
                  </a:lnTo>
                  <a:lnTo>
                    <a:pt x="581" y="279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19"/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fill="none" extrusionOk="0">
                  <a:moveTo>
                    <a:pt x="0" y="1"/>
                  </a:moveTo>
                  <a:lnTo>
                    <a:pt x="93" y="279"/>
                  </a:lnTo>
                  <a:lnTo>
                    <a:pt x="186" y="279"/>
                  </a:lnTo>
                  <a:lnTo>
                    <a:pt x="465" y="279"/>
                  </a:lnTo>
                  <a:lnTo>
                    <a:pt x="581" y="279"/>
                  </a:lnTo>
                  <a:lnTo>
                    <a:pt x="67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19"/>
            <p:cNvSpPr/>
            <p:nvPr/>
          </p:nvSpPr>
          <p:spPr>
            <a:xfrm flipH="1">
              <a:off x="-1528663" y="3845091"/>
              <a:ext cx="37050" cy="43514"/>
            </a:xfrm>
            <a:custGeom>
              <a:avLst/>
              <a:gdLst/>
              <a:ahLst/>
              <a:cxnLst/>
              <a:rect l="l" t="t" r="r" b="b"/>
              <a:pathLst>
                <a:path w="791" h="929" extrusionOk="0">
                  <a:moveTo>
                    <a:pt x="1" y="0"/>
                  </a:moveTo>
                  <a:lnTo>
                    <a:pt x="47" y="929"/>
                  </a:lnTo>
                  <a:lnTo>
                    <a:pt x="720" y="929"/>
                  </a:lnTo>
                  <a:lnTo>
                    <a:pt x="790" y="0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19"/>
            <p:cNvSpPr/>
            <p:nvPr/>
          </p:nvSpPr>
          <p:spPr>
            <a:xfrm flipH="1">
              <a:off x="-1528663" y="3845091"/>
              <a:ext cx="37050" cy="43514"/>
            </a:xfrm>
            <a:custGeom>
              <a:avLst/>
              <a:gdLst/>
              <a:ahLst/>
              <a:cxnLst/>
              <a:rect l="l" t="t" r="r" b="b"/>
              <a:pathLst>
                <a:path w="791" h="929" fill="none" extrusionOk="0">
                  <a:moveTo>
                    <a:pt x="1" y="0"/>
                  </a:moveTo>
                  <a:lnTo>
                    <a:pt x="47" y="929"/>
                  </a:lnTo>
                  <a:lnTo>
                    <a:pt x="720" y="929"/>
                  </a:lnTo>
                  <a:lnTo>
                    <a:pt x="790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19"/>
            <p:cNvSpPr/>
            <p:nvPr/>
          </p:nvSpPr>
          <p:spPr>
            <a:xfrm flipH="1">
              <a:off x="-1528663" y="3845091"/>
              <a:ext cx="37050" cy="43514"/>
            </a:xfrm>
            <a:custGeom>
              <a:avLst/>
              <a:gdLst/>
              <a:ahLst/>
              <a:cxnLst/>
              <a:rect l="l" t="t" r="r" b="b"/>
              <a:pathLst>
                <a:path w="791" h="929" extrusionOk="0">
                  <a:moveTo>
                    <a:pt x="1" y="0"/>
                  </a:moveTo>
                  <a:lnTo>
                    <a:pt x="47" y="929"/>
                  </a:lnTo>
                  <a:lnTo>
                    <a:pt x="720" y="929"/>
                  </a:lnTo>
                  <a:lnTo>
                    <a:pt x="7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19"/>
            <p:cNvSpPr/>
            <p:nvPr/>
          </p:nvSpPr>
          <p:spPr>
            <a:xfrm flipH="1">
              <a:off x="-1525384" y="3861391"/>
              <a:ext cx="32694" cy="27214"/>
            </a:xfrm>
            <a:custGeom>
              <a:avLst/>
              <a:gdLst/>
              <a:ahLst/>
              <a:cxnLst/>
              <a:rect l="l" t="t" r="r" b="b"/>
              <a:pathLst>
                <a:path w="698" h="581" extrusionOk="0">
                  <a:moveTo>
                    <a:pt x="1" y="0"/>
                  </a:moveTo>
                  <a:lnTo>
                    <a:pt x="24" y="302"/>
                  </a:lnTo>
                  <a:lnTo>
                    <a:pt x="512" y="581"/>
                  </a:lnTo>
                  <a:lnTo>
                    <a:pt x="697" y="581"/>
                  </a:lnTo>
                  <a:lnTo>
                    <a:pt x="697" y="4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19"/>
            <p:cNvSpPr/>
            <p:nvPr/>
          </p:nvSpPr>
          <p:spPr>
            <a:xfrm flipH="1">
              <a:off x="-1527539" y="3845091"/>
              <a:ext cx="35926" cy="25059"/>
            </a:xfrm>
            <a:custGeom>
              <a:avLst/>
              <a:gdLst/>
              <a:ahLst/>
              <a:cxnLst/>
              <a:rect l="l" t="t" r="r" b="b"/>
              <a:pathLst>
                <a:path w="767" h="535" extrusionOk="0">
                  <a:moveTo>
                    <a:pt x="1" y="0"/>
                  </a:moveTo>
                  <a:lnTo>
                    <a:pt x="1" y="70"/>
                  </a:lnTo>
                  <a:lnTo>
                    <a:pt x="744" y="534"/>
                  </a:lnTo>
                  <a:lnTo>
                    <a:pt x="767" y="232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19"/>
            <p:cNvSpPr/>
            <p:nvPr/>
          </p:nvSpPr>
          <p:spPr>
            <a:xfrm flipH="1">
              <a:off x="-1525384" y="3847245"/>
              <a:ext cx="6558" cy="6558"/>
            </a:xfrm>
            <a:custGeom>
              <a:avLst/>
              <a:gdLst/>
              <a:ahLst/>
              <a:cxnLst/>
              <a:rect l="l" t="t" r="r" b="b"/>
              <a:pathLst>
                <a:path w="140" h="140" extrusionOk="0">
                  <a:moveTo>
                    <a:pt x="70" y="1"/>
                  </a:moveTo>
                  <a:lnTo>
                    <a:pt x="23" y="24"/>
                  </a:lnTo>
                  <a:lnTo>
                    <a:pt x="0" y="70"/>
                  </a:lnTo>
                  <a:lnTo>
                    <a:pt x="23" y="117"/>
                  </a:lnTo>
                  <a:lnTo>
                    <a:pt x="70" y="140"/>
                  </a:lnTo>
                  <a:lnTo>
                    <a:pt x="116" y="117"/>
                  </a:lnTo>
                  <a:lnTo>
                    <a:pt x="139" y="70"/>
                  </a:lnTo>
                  <a:lnTo>
                    <a:pt x="116" y="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19"/>
            <p:cNvSpPr/>
            <p:nvPr/>
          </p:nvSpPr>
          <p:spPr>
            <a:xfrm flipH="1">
              <a:off x="-1500372" y="3847245"/>
              <a:ext cx="6558" cy="6558"/>
            </a:xfrm>
            <a:custGeom>
              <a:avLst/>
              <a:gdLst/>
              <a:ahLst/>
              <a:cxnLst/>
              <a:rect l="l" t="t" r="r" b="b"/>
              <a:pathLst>
                <a:path w="140" h="140" extrusionOk="0">
                  <a:moveTo>
                    <a:pt x="70" y="1"/>
                  </a:moveTo>
                  <a:lnTo>
                    <a:pt x="23" y="24"/>
                  </a:lnTo>
                  <a:lnTo>
                    <a:pt x="0" y="70"/>
                  </a:lnTo>
                  <a:lnTo>
                    <a:pt x="23" y="117"/>
                  </a:lnTo>
                  <a:lnTo>
                    <a:pt x="70" y="140"/>
                  </a:lnTo>
                  <a:lnTo>
                    <a:pt x="116" y="117"/>
                  </a:lnTo>
                  <a:lnTo>
                    <a:pt x="139" y="70"/>
                  </a:lnTo>
                  <a:lnTo>
                    <a:pt x="116" y="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19"/>
            <p:cNvSpPr/>
            <p:nvPr/>
          </p:nvSpPr>
          <p:spPr>
            <a:xfrm flipH="1">
              <a:off x="-1780944" y="3642792"/>
              <a:ext cx="304554" cy="124032"/>
            </a:xfrm>
            <a:custGeom>
              <a:avLst/>
              <a:gdLst/>
              <a:ahLst/>
              <a:cxnLst/>
              <a:rect l="l" t="t" r="r" b="b"/>
              <a:pathLst>
                <a:path w="6502" h="2648" extrusionOk="0">
                  <a:moveTo>
                    <a:pt x="4876" y="1"/>
                  </a:moveTo>
                  <a:lnTo>
                    <a:pt x="1" y="2648"/>
                  </a:lnTo>
                  <a:lnTo>
                    <a:pt x="442" y="2555"/>
                  </a:lnTo>
                  <a:lnTo>
                    <a:pt x="2322" y="1556"/>
                  </a:lnTo>
                  <a:lnTo>
                    <a:pt x="4853" y="163"/>
                  </a:lnTo>
                  <a:lnTo>
                    <a:pt x="4876" y="187"/>
                  </a:lnTo>
                  <a:lnTo>
                    <a:pt x="6339" y="1464"/>
                  </a:lnTo>
                  <a:lnTo>
                    <a:pt x="6501" y="1440"/>
                  </a:lnTo>
                  <a:lnTo>
                    <a:pt x="48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19"/>
            <p:cNvSpPr/>
            <p:nvPr/>
          </p:nvSpPr>
          <p:spPr>
            <a:xfrm flipH="1">
              <a:off x="-1779861" y="3715674"/>
              <a:ext cx="6604" cy="6558"/>
            </a:xfrm>
            <a:custGeom>
              <a:avLst/>
              <a:gdLst/>
              <a:ahLst/>
              <a:cxnLst/>
              <a:rect l="l" t="t" r="r" b="b"/>
              <a:pathLst>
                <a:path w="141" h="140" extrusionOk="0">
                  <a:moveTo>
                    <a:pt x="71" y="0"/>
                  </a:moveTo>
                  <a:lnTo>
                    <a:pt x="24" y="24"/>
                  </a:lnTo>
                  <a:lnTo>
                    <a:pt x="1" y="70"/>
                  </a:lnTo>
                  <a:lnTo>
                    <a:pt x="24" y="140"/>
                  </a:lnTo>
                  <a:lnTo>
                    <a:pt x="117" y="140"/>
                  </a:lnTo>
                  <a:lnTo>
                    <a:pt x="140" y="70"/>
                  </a:lnTo>
                  <a:lnTo>
                    <a:pt x="117" y="24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19"/>
            <p:cNvSpPr/>
            <p:nvPr/>
          </p:nvSpPr>
          <p:spPr>
            <a:xfrm flipH="1">
              <a:off x="-1734193" y="3742841"/>
              <a:ext cx="6604" cy="6604"/>
            </a:xfrm>
            <a:custGeom>
              <a:avLst/>
              <a:gdLst/>
              <a:ahLst/>
              <a:cxnLst/>
              <a:rect l="l" t="t" r="r" b="b"/>
              <a:pathLst>
                <a:path w="141" h="141" extrusionOk="0">
                  <a:moveTo>
                    <a:pt x="70" y="1"/>
                  </a:moveTo>
                  <a:lnTo>
                    <a:pt x="24" y="24"/>
                  </a:lnTo>
                  <a:lnTo>
                    <a:pt x="1" y="71"/>
                  </a:lnTo>
                  <a:lnTo>
                    <a:pt x="24" y="140"/>
                  </a:lnTo>
                  <a:lnTo>
                    <a:pt x="117" y="140"/>
                  </a:lnTo>
                  <a:lnTo>
                    <a:pt x="140" y="71"/>
                  </a:lnTo>
                  <a:lnTo>
                    <a:pt x="117" y="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19"/>
            <p:cNvSpPr/>
            <p:nvPr/>
          </p:nvSpPr>
          <p:spPr>
            <a:xfrm flipH="1">
              <a:off x="-1516672" y="3773286"/>
              <a:ext cx="9836" cy="9836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70" y="1"/>
                  </a:moveTo>
                  <a:lnTo>
                    <a:pt x="47" y="24"/>
                  </a:lnTo>
                  <a:lnTo>
                    <a:pt x="24" y="47"/>
                  </a:lnTo>
                  <a:lnTo>
                    <a:pt x="1" y="94"/>
                  </a:lnTo>
                  <a:lnTo>
                    <a:pt x="24" y="140"/>
                  </a:lnTo>
                  <a:lnTo>
                    <a:pt x="47" y="163"/>
                  </a:lnTo>
                  <a:lnTo>
                    <a:pt x="70" y="187"/>
                  </a:lnTo>
                  <a:lnTo>
                    <a:pt x="117" y="210"/>
                  </a:lnTo>
                  <a:lnTo>
                    <a:pt x="163" y="187"/>
                  </a:lnTo>
                  <a:lnTo>
                    <a:pt x="187" y="163"/>
                  </a:lnTo>
                  <a:lnTo>
                    <a:pt x="210" y="140"/>
                  </a:lnTo>
                  <a:lnTo>
                    <a:pt x="210" y="94"/>
                  </a:lnTo>
                  <a:lnTo>
                    <a:pt x="210" y="47"/>
                  </a:lnTo>
                  <a:lnTo>
                    <a:pt x="187" y="24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19"/>
            <p:cNvSpPr/>
            <p:nvPr/>
          </p:nvSpPr>
          <p:spPr>
            <a:xfrm flipH="1">
              <a:off x="-1933169" y="3768977"/>
              <a:ext cx="214246" cy="429570"/>
            </a:xfrm>
            <a:custGeom>
              <a:avLst/>
              <a:gdLst/>
              <a:ahLst/>
              <a:cxnLst/>
              <a:rect l="l" t="t" r="r" b="b"/>
              <a:pathLst>
                <a:path w="4574" h="9171" extrusionOk="0">
                  <a:moveTo>
                    <a:pt x="697" y="0"/>
                  </a:moveTo>
                  <a:lnTo>
                    <a:pt x="511" y="47"/>
                  </a:lnTo>
                  <a:lnTo>
                    <a:pt x="163" y="139"/>
                  </a:lnTo>
                  <a:lnTo>
                    <a:pt x="0" y="163"/>
                  </a:lnTo>
                  <a:lnTo>
                    <a:pt x="4272" y="9171"/>
                  </a:lnTo>
                  <a:lnTo>
                    <a:pt x="4272" y="8335"/>
                  </a:lnTo>
                  <a:lnTo>
                    <a:pt x="4272" y="7429"/>
                  </a:lnTo>
                  <a:lnTo>
                    <a:pt x="4272" y="7220"/>
                  </a:lnTo>
                  <a:lnTo>
                    <a:pt x="4574" y="7220"/>
                  </a:lnTo>
                  <a:lnTo>
                    <a:pt x="4434" y="6269"/>
                  </a:lnTo>
                  <a:lnTo>
                    <a:pt x="4342" y="5642"/>
                  </a:lnTo>
                  <a:lnTo>
                    <a:pt x="3993" y="510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19"/>
            <p:cNvSpPr/>
            <p:nvPr/>
          </p:nvSpPr>
          <p:spPr>
            <a:xfrm flipH="1">
              <a:off x="-1786377" y="3710241"/>
              <a:ext cx="325210" cy="87029"/>
            </a:xfrm>
            <a:custGeom>
              <a:avLst/>
              <a:gdLst/>
              <a:ahLst/>
              <a:cxnLst/>
              <a:rect l="l" t="t" r="r" b="b"/>
              <a:pathLst>
                <a:path w="6943" h="1858" extrusionOk="0">
                  <a:moveTo>
                    <a:pt x="6734" y="116"/>
                  </a:moveTo>
                  <a:lnTo>
                    <a:pt x="6780" y="140"/>
                  </a:lnTo>
                  <a:lnTo>
                    <a:pt x="6803" y="186"/>
                  </a:lnTo>
                  <a:lnTo>
                    <a:pt x="6780" y="256"/>
                  </a:lnTo>
                  <a:lnTo>
                    <a:pt x="6687" y="256"/>
                  </a:lnTo>
                  <a:lnTo>
                    <a:pt x="6664" y="186"/>
                  </a:lnTo>
                  <a:lnTo>
                    <a:pt x="6687" y="140"/>
                  </a:lnTo>
                  <a:lnTo>
                    <a:pt x="6734" y="116"/>
                  </a:lnTo>
                  <a:close/>
                  <a:moveTo>
                    <a:pt x="1138" y="1347"/>
                  </a:moveTo>
                  <a:lnTo>
                    <a:pt x="1162" y="1370"/>
                  </a:lnTo>
                  <a:lnTo>
                    <a:pt x="1185" y="1393"/>
                  </a:lnTo>
                  <a:lnTo>
                    <a:pt x="1185" y="1440"/>
                  </a:lnTo>
                  <a:lnTo>
                    <a:pt x="1185" y="1486"/>
                  </a:lnTo>
                  <a:lnTo>
                    <a:pt x="1162" y="1509"/>
                  </a:lnTo>
                  <a:lnTo>
                    <a:pt x="1138" y="1533"/>
                  </a:lnTo>
                  <a:lnTo>
                    <a:pt x="1092" y="1556"/>
                  </a:lnTo>
                  <a:lnTo>
                    <a:pt x="1045" y="1533"/>
                  </a:lnTo>
                  <a:lnTo>
                    <a:pt x="1022" y="1509"/>
                  </a:lnTo>
                  <a:lnTo>
                    <a:pt x="999" y="1486"/>
                  </a:lnTo>
                  <a:lnTo>
                    <a:pt x="976" y="1440"/>
                  </a:lnTo>
                  <a:lnTo>
                    <a:pt x="999" y="1393"/>
                  </a:lnTo>
                  <a:lnTo>
                    <a:pt x="1022" y="1370"/>
                  </a:lnTo>
                  <a:lnTo>
                    <a:pt x="1045" y="1347"/>
                  </a:lnTo>
                  <a:close/>
                  <a:moveTo>
                    <a:pt x="6826" y="0"/>
                  </a:moveTo>
                  <a:lnTo>
                    <a:pt x="6664" y="24"/>
                  </a:lnTo>
                  <a:lnTo>
                    <a:pt x="5457" y="256"/>
                  </a:lnTo>
                  <a:lnTo>
                    <a:pt x="2763" y="743"/>
                  </a:lnTo>
                  <a:lnTo>
                    <a:pt x="767" y="1115"/>
                  </a:lnTo>
                  <a:lnTo>
                    <a:pt x="326" y="1208"/>
                  </a:lnTo>
                  <a:lnTo>
                    <a:pt x="1" y="1277"/>
                  </a:lnTo>
                  <a:lnTo>
                    <a:pt x="47" y="1440"/>
                  </a:lnTo>
                  <a:lnTo>
                    <a:pt x="581" y="1347"/>
                  </a:lnTo>
                  <a:lnTo>
                    <a:pt x="674" y="1533"/>
                  </a:lnTo>
                  <a:lnTo>
                    <a:pt x="720" y="1649"/>
                  </a:lnTo>
                  <a:lnTo>
                    <a:pt x="790" y="1718"/>
                  </a:lnTo>
                  <a:lnTo>
                    <a:pt x="883" y="1788"/>
                  </a:lnTo>
                  <a:lnTo>
                    <a:pt x="976" y="1834"/>
                  </a:lnTo>
                  <a:lnTo>
                    <a:pt x="1115" y="1858"/>
                  </a:lnTo>
                  <a:lnTo>
                    <a:pt x="1208" y="1834"/>
                  </a:lnTo>
                  <a:lnTo>
                    <a:pt x="1324" y="1788"/>
                  </a:lnTo>
                  <a:lnTo>
                    <a:pt x="1417" y="1718"/>
                  </a:lnTo>
                  <a:lnTo>
                    <a:pt x="1487" y="1649"/>
                  </a:lnTo>
                  <a:lnTo>
                    <a:pt x="1579" y="1556"/>
                  </a:lnTo>
                  <a:lnTo>
                    <a:pt x="1695" y="1486"/>
                  </a:lnTo>
                  <a:lnTo>
                    <a:pt x="1951" y="1347"/>
                  </a:lnTo>
                  <a:lnTo>
                    <a:pt x="2276" y="1254"/>
                  </a:lnTo>
                  <a:lnTo>
                    <a:pt x="2601" y="1161"/>
                  </a:lnTo>
                  <a:lnTo>
                    <a:pt x="5364" y="674"/>
                  </a:lnTo>
                  <a:lnTo>
                    <a:pt x="6107" y="534"/>
                  </a:lnTo>
                  <a:lnTo>
                    <a:pt x="6478" y="465"/>
                  </a:lnTo>
                  <a:lnTo>
                    <a:pt x="6896" y="372"/>
                  </a:lnTo>
                  <a:lnTo>
                    <a:pt x="6942" y="302"/>
                  </a:lnTo>
                  <a:lnTo>
                    <a:pt x="6942" y="233"/>
                  </a:lnTo>
                  <a:lnTo>
                    <a:pt x="6942" y="163"/>
                  </a:lnTo>
                  <a:lnTo>
                    <a:pt x="6919" y="93"/>
                  </a:lnTo>
                  <a:lnTo>
                    <a:pt x="6873" y="24"/>
                  </a:lnTo>
                  <a:lnTo>
                    <a:pt x="68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19"/>
            <p:cNvSpPr/>
            <p:nvPr/>
          </p:nvSpPr>
          <p:spPr>
            <a:xfrm flipH="1">
              <a:off x="-1749416" y="3735253"/>
              <a:ext cx="38128" cy="27214"/>
            </a:xfrm>
            <a:custGeom>
              <a:avLst/>
              <a:gdLst/>
              <a:ahLst/>
              <a:cxnLst/>
              <a:rect l="l" t="t" r="r" b="b"/>
              <a:pathLst>
                <a:path w="814" h="581" extrusionOk="0">
                  <a:moveTo>
                    <a:pt x="418" y="163"/>
                  </a:moveTo>
                  <a:lnTo>
                    <a:pt x="465" y="186"/>
                  </a:lnTo>
                  <a:lnTo>
                    <a:pt x="488" y="233"/>
                  </a:lnTo>
                  <a:lnTo>
                    <a:pt x="465" y="302"/>
                  </a:lnTo>
                  <a:lnTo>
                    <a:pt x="372" y="302"/>
                  </a:lnTo>
                  <a:lnTo>
                    <a:pt x="349" y="233"/>
                  </a:lnTo>
                  <a:lnTo>
                    <a:pt x="372" y="186"/>
                  </a:lnTo>
                  <a:lnTo>
                    <a:pt x="418" y="163"/>
                  </a:lnTo>
                  <a:close/>
                  <a:moveTo>
                    <a:pt x="767" y="0"/>
                  </a:moveTo>
                  <a:lnTo>
                    <a:pt x="24" y="140"/>
                  </a:lnTo>
                  <a:lnTo>
                    <a:pt x="1" y="186"/>
                  </a:lnTo>
                  <a:lnTo>
                    <a:pt x="24" y="302"/>
                  </a:lnTo>
                  <a:lnTo>
                    <a:pt x="70" y="395"/>
                  </a:lnTo>
                  <a:lnTo>
                    <a:pt x="140" y="488"/>
                  </a:lnTo>
                  <a:lnTo>
                    <a:pt x="233" y="534"/>
                  </a:lnTo>
                  <a:lnTo>
                    <a:pt x="326" y="581"/>
                  </a:lnTo>
                  <a:lnTo>
                    <a:pt x="395" y="581"/>
                  </a:lnTo>
                  <a:lnTo>
                    <a:pt x="534" y="558"/>
                  </a:lnTo>
                  <a:lnTo>
                    <a:pt x="674" y="488"/>
                  </a:lnTo>
                  <a:lnTo>
                    <a:pt x="720" y="418"/>
                  </a:lnTo>
                  <a:lnTo>
                    <a:pt x="767" y="349"/>
                  </a:lnTo>
                  <a:lnTo>
                    <a:pt x="790" y="279"/>
                  </a:lnTo>
                  <a:lnTo>
                    <a:pt x="813" y="186"/>
                  </a:lnTo>
                  <a:lnTo>
                    <a:pt x="790" y="93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19"/>
            <p:cNvSpPr/>
            <p:nvPr/>
          </p:nvSpPr>
          <p:spPr>
            <a:xfrm flipH="1">
              <a:off x="-1745060" y="3758064"/>
              <a:ext cx="23982" cy="17471"/>
            </a:xfrm>
            <a:custGeom>
              <a:avLst/>
              <a:gdLst/>
              <a:ahLst/>
              <a:cxnLst/>
              <a:rect l="l" t="t" r="r" b="b"/>
              <a:pathLst>
                <a:path w="512" h="373" extrusionOk="0">
                  <a:moveTo>
                    <a:pt x="465" y="1"/>
                  </a:moveTo>
                  <a:lnTo>
                    <a:pt x="325" y="71"/>
                  </a:lnTo>
                  <a:lnTo>
                    <a:pt x="186" y="94"/>
                  </a:lnTo>
                  <a:lnTo>
                    <a:pt x="117" y="94"/>
                  </a:lnTo>
                  <a:lnTo>
                    <a:pt x="24" y="47"/>
                  </a:lnTo>
                  <a:lnTo>
                    <a:pt x="0" y="163"/>
                  </a:lnTo>
                  <a:lnTo>
                    <a:pt x="24" y="210"/>
                  </a:lnTo>
                  <a:lnTo>
                    <a:pt x="47" y="280"/>
                  </a:lnTo>
                  <a:lnTo>
                    <a:pt x="70" y="326"/>
                  </a:lnTo>
                  <a:lnTo>
                    <a:pt x="117" y="372"/>
                  </a:lnTo>
                  <a:lnTo>
                    <a:pt x="465" y="280"/>
                  </a:lnTo>
                  <a:lnTo>
                    <a:pt x="488" y="233"/>
                  </a:lnTo>
                  <a:lnTo>
                    <a:pt x="511" y="163"/>
                  </a:lnTo>
                  <a:lnTo>
                    <a:pt x="488" y="71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19"/>
            <p:cNvSpPr/>
            <p:nvPr/>
          </p:nvSpPr>
          <p:spPr>
            <a:xfrm flipH="1">
              <a:off x="-1811385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2" y="465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19"/>
            <p:cNvSpPr/>
            <p:nvPr/>
          </p:nvSpPr>
          <p:spPr>
            <a:xfrm flipH="1">
              <a:off x="-1872276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3" y="46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19"/>
            <p:cNvSpPr/>
            <p:nvPr/>
          </p:nvSpPr>
          <p:spPr>
            <a:xfrm flipH="1">
              <a:off x="-1933167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3" y="46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19"/>
            <p:cNvSpPr/>
            <p:nvPr/>
          </p:nvSpPr>
          <p:spPr>
            <a:xfrm flipH="1">
              <a:off x="-1994058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3" y="46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19"/>
            <p:cNvSpPr/>
            <p:nvPr/>
          </p:nvSpPr>
          <p:spPr>
            <a:xfrm flipH="1">
              <a:off x="-2054949" y="4081067"/>
              <a:ext cx="44592" cy="21781"/>
            </a:xfrm>
            <a:custGeom>
              <a:avLst/>
              <a:gdLst/>
              <a:ahLst/>
              <a:cxnLst/>
              <a:rect l="l" t="t" r="r" b="b"/>
              <a:pathLst>
                <a:path w="952" h="465" extrusionOk="0">
                  <a:moveTo>
                    <a:pt x="0" y="0"/>
                  </a:moveTo>
                  <a:lnTo>
                    <a:pt x="0" y="465"/>
                  </a:lnTo>
                  <a:lnTo>
                    <a:pt x="952" y="465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19"/>
            <p:cNvSpPr/>
            <p:nvPr/>
          </p:nvSpPr>
          <p:spPr>
            <a:xfrm flipH="1">
              <a:off x="-2023425" y="3921204"/>
              <a:ext cx="19626" cy="20703"/>
            </a:xfrm>
            <a:custGeom>
              <a:avLst/>
              <a:gdLst/>
              <a:ahLst/>
              <a:cxnLst/>
              <a:rect l="l" t="t" r="r" b="b"/>
              <a:pathLst>
                <a:path w="419" h="442" extrusionOk="0">
                  <a:moveTo>
                    <a:pt x="279" y="0"/>
                  </a:moveTo>
                  <a:lnTo>
                    <a:pt x="210" y="302"/>
                  </a:lnTo>
                  <a:lnTo>
                    <a:pt x="1" y="302"/>
                  </a:lnTo>
                  <a:lnTo>
                    <a:pt x="1" y="442"/>
                  </a:lnTo>
                  <a:lnTo>
                    <a:pt x="419" y="442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19"/>
            <p:cNvSpPr/>
            <p:nvPr/>
          </p:nvSpPr>
          <p:spPr>
            <a:xfrm flipH="1">
              <a:off x="-1989702" y="3995164"/>
              <a:ext cx="52227" cy="7635"/>
            </a:xfrm>
            <a:custGeom>
              <a:avLst/>
              <a:gdLst/>
              <a:ahLst/>
              <a:cxnLst/>
              <a:rect l="l" t="t" r="r" b="b"/>
              <a:pathLst>
                <a:path w="1115" h="163" extrusionOk="0">
                  <a:moveTo>
                    <a:pt x="70" y="0"/>
                  </a:moveTo>
                  <a:lnTo>
                    <a:pt x="24" y="23"/>
                  </a:lnTo>
                  <a:lnTo>
                    <a:pt x="1" y="93"/>
                  </a:lnTo>
                  <a:lnTo>
                    <a:pt x="24" y="139"/>
                  </a:lnTo>
                  <a:lnTo>
                    <a:pt x="70" y="163"/>
                  </a:lnTo>
                  <a:lnTo>
                    <a:pt x="1022" y="163"/>
                  </a:lnTo>
                  <a:lnTo>
                    <a:pt x="1092" y="139"/>
                  </a:lnTo>
                  <a:lnTo>
                    <a:pt x="1115" y="93"/>
                  </a:lnTo>
                  <a:lnTo>
                    <a:pt x="1092" y="23"/>
                  </a:lnTo>
                  <a:lnTo>
                    <a:pt x="10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19"/>
            <p:cNvSpPr/>
            <p:nvPr/>
          </p:nvSpPr>
          <p:spPr>
            <a:xfrm flipH="1">
              <a:off x="-1956024" y="3962517"/>
              <a:ext cx="45716" cy="9836"/>
            </a:xfrm>
            <a:custGeom>
              <a:avLst/>
              <a:gdLst/>
              <a:ahLst/>
              <a:cxnLst/>
              <a:rect l="l" t="t" r="r" b="b"/>
              <a:pathLst>
                <a:path w="976" h="210" extrusionOk="0">
                  <a:moveTo>
                    <a:pt x="0" y="1"/>
                  </a:moveTo>
                  <a:lnTo>
                    <a:pt x="93" y="210"/>
                  </a:lnTo>
                  <a:lnTo>
                    <a:pt x="975" y="210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rgbClr val="6AA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19"/>
            <p:cNvSpPr/>
            <p:nvPr/>
          </p:nvSpPr>
          <p:spPr>
            <a:xfrm flipH="1">
              <a:off x="-1971246" y="3957083"/>
              <a:ext cx="15270" cy="38128"/>
            </a:xfrm>
            <a:custGeom>
              <a:avLst/>
              <a:gdLst/>
              <a:ahLst/>
              <a:cxnLst/>
              <a:rect l="l" t="t" r="r" b="b"/>
              <a:pathLst>
                <a:path w="326" h="814" extrusionOk="0">
                  <a:moveTo>
                    <a:pt x="0" y="1"/>
                  </a:moveTo>
                  <a:lnTo>
                    <a:pt x="0" y="117"/>
                  </a:lnTo>
                  <a:lnTo>
                    <a:pt x="0" y="326"/>
                  </a:lnTo>
                  <a:lnTo>
                    <a:pt x="0" y="813"/>
                  </a:lnTo>
                  <a:lnTo>
                    <a:pt x="325" y="813"/>
                  </a:lnTo>
                  <a:lnTo>
                    <a:pt x="325" y="302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6AA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19"/>
            <p:cNvSpPr/>
            <p:nvPr/>
          </p:nvSpPr>
          <p:spPr>
            <a:xfrm flipH="1">
              <a:off x="-1971244" y="4002748"/>
              <a:ext cx="15196" cy="19631"/>
            </a:xfrm>
            <a:custGeom>
              <a:avLst/>
              <a:gdLst/>
              <a:ahLst/>
              <a:cxnLst/>
              <a:rect l="l" t="t" r="r" b="b"/>
              <a:pathLst>
                <a:path w="233" h="419" extrusionOk="0">
                  <a:moveTo>
                    <a:pt x="1" y="1"/>
                  </a:moveTo>
                  <a:lnTo>
                    <a:pt x="1" y="326"/>
                  </a:lnTo>
                  <a:lnTo>
                    <a:pt x="1" y="419"/>
                  </a:lnTo>
                  <a:lnTo>
                    <a:pt x="233" y="419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6AA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19"/>
            <p:cNvSpPr/>
            <p:nvPr/>
          </p:nvSpPr>
          <p:spPr>
            <a:xfrm flipH="1">
              <a:off x="-1818972" y="3966873"/>
              <a:ext cx="35926" cy="11991"/>
            </a:xfrm>
            <a:custGeom>
              <a:avLst/>
              <a:gdLst/>
              <a:ahLst/>
              <a:cxnLst/>
              <a:rect l="l" t="t" r="r" b="b"/>
              <a:pathLst>
                <a:path w="767" h="256" extrusionOk="0">
                  <a:moveTo>
                    <a:pt x="140" y="0"/>
                  </a:moveTo>
                  <a:lnTo>
                    <a:pt x="94" y="24"/>
                  </a:lnTo>
                  <a:lnTo>
                    <a:pt x="47" y="47"/>
                  </a:lnTo>
                  <a:lnTo>
                    <a:pt x="24" y="70"/>
                  </a:lnTo>
                  <a:lnTo>
                    <a:pt x="1" y="140"/>
                  </a:lnTo>
                  <a:lnTo>
                    <a:pt x="24" y="186"/>
                  </a:lnTo>
                  <a:lnTo>
                    <a:pt x="47" y="209"/>
                  </a:lnTo>
                  <a:lnTo>
                    <a:pt x="94" y="233"/>
                  </a:lnTo>
                  <a:lnTo>
                    <a:pt x="140" y="256"/>
                  </a:lnTo>
                  <a:lnTo>
                    <a:pt x="651" y="256"/>
                  </a:lnTo>
                  <a:lnTo>
                    <a:pt x="697" y="233"/>
                  </a:lnTo>
                  <a:lnTo>
                    <a:pt x="721" y="209"/>
                  </a:lnTo>
                  <a:lnTo>
                    <a:pt x="767" y="186"/>
                  </a:lnTo>
                  <a:lnTo>
                    <a:pt x="767" y="140"/>
                  </a:lnTo>
                  <a:lnTo>
                    <a:pt x="767" y="70"/>
                  </a:lnTo>
                  <a:lnTo>
                    <a:pt x="721" y="47"/>
                  </a:lnTo>
                  <a:lnTo>
                    <a:pt x="697" y="24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19"/>
            <p:cNvSpPr/>
            <p:nvPr/>
          </p:nvSpPr>
          <p:spPr>
            <a:xfrm flipH="1">
              <a:off x="-1824453" y="3992962"/>
              <a:ext cx="46840" cy="10914"/>
            </a:xfrm>
            <a:custGeom>
              <a:avLst/>
              <a:gdLst/>
              <a:ahLst/>
              <a:cxnLst/>
              <a:rect l="l" t="t" r="r" b="b"/>
              <a:pathLst>
                <a:path w="1000" h="233" extrusionOk="0">
                  <a:moveTo>
                    <a:pt x="1" y="1"/>
                  </a:moveTo>
                  <a:lnTo>
                    <a:pt x="1" y="186"/>
                  </a:lnTo>
                  <a:lnTo>
                    <a:pt x="256" y="233"/>
                  </a:lnTo>
                  <a:lnTo>
                    <a:pt x="744" y="233"/>
                  </a:lnTo>
                  <a:lnTo>
                    <a:pt x="999" y="186"/>
                  </a:lnTo>
                  <a:lnTo>
                    <a:pt x="9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19"/>
            <p:cNvSpPr/>
            <p:nvPr/>
          </p:nvSpPr>
          <p:spPr>
            <a:xfrm flipH="1">
              <a:off x="-2003848" y="4022330"/>
              <a:ext cx="76162" cy="13115"/>
            </a:xfrm>
            <a:custGeom>
              <a:avLst/>
              <a:gdLst/>
              <a:ahLst/>
              <a:cxnLst/>
              <a:rect l="l" t="t" r="r" b="b"/>
              <a:pathLst>
                <a:path w="1626" h="280" extrusionOk="0">
                  <a:moveTo>
                    <a:pt x="93" y="1"/>
                  </a:moveTo>
                  <a:lnTo>
                    <a:pt x="47" y="24"/>
                  </a:lnTo>
                  <a:lnTo>
                    <a:pt x="24" y="70"/>
                  </a:lnTo>
                  <a:lnTo>
                    <a:pt x="1" y="140"/>
                  </a:lnTo>
                  <a:lnTo>
                    <a:pt x="24" y="186"/>
                  </a:lnTo>
                  <a:lnTo>
                    <a:pt x="47" y="233"/>
                  </a:lnTo>
                  <a:lnTo>
                    <a:pt x="93" y="279"/>
                  </a:lnTo>
                  <a:lnTo>
                    <a:pt x="1626" y="279"/>
                  </a:lnTo>
                  <a:lnTo>
                    <a:pt x="16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19"/>
            <p:cNvSpPr/>
            <p:nvPr/>
          </p:nvSpPr>
          <p:spPr>
            <a:xfrm flipH="1">
              <a:off x="-1811384" y="3959238"/>
              <a:ext cx="19626" cy="7682"/>
            </a:xfrm>
            <a:custGeom>
              <a:avLst/>
              <a:gdLst/>
              <a:ahLst/>
              <a:cxnLst/>
              <a:rect l="l" t="t" r="r" b="b"/>
              <a:pathLst>
                <a:path w="419" h="164" extrusionOk="0">
                  <a:moveTo>
                    <a:pt x="1" y="1"/>
                  </a:moveTo>
                  <a:lnTo>
                    <a:pt x="1" y="163"/>
                  </a:lnTo>
                  <a:lnTo>
                    <a:pt x="418" y="163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19"/>
            <p:cNvSpPr/>
            <p:nvPr/>
          </p:nvSpPr>
          <p:spPr>
            <a:xfrm flipH="1">
              <a:off x="-1811384" y="3978817"/>
              <a:ext cx="20703" cy="14193"/>
            </a:xfrm>
            <a:custGeom>
              <a:avLst/>
              <a:gdLst/>
              <a:ahLst/>
              <a:cxnLst/>
              <a:rect l="l" t="t" r="r" b="b"/>
              <a:pathLst>
                <a:path w="442" h="303" extrusionOk="0">
                  <a:moveTo>
                    <a:pt x="70" y="1"/>
                  </a:moveTo>
                  <a:lnTo>
                    <a:pt x="0" y="303"/>
                  </a:lnTo>
                  <a:lnTo>
                    <a:pt x="441" y="303"/>
                  </a:lnTo>
                  <a:lnTo>
                    <a:pt x="3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19"/>
            <p:cNvSpPr/>
            <p:nvPr/>
          </p:nvSpPr>
          <p:spPr>
            <a:xfrm flipH="1">
              <a:off x="-1823329" y="4003829"/>
              <a:ext cx="44639" cy="60939"/>
            </a:xfrm>
            <a:custGeom>
              <a:avLst/>
              <a:gdLst/>
              <a:ahLst/>
              <a:cxnLst/>
              <a:rect l="l" t="t" r="r" b="b"/>
              <a:pathLst>
                <a:path w="953" h="1301" extrusionOk="0">
                  <a:moveTo>
                    <a:pt x="233" y="1"/>
                  </a:moveTo>
                  <a:lnTo>
                    <a:pt x="1" y="1301"/>
                  </a:lnTo>
                  <a:lnTo>
                    <a:pt x="953" y="1301"/>
                  </a:lnTo>
                  <a:lnTo>
                    <a:pt x="930" y="1185"/>
                  </a:lnTo>
                  <a:lnTo>
                    <a:pt x="7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19"/>
            <p:cNvSpPr/>
            <p:nvPr/>
          </p:nvSpPr>
          <p:spPr>
            <a:xfrm flipH="1">
              <a:off x="-2003847" y="4035398"/>
              <a:ext cx="58737" cy="29369"/>
            </a:xfrm>
            <a:custGeom>
              <a:avLst/>
              <a:gdLst/>
              <a:ahLst/>
              <a:cxnLst/>
              <a:rect l="l" t="t" r="r" b="b"/>
              <a:pathLst>
                <a:path w="1254" h="627" extrusionOk="0">
                  <a:moveTo>
                    <a:pt x="186" y="0"/>
                  </a:moveTo>
                  <a:lnTo>
                    <a:pt x="0" y="627"/>
                  </a:lnTo>
                  <a:lnTo>
                    <a:pt x="1254" y="62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96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19"/>
            <p:cNvSpPr/>
            <p:nvPr/>
          </p:nvSpPr>
          <p:spPr>
            <a:xfrm flipH="1">
              <a:off x="-2063661" y="3978817"/>
              <a:ext cx="40282" cy="85951"/>
            </a:xfrm>
            <a:custGeom>
              <a:avLst/>
              <a:gdLst/>
              <a:ahLst/>
              <a:cxnLst/>
              <a:rect l="l" t="t" r="r" b="b"/>
              <a:pathLst>
                <a:path w="860" h="1835" extrusionOk="0">
                  <a:moveTo>
                    <a:pt x="419" y="1"/>
                  </a:moveTo>
                  <a:lnTo>
                    <a:pt x="419" y="419"/>
                  </a:lnTo>
                  <a:lnTo>
                    <a:pt x="1" y="419"/>
                  </a:lnTo>
                  <a:lnTo>
                    <a:pt x="1" y="1835"/>
                  </a:lnTo>
                  <a:lnTo>
                    <a:pt x="860" y="1835"/>
                  </a:lnTo>
                  <a:lnTo>
                    <a:pt x="8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19"/>
            <p:cNvSpPr/>
            <p:nvPr/>
          </p:nvSpPr>
          <p:spPr>
            <a:xfrm flipH="1">
              <a:off x="-2073455" y="4064720"/>
              <a:ext cx="326287" cy="38128"/>
            </a:xfrm>
            <a:custGeom>
              <a:avLst/>
              <a:gdLst/>
              <a:ahLst/>
              <a:cxnLst/>
              <a:rect l="l" t="t" r="r" b="b"/>
              <a:pathLst>
                <a:path w="6966" h="814" extrusionOk="0">
                  <a:moveTo>
                    <a:pt x="1" y="1"/>
                  </a:moveTo>
                  <a:lnTo>
                    <a:pt x="1" y="814"/>
                  </a:lnTo>
                  <a:lnTo>
                    <a:pt x="419" y="814"/>
                  </a:lnTo>
                  <a:lnTo>
                    <a:pt x="419" y="349"/>
                  </a:lnTo>
                  <a:lnTo>
                    <a:pt x="1370" y="349"/>
                  </a:lnTo>
                  <a:lnTo>
                    <a:pt x="1370" y="814"/>
                  </a:lnTo>
                  <a:lnTo>
                    <a:pt x="1719" y="814"/>
                  </a:lnTo>
                  <a:lnTo>
                    <a:pt x="1719" y="349"/>
                  </a:lnTo>
                  <a:lnTo>
                    <a:pt x="2671" y="349"/>
                  </a:lnTo>
                  <a:lnTo>
                    <a:pt x="2671" y="814"/>
                  </a:lnTo>
                  <a:lnTo>
                    <a:pt x="3019" y="814"/>
                  </a:lnTo>
                  <a:lnTo>
                    <a:pt x="3019" y="349"/>
                  </a:lnTo>
                  <a:lnTo>
                    <a:pt x="3971" y="349"/>
                  </a:lnTo>
                  <a:lnTo>
                    <a:pt x="3971" y="814"/>
                  </a:lnTo>
                  <a:lnTo>
                    <a:pt x="4319" y="814"/>
                  </a:lnTo>
                  <a:lnTo>
                    <a:pt x="4319" y="349"/>
                  </a:lnTo>
                  <a:lnTo>
                    <a:pt x="5271" y="349"/>
                  </a:lnTo>
                  <a:lnTo>
                    <a:pt x="5271" y="814"/>
                  </a:lnTo>
                  <a:lnTo>
                    <a:pt x="5619" y="814"/>
                  </a:lnTo>
                  <a:lnTo>
                    <a:pt x="5619" y="349"/>
                  </a:lnTo>
                  <a:lnTo>
                    <a:pt x="6571" y="349"/>
                  </a:lnTo>
                  <a:lnTo>
                    <a:pt x="6571" y="814"/>
                  </a:lnTo>
                  <a:lnTo>
                    <a:pt x="6966" y="814"/>
                  </a:lnTo>
                  <a:lnTo>
                    <a:pt x="69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19"/>
            <p:cNvSpPr/>
            <p:nvPr/>
          </p:nvSpPr>
          <p:spPr>
            <a:xfrm flipH="1">
              <a:off x="-2121326" y="4102800"/>
              <a:ext cx="425260" cy="19626"/>
            </a:xfrm>
            <a:custGeom>
              <a:avLst/>
              <a:gdLst/>
              <a:ahLst/>
              <a:cxnLst/>
              <a:rect l="l" t="t" r="r" b="b"/>
              <a:pathLst>
                <a:path w="9079" h="419" extrusionOk="0">
                  <a:moveTo>
                    <a:pt x="0" y="1"/>
                  </a:moveTo>
                  <a:lnTo>
                    <a:pt x="0" y="418"/>
                  </a:lnTo>
                  <a:lnTo>
                    <a:pt x="9078" y="418"/>
                  </a:lnTo>
                  <a:lnTo>
                    <a:pt x="90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19"/>
            <p:cNvSpPr/>
            <p:nvPr/>
          </p:nvSpPr>
          <p:spPr>
            <a:xfrm flipH="1">
              <a:off x="-2112614" y="4122379"/>
              <a:ext cx="407836" cy="30493"/>
            </a:xfrm>
            <a:custGeom>
              <a:avLst/>
              <a:gdLst/>
              <a:ahLst/>
              <a:cxnLst/>
              <a:rect l="l" t="t" r="r" b="b"/>
              <a:pathLst>
                <a:path w="8707" h="651" extrusionOk="0">
                  <a:moveTo>
                    <a:pt x="0" y="0"/>
                  </a:moveTo>
                  <a:lnTo>
                    <a:pt x="140" y="24"/>
                  </a:lnTo>
                  <a:lnTo>
                    <a:pt x="279" y="70"/>
                  </a:lnTo>
                  <a:lnTo>
                    <a:pt x="418" y="93"/>
                  </a:lnTo>
                  <a:lnTo>
                    <a:pt x="604" y="209"/>
                  </a:lnTo>
                  <a:lnTo>
                    <a:pt x="743" y="325"/>
                  </a:lnTo>
                  <a:lnTo>
                    <a:pt x="836" y="442"/>
                  </a:lnTo>
                  <a:lnTo>
                    <a:pt x="882" y="534"/>
                  </a:lnTo>
                  <a:lnTo>
                    <a:pt x="906" y="651"/>
                  </a:lnTo>
                  <a:lnTo>
                    <a:pt x="7778" y="651"/>
                  </a:lnTo>
                  <a:lnTo>
                    <a:pt x="7824" y="534"/>
                  </a:lnTo>
                  <a:lnTo>
                    <a:pt x="7871" y="442"/>
                  </a:lnTo>
                  <a:lnTo>
                    <a:pt x="7964" y="325"/>
                  </a:lnTo>
                  <a:lnTo>
                    <a:pt x="8103" y="209"/>
                  </a:lnTo>
                  <a:lnTo>
                    <a:pt x="8289" y="93"/>
                  </a:lnTo>
                  <a:lnTo>
                    <a:pt x="8405" y="70"/>
                  </a:lnTo>
                  <a:lnTo>
                    <a:pt x="8544" y="24"/>
                  </a:lnTo>
                  <a:lnTo>
                    <a:pt x="87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19"/>
            <p:cNvSpPr/>
            <p:nvPr/>
          </p:nvSpPr>
          <p:spPr>
            <a:xfrm flipH="1">
              <a:off x="-2003846" y="4035398"/>
              <a:ext cx="3279" cy="29369"/>
            </a:xfrm>
            <a:custGeom>
              <a:avLst/>
              <a:gdLst/>
              <a:ahLst/>
              <a:cxnLst/>
              <a:rect l="l" t="t" r="r" b="b"/>
              <a:pathLst>
                <a:path w="70" h="627" extrusionOk="0">
                  <a:moveTo>
                    <a:pt x="0" y="0"/>
                  </a:moveTo>
                  <a:lnTo>
                    <a:pt x="47" y="627"/>
                  </a:lnTo>
                  <a:lnTo>
                    <a:pt x="70" y="627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B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19"/>
            <p:cNvSpPr/>
            <p:nvPr/>
          </p:nvSpPr>
          <p:spPr>
            <a:xfrm flipH="1">
              <a:off x="-1957101" y="4035398"/>
              <a:ext cx="11991" cy="29369"/>
            </a:xfrm>
            <a:custGeom>
              <a:avLst/>
              <a:gdLst/>
              <a:ahLst/>
              <a:cxnLst/>
              <a:rect l="l" t="t" r="r" b="b"/>
              <a:pathLst>
                <a:path w="256" h="627" extrusionOk="0">
                  <a:moveTo>
                    <a:pt x="186" y="0"/>
                  </a:moveTo>
                  <a:lnTo>
                    <a:pt x="0" y="627"/>
                  </a:lnTo>
                  <a:lnTo>
                    <a:pt x="23" y="627"/>
                  </a:lnTo>
                  <a:lnTo>
                    <a:pt x="163" y="256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7B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19"/>
            <p:cNvSpPr/>
            <p:nvPr/>
          </p:nvSpPr>
          <p:spPr>
            <a:xfrm flipH="1">
              <a:off x="-1945159" y="4001674"/>
              <a:ext cx="124032" cy="58784"/>
            </a:xfrm>
            <a:custGeom>
              <a:avLst/>
              <a:gdLst/>
              <a:ahLst/>
              <a:cxnLst/>
              <a:rect l="l" t="t" r="r" b="b"/>
              <a:pathLst>
                <a:path w="2648" h="1255" extrusionOk="0">
                  <a:moveTo>
                    <a:pt x="2624" y="0"/>
                  </a:moveTo>
                  <a:lnTo>
                    <a:pt x="0" y="1208"/>
                  </a:lnTo>
                  <a:lnTo>
                    <a:pt x="24" y="1254"/>
                  </a:lnTo>
                  <a:lnTo>
                    <a:pt x="2647" y="47"/>
                  </a:lnTo>
                  <a:lnTo>
                    <a:pt x="26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19"/>
            <p:cNvSpPr/>
            <p:nvPr/>
          </p:nvSpPr>
          <p:spPr>
            <a:xfrm flipH="1">
              <a:off x="-2058227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1" y="1"/>
                  </a:moveTo>
                  <a:lnTo>
                    <a:pt x="1" y="512"/>
                  </a:lnTo>
                  <a:lnTo>
                    <a:pt x="94" y="512"/>
                  </a:lnTo>
                  <a:lnTo>
                    <a:pt x="94" y="94"/>
                  </a:lnTo>
                  <a:lnTo>
                    <a:pt x="953" y="94"/>
                  </a:lnTo>
                  <a:lnTo>
                    <a:pt x="953" y="512"/>
                  </a:lnTo>
                  <a:lnTo>
                    <a:pt x="1069" y="512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19"/>
            <p:cNvSpPr/>
            <p:nvPr/>
          </p:nvSpPr>
          <p:spPr>
            <a:xfrm flipH="1">
              <a:off x="-1997336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1" y="1"/>
                  </a:moveTo>
                  <a:lnTo>
                    <a:pt x="1" y="512"/>
                  </a:lnTo>
                  <a:lnTo>
                    <a:pt x="93" y="512"/>
                  </a:lnTo>
                  <a:lnTo>
                    <a:pt x="93" y="94"/>
                  </a:lnTo>
                  <a:lnTo>
                    <a:pt x="952" y="94"/>
                  </a:lnTo>
                  <a:lnTo>
                    <a:pt x="952" y="512"/>
                  </a:lnTo>
                  <a:lnTo>
                    <a:pt x="1068" y="51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19"/>
            <p:cNvSpPr/>
            <p:nvPr/>
          </p:nvSpPr>
          <p:spPr>
            <a:xfrm flipH="1">
              <a:off x="-1936445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0" y="1"/>
                  </a:moveTo>
                  <a:lnTo>
                    <a:pt x="0" y="512"/>
                  </a:lnTo>
                  <a:lnTo>
                    <a:pt x="93" y="512"/>
                  </a:lnTo>
                  <a:lnTo>
                    <a:pt x="93" y="94"/>
                  </a:lnTo>
                  <a:lnTo>
                    <a:pt x="952" y="94"/>
                  </a:lnTo>
                  <a:lnTo>
                    <a:pt x="952" y="512"/>
                  </a:lnTo>
                  <a:lnTo>
                    <a:pt x="1068" y="51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19"/>
            <p:cNvSpPr/>
            <p:nvPr/>
          </p:nvSpPr>
          <p:spPr>
            <a:xfrm flipH="1">
              <a:off x="-1875554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0" y="1"/>
                  </a:moveTo>
                  <a:lnTo>
                    <a:pt x="0" y="512"/>
                  </a:lnTo>
                  <a:lnTo>
                    <a:pt x="93" y="512"/>
                  </a:lnTo>
                  <a:lnTo>
                    <a:pt x="93" y="94"/>
                  </a:lnTo>
                  <a:lnTo>
                    <a:pt x="952" y="94"/>
                  </a:lnTo>
                  <a:lnTo>
                    <a:pt x="952" y="512"/>
                  </a:lnTo>
                  <a:lnTo>
                    <a:pt x="1068" y="51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19"/>
            <p:cNvSpPr/>
            <p:nvPr/>
          </p:nvSpPr>
          <p:spPr>
            <a:xfrm flipH="1">
              <a:off x="-1814664" y="4078865"/>
              <a:ext cx="51196" cy="23982"/>
            </a:xfrm>
            <a:custGeom>
              <a:avLst/>
              <a:gdLst/>
              <a:ahLst/>
              <a:cxnLst/>
              <a:rect l="l" t="t" r="r" b="b"/>
              <a:pathLst>
                <a:path w="1093" h="512" extrusionOk="0">
                  <a:moveTo>
                    <a:pt x="1" y="1"/>
                  </a:moveTo>
                  <a:lnTo>
                    <a:pt x="1" y="512"/>
                  </a:lnTo>
                  <a:lnTo>
                    <a:pt x="117" y="512"/>
                  </a:lnTo>
                  <a:lnTo>
                    <a:pt x="117" y="94"/>
                  </a:lnTo>
                  <a:lnTo>
                    <a:pt x="976" y="94"/>
                  </a:lnTo>
                  <a:lnTo>
                    <a:pt x="976" y="512"/>
                  </a:lnTo>
                  <a:lnTo>
                    <a:pt x="1092" y="512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19"/>
            <p:cNvSpPr/>
            <p:nvPr/>
          </p:nvSpPr>
          <p:spPr>
            <a:xfrm flipH="1">
              <a:off x="-1871198" y="3900548"/>
              <a:ext cx="5480" cy="164221"/>
            </a:xfrm>
            <a:custGeom>
              <a:avLst/>
              <a:gdLst/>
              <a:ahLst/>
              <a:cxnLst/>
              <a:rect l="l" t="t" r="r" b="b"/>
              <a:pathLst>
                <a:path w="117" h="3506" extrusionOk="0">
                  <a:moveTo>
                    <a:pt x="70" y="0"/>
                  </a:moveTo>
                  <a:lnTo>
                    <a:pt x="0" y="3506"/>
                  </a:lnTo>
                  <a:lnTo>
                    <a:pt x="116" y="3506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19"/>
            <p:cNvSpPr/>
            <p:nvPr/>
          </p:nvSpPr>
          <p:spPr>
            <a:xfrm flipH="1">
              <a:off x="-2070176" y="4152824"/>
              <a:ext cx="323009" cy="293640"/>
            </a:xfrm>
            <a:custGeom>
              <a:avLst/>
              <a:gdLst/>
              <a:ahLst/>
              <a:cxnLst/>
              <a:rect l="l" t="t" r="r" b="b"/>
              <a:pathLst>
                <a:path w="6896" h="6269" extrusionOk="0">
                  <a:moveTo>
                    <a:pt x="2020" y="511"/>
                  </a:moveTo>
                  <a:lnTo>
                    <a:pt x="2020" y="976"/>
                  </a:lnTo>
                  <a:lnTo>
                    <a:pt x="1603" y="976"/>
                  </a:lnTo>
                  <a:lnTo>
                    <a:pt x="1603" y="511"/>
                  </a:lnTo>
                  <a:close/>
                  <a:moveTo>
                    <a:pt x="3088" y="511"/>
                  </a:moveTo>
                  <a:lnTo>
                    <a:pt x="3088" y="976"/>
                  </a:lnTo>
                  <a:lnTo>
                    <a:pt x="2671" y="976"/>
                  </a:lnTo>
                  <a:lnTo>
                    <a:pt x="2671" y="511"/>
                  </a:lnTo>
                  <a:close/>
                  <a:moveTo>
                    <a:pt x="4180" y="511"/>
                  </a:moveTo>
                  <a:lnTo>
                    <a:pt x="4180" y="976"/>
                  </a:lnTo>
                  <a:lnTo>
                    <a:pt x="3739" y="976"/>
                  </a:lnTo>
                  <a:lnTo>
                    <a:pt x="3739" y="511"/>
                  </a:lnTo>
                  <a:close/>
                  <a:moveTo>
                    <a:pt x="5248" y="511"/>
                  </a:moveTo>
                  <a:lnTo>
                    <a:pt x="5248" y="976"/>
                  </a:lnTo>
                  <a:lnTo>
                    <a:pt x="4830" y="976"/>
                  </a:lnTo>
                  <a:lnTo>
                    <a:pt x="4830" y="511"/>
                  </a:lnTo>
                  <a:close/>
                  <a:moveTo>
                    <a:pt x="6316" y="511"/>
                  </a:moveTo>
                  <a:lnTo>
                    <a:pt x="6316" y="976"/>
                  </a:lnTo>
                  <a:lnTo>
                    <a:pt x="5898" y="976"/>
                  </a:lnTo>
                  <a:lnTo>
                    <a:pt x="5898" y="511"/>
                  </a:lnTo>
                  <a:close/>
                  <a:moveTo>
                    <a:pt x="3088" y="1974"/>
                  </a:moveTo>
                  <a:lnTo>
                    <a:pt x="3088" y="2438"/>
                  </a:lnTo>
                  <a:lnTo>
                    <a:pt x="2671" y="2438"/>
                  </a:lnTo>
                  <a:lnTo>
                    <a:pt x="2671" y="1974"/>
                  </a:lnTo>
                  <a:close/>
                  <a:moveTo>
                    <a:pt x="4180" y="1974"/>
                  </a:moveTo>
                  <a:lnTo>
                    <a:pt x="4180" y="2438"/>
                  </a:lnTo>
                  <a:lnTo>
                    <a:pt x="3739" y="2438"/>
                  </a:lnTo>
                  <a:lnTo>
                    <a:pt x="3739" y="1974"/>
                  </a:lnTo>
                  <a:close/>
                  <a:moveTo>
                    <a:pt x="5248" y="1974"/>
                  </a:moveTo>
                  <a:lnTo>
                    <a:pt x="5248" y="2438"/>
                  </a:lnTo>
                  <a:lnTo>
                    <a:pt x="4830" y="2438"/>
                  </a:lnTo>
                  <a:lnTo>
                    <a:pt x="4830" y="1974"/>
                  </a:lnTo>
                  <a:close/>
                  <a:moveTo>
                    <a:pt x="1" y="1"/>
                  </a:moveTo>
                  <a:lnTo>
                    <a:pt x="1" y="6246"/>
                  </a:lnTo>
                  <a:lnTo>
                    <a:pt x="6896" y="6269"/>
                  </a:lnTo>
                  <a:lnTo>
                    <a:pt x="68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19"/>
            <p:cNvSpPr/>
            <p:nvPr/>
          </p:nvSpPr>
          <p:spPr>
            <a:xfrm flipH="1">
              <a:off x="-1841830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19"/>
            <p:cNvSpPr/>
            <p:nvPr/>
          </p:nvSpPr>
          <p:spPr>
            <a:xfrm flipH="1">
              <a:off x="-1789651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0" y="0"/>
                  </a:moveTo>
                  <a:lnTo>
                    <a:pt x="0" y="465"/>
                  </a:lnTo>
                  <a:lnTo>
                    <a:pt x="418" y="465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19"/>
            <p:cNvSpPr/>
            <p:nvPr/>
          </p:nvSpPr>
          <p:spPr>
            <a:xfrm flipH="1">
              <a:off x="-1891854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19"/>
            <p:cNvSpPr/>
            <p:nvPr/>
          </p:nvSpPr>
          <p:spPr>
            <a:xfrm flipH="1">
              <a:off x="-1841830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19"/>
            <p:cNvSpPr/>
            <p:nvPr/>
          </p:nvSpPr>
          <p:spPr>
            <a:xfrm flipH="1">
              <a:off x="-1791805" y="4245238"/>
              <a:ext cx="20703" cy="21827"/>
            </a:xfrm>
            <a:custGeom>
              <a:avLst/>
              <a:gdLst/>
              <a:ahLst/>
              <a:cxnLst/>
              <a:rect l="l" t="t" r="r" b="b"/>
              <a:pathLst>
                <a:path w="442" h="466" extrusionOk="0">
                  <a:moveTo>
                    <a:pt x="0" y="1"/>
                  </a:moveTo>
                  <a:lnTo>
                    <a:pt x="0" y="465"/>
                  </a:lnTo>
                  <a:lnTo>
                    <a:pt x="442" y="465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19"/>
            <p:cNvSpPr/>
            <p:nvPr/>
          </p:nvSpPr>
          <p:spPr>
            <a:xfrm flipH="1">
              <a:off x="-1891854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19"/>
            <p:cNvSpPr/>
            <p:nvPr/>
          </p:nvSpPr>
          <p:spPr>
            <a:xfrm flipH="1">
              <a:off x="-1942956" y="4245238"/>
              <a:ext cx="20703" cy="21827"/>
            </a:xfrm>
            <a:custGeom>
              <a:avLst/>
              <a:gdLst/>
              <a:ahLst/>
              <a:cxnLst/>
              <a:rect l="l" t="t" r="r" b="b"/>
              <a:pathLst>
                <a:path w="442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42" y="465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19"/>
            <p:cNvSpPr/>
            <p:nvPr/>
          </p:nvSpPr>
          <p:spPr>
            <a:xfrm flipH="1">
              <a:off x="-1942956" y="4176759"/>
              <a:ext cx="20703" cy="21781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42" y="465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19"/>
            <p:cNvSpPr/>
            <p:nvPr/>
          </p:nvSpPr>
          <p:spPr>
            <a:xfrm flipH="1">
              <a:off x="-1992980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19"/>
            <p:cNvSpPr/>
            <p:nvPr/>
          </p:nvSpPr>
          <p:spPr>
            <a:xfrm flipH="1">
              <a:off x="-1992980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19"/>
            <p:cNvSpPr/>
            <p:nvPr/>
          </p:nvSpPr>
          <p:spPr>
            <a:xfrm flipH="1">
              <a:off x="-2043004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19"/>
            <p:cNvSpPr/>
            <p:nvPr/>
          </p:nvSpPr>
          <p:spPr>
            <a:xfrm flipH="1">
              <a:off x="-2043004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19"/>
            <p:cNvSpPr/>
            <p:nvPr/>
          </p:nvSpPr>
          <p:spPr>
            <a:xfrm flipH="1">
              <a:off x="-2100669" y="4442103"/>
              <a:ext cx="392660" cy="159865"/>
            </a:xfrm>
            <a:custGeom>
              <a:avLst/>
              <a:gdLst/>
              <a:ahLst/>
              <a:cxnLst/>
              <a:rect l="l" t="t" r="r" b="b"/>
              <a:pathLst>
                <a:path w="8383" h="3413" extrusionOk="0">
                  <a:moveTo>
                    <a:pt x="1" y="0"/>
                  </a:moveTo>
                  <a:lnTo>
                    <a:pt x="1" y="3413"/>
                  </a:lnTo>
                  <a:lnTo>
                    <a:pt x="8382" y="3413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19"/>
            <p:cNvSpPr/>
            <p:nvPr/>
          </p:nvSpPr>
          <p:spPr>
            <a:xfrm flipH="1">
              <a:off x="-1342713" y="4425756"/>
              <a:ext cx="120754" cy="14193"/>
            </a:xfrm>
            <a:custGeom>
              <a:avLst/>
              <a:gdLst/>
              <a:ahLst/>
              <a:cxnLst/>
              <a:rect l="l" t="t" r="r" b="b"/>
              <a:pathLst>
                <a:path w="2578" h="303" extrusionOk="0">
                  <a:moveTo>
                    <a:pt x="93" y="1"/>
                  </a:moveTo>
                  <a:lnTo>
                    <a:pt x="23" y="47"/>
                  </a:lnTo>
                  <a:lnTo>
                    <a:pt x="0" y="94"/>
                  </a:lnTo>
                  <a:lnTo>
                    <a:pt x="0" y="140"/>
                  </a:lnTo>
                  <a:lnTo>
                    <a:pt x="0" y="210"/>
                  </a:lnTo>
                  <a:lnTo>
                    <a:pt x="23" y="256"/>
                  </a:lnTo>
                  <a:lnTo>
                    <a:pt x="93" y="303"/>
                  </a:lnTo>
                  <a:lnTo>
                    <a:pt x="2484" y="303"/>
                  </a:lnTo>
                  <a:lnTo>
                    <a:pt x="2531" y="256"/>
                  </a:lnTo>
                  <a:lnTo>
                    <a:pt x="2577" y="210"/>
                  </a:lnTo>
                  <a:lnTo>
                    <a:pt x="2577" y="140"/>
                  </a:lnTo>
                  <a:lnTo>
                    <a:pt x="2577" y="94"/>
                  </a:lnTo>
                  <a:lnTo>
                    <a:pt x="2531" y="47"/>
                  </a:lnTo>
                  <a:lnTo>
                    <a:pt x="24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19"/>
            <p:cNvSpPr/>
            <p:nvPr/>
          </p:nvSpPr>
          <p:spPr>
            <a:xfrm flipH="1">
              <a:off x="-1253530" y="4425756"/>
              <a:ext cx="94664" cy="168624"/>
            </a:xfrm>
            <a:custGeom>
              <a:avLst/>
              <a:gdLst/>
              <a:ahLst/>
              <a:cxnLst/>
              <a:rect l="l" t="t" r="r" b="b"/>
              <a:pathLst>
                <a:path w="2021" h="3600" extrusionOk="0">
                  <a:moveTo>
                    <a:pt x="0" y="1"/>
                  </a:moveTo>
                  <a:lnTo>
                    <a:pt x="0" y="3599"/>
                  </a:lnTo>
                  <a:lnTo>
                    <a:pt x="2020" y="3599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19"/>
            <p:cNvSpPr/>
            <p:nvPr/>
          </p:nvSpPr>
          <p:spPr>
            <a:xfrm flipH="1">
              <a:off x="-1253530" y="4425756"/>
              <a:ext cx="94664" cy="168624"/>
            </a:xfrm>
            <a:custGeom>
              <a:avLst/>
              <a:gdLst/>
              <a:ahLst/>
              <a:cxnLst/>
              <a:rect l="l" t="t" r="r" b="b"/>
              <a:pathLst>
                <a:path w="2021" h="3600" fill="none" extrusionOk="0">
                  <a:moveTo>
                    <a:pt x="2020" y="3599"/>
                  </a:moveTo>
                  <a:lnTo>
                    <a:pt x="0" y="3599"/>
                  </a:lnTo>
                  <a:lnTo>
                    <a:pt x="0" y="1"/>
                  </a:lnTo>
                  <a:lnTo>
                    <a:pt x="2020" y="1"/>
                  </a:lnTo>
                  <a:lnTo>
                    <a:pt x="2020" y="35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19"/>
            <p:cNvSpPr/>
            <p:nvPr/>
          </p:nvSpPr>
          <p:spPr>
            <a:xfrm flipH="1">
              <a:off x="-777759" y="4425756"/>
              <a:ext cx="121831" cy="14193"/>
            </a:xfrm>
            <a:custGeom>
              <a:avLst/>
              <a:gdLst/>
              <a:ahLst/>
              <a:cxnLst/>
              <a:rect l="l" t="t" r="r" b="b"/>
              <a:pathLst>
                <a:path w="2601" h="303" extrusionOk="0">
                  <a:moveTo>
                    <a:pt x="93" y="1"/>
                  </a:moveTo>
                  <a:lnTo>
                    <a:pt x="47" y="47"/>
                  </a:lnTo>
                  <a:lnTo>
                    <a:pt x="23" y="94"/>
                  </a:lnTo>
                  <a:lnTo>
                    <a:pt x="0" y="140"/>
                  </a:lnTo>
                  <a:lnTo>
                    <a:pt x="23" y="210"/>
                  </a:lnTo>
                  <a:lnTo>
                    <a:pt x="47" y="256"/>
                  </a:lnTo>
                  <a:lnTo>
                    <a:pt x="93" y="303"/>
                  </a:lnTo>
                  <a:lnTo>
                    <a:pt x="2508" y="303"/>
                  </a:lnTo>
                  <a:lnTo>
                    <a:pt x="2554" y="256"/>
                  </a:lnTo>
                  <a:lnTo>
                    <a:pt x="2577" y="210"/>
                  </a:lnTo>
                  <a:lnTo>
                    <a:pt x="2600" y="140"/>
                  </a:lnTo>
                  <a:lnTo>
                    <a:pt x="2577" y="94"/>
                  </a:lnTo>
                  <a:lnTo>
                    <a:pt x="2554" y="47"/>
                  </a:lnTo>
                  <a:lnTo>
                    <a:pt x="25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19"/>
            <p:cNvSpPr/>
            <p:nvPr/>
          </p:nvSpPr>
          <p:spPr>
            <a:xfrm flipH="1">
              <a:off x="-760333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19"/>
            <p:cNvSpPr/>
            <p:nvPr/>
          </p:nvSpPr>
          <p:spPr>
            <a:xfrm flipH="1">
              <a:off x="-673353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19"/>
            <p:cNvSpPr/>
            <p:nvPr/>
          </p:nvSpPr>
          <p:spPr>
            <a:xfrm flipH="1">
              <a:off x="-703798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19"/>
            <p:cNvSpPr/>
            <p:nvPr/>
          </p:nvSpPr>
          <p:spPr>
            <a:xfrm flipH="1">
              <a:off x="-728810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19"/>
            <p:cNvSpPr/>
            <p:nvPr/>
          </p:nvSpPr>
          <p:spPr>
            <a:xfrm flipH="1">
              <a:off x="-787013" y="4528006"/>
              <a:ext cx="159912" cy="66372"/>
            </a:xfrm>
            <a:custGeom>
              <a:avLst/>
              <a:gdLst/>
              <a:ahLst/>
              <a:cxnLst/>
              <a:rect l="l" t="t" r="r" b="b"/>
              <a:pathLst>
                <a:path w="3414" h="1417" extrusionOk="0">
                  <a:moveTo>
                    <a:pt x="1" y="0"/>
                  </a:moveTo>
                  <a:lnTo>
                    <a:pt x="1" y="1416"/>
                  </a:lnTo>
                  <a:lnTo>
                    <a:pt x="3413" y="1416"/>
                  </a:lnTo>
                  <a:lnTo>
                    <a:pt x="34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19"/>
            <p:cNvSpPr/>
            <p:nvPr/>
          </p:nvSpPr>
          <p:spPr>
            <a:xfrm flipH="1">
              <a:off x="-787013" y="4528006"/>
              <a:ext cx="159912" cy="66372"/>
            </a:xfrm>
            <a:custGeom>
              <a:avLst/>
              <a:gdLst/>
              <a:ahLst/>
              <a:cxnLst/>
              <a:rect l="l" t="t" r="r" b="b"/>
              <a:pathLst>
                <a:path w="3414" h="1417" fill="none" extrusionOk="0">
                  <a:moveTo>
                    <a:pt x="3413" y="1416"/>
                  </a:moveTo>
                  <a:lnTo>
                    <a:pt x="1" y="1416"/>
                  </a:lnTo>
                  <a:lnTo>
                    <a:pt x="1" y="0"/>
                  </a:lnTo>
                  <a:lnTo>
                    <a:pt x="3413" y="0"/>
                  </a:lnTo>
                  <a:lnTo>
                    <a:pt x="3413" y="14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19"/>
            <p:cNvSpPr/>
            <p:nvPr/>
          </p:nvSpPr>
          <p:spPr>
            <a:xfrm flipH="1">
              <a:off x="-922943" y="4425756"/>
              <a:ext cx="120754" cy="14193"/>
            </a:xfrm>
            <a:custGeom>
              <a:avLst/>
              <a:gdLst/>
              <a:ahLst/>
              <a:cxnLst/>
              <a:rect l="l" t="t" r="r" b="b"/>
              <a:pathLst>
                <a:path w="2578" h="303" extrusionOk="0">
                  <a:moveTo>
                    <a:pt x="93" y="1"/>
                  </a:moveTo>
                  <a:lnTo>
                    <a:pt x="47" y="47"/>
                  </a:lnTo>
                  <a:lnTo>
                    <a:pt x="0" y="94"/>
                  </a:lnTo>
                  <a:lnTo>
                    <a:pt x="0" y="140"/>
                  </a:lnTo>
                  <a:lnTo>
                    <a:pt x="0" y="210"/>
                  </a:lnTo>
                  <a:lnTo>
                    <a:pt x="47" y="256"/>
                  </a:lnTo>
                  <a:lnTo>
                    <a:pt x="93" y="303"/>
                  </a:lnTo>
                  <a:lnTo>
                    <a:pt x="2485" y="303"/>
                  </a:lnTo>
                  <a:lnTo>
                    <a:pt x="2531" y="256"/>
                  </a:lnTo>
                  <a:lnTo>
                    <a:pt x="2578" y="210"/>
                  </a:lnTo>
                  <a:lnTo>
                    <a:pt x="2578" y="140"/>
                  </a:lnTo>
                  <a:lnTo>
                    <a:pt x="2578" y="94"/>
                  </a:lnTo>
                  <a:lnTo>
                    <a:pt x="2531" y="47"/>
                  </a:lnTo>
                  <a:lnTo>
                    <a:pt x="24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19"/>
            <p:cNvSpPr/>
            <p:nvPr/>
          </p:nvSpPr>
          <p:spPr>
            <a:xfrm flipH="1">
              <a:off x="-906641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0" y="1"/>
                  </a:moveTo>
                  <a:lnTo>
                    <a:pt x="0" y="628"/>
                  </a:lnTo>
                  <a:lnTo>
                    <a:pt x="116" y="628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19"/>
            <p:cNvSpPr/>
            <p:nvPr/>
          </p:nvSpPr>
          <p:spPr>
            <a:xfrm flipH="1">
              <a:off x="-818537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1" y="1"/>
                  </a:moveTo>
                  <a:lnTo>
                    <a:pt x="1" y="628"/>
                  </a:lnTo>
                  <a:lnTo>
                    <a:pt x="117" y="628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19"/>
            <p:cNvSpPr/>
            <p:nvPr/>
          </p:nvSpPr>
          <p:spPr>
            <a:xfrm flipH="1">
              <a:off x="-850059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1" y="1"/>
                  </a:moveTo>
                  <a:lnTo>
                    <a:pt x="1" y="628"/>
                  </a:lnTo>
                  <a:lnTo>
                    <a:pt x="117" y="628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19"/>
            <p:cNvSpPr/>
            <p:nvPr/>
          </p:nvSpPr>
          <p:spPr>
            <a:xfrm flipH="1">
              <a:off x="-873994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1" y="1"/>
                  </a:moveTo>
                  <a:lnTo>
                    <a:pt x="1" y="628"/>
                  </a:lnTo>
                  <a:lnTo>
                    <a:pt x="117" y="628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19"/>
            <p:cNvSpPr/>
            <p:nvPr/>
          </p:nvSpPr>
          <p:spPr>
            <a:xfrm flipH="1">
              <a:off x="-516233" y="4199570"/>
              <a:ext cx="33772" cy="55505"/>
            </a:xfrm>
            <a:custGeom>
              <a:avLst/>
              <a:gdLst/>
              <a:ahLst/>
              <a:cxnLst/>
              <a:rect l="l" t="t" r="r" b="b"/>
              <a:pathLst>
                <a:path w="721" h="1185" extrusionOk="0">
                  <a:moveTo>
                    <a:pt x="349" y="1"/>
                  </a:moveTo>
                  <a:lnTo>
                    <a:pt x="1" y="24"/>
                  </a:lnTo>
                  <a:lnTo>
                    <a:pt x="1" y="1185"/>
                  </a:lnTo>
                  <a:lnTo>
                    <a:pt x="488" y="1185"/>
                  </a:lnTo>
                  <a:lnTo>
                    <a:pt x="628" y="1162"/>
                  </a:lnTo>
                  <a:lnTo>
                    <a:pt x="674" y="1138"/>
                  </a:lnTo>
                  <a:lnTo>
                    <a:pt x="720" y="1092"/>
                  </a:lnTo>
                  <a:lnTo>
                    <a:pt x="720" y="1046"/>
                  </a:lnTo>
                  <a:lnTo>
                    <a:pt x="720" y="976"/>
                  </a:lnTo>
                  <a:lnTo>
                    <a:pt x="697" y="721"/>
                  </a:lnTo>
                  <a:lnTo>
                    <a:pt x="674" y="372"/>
                  </a:lnTo>
                  <a:lnTo>
                    <a:pt x="674" y="187"/>
                  </a:lnTo>
                  <a:lnTo>
                    <a:pt x="697" y="70"/>
                  </a:lnTo>
                  <a:lnTo>
                    <a:pt x="697" y="47"/>
                  </a:lnTo>
                  <a:lnTo>
                    <a:pt x="674" y="24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19"/>
            <p:cNvSpPr/>
            <p:nvPr/>
          </p:nvSpPr>
          <p:spPr>
            <a:xfrm flipH="1">
              <a:off x="-540168" y="4208282"/>
              <a:ext cx="42484" cy="54428"/>
            </a:xfrm>
            <a:custGeom>
              <a:avLst/>
              <a:gdLst/>
              <a:ahLst/>
              <a:cxnLst/>
              <a:rect l="l" t="t" r="r" b="b"/>
              <a:pathLst>
                <a:path w="907" h="1162" extrusionOk="0">
                  <a:moveTo>
                    <a:pt x="349" y="1"/>
                  </a:moveTo>
                  <a:lnTo>
                    <a:pt x="349" y="186"/>
                  </a:lnTo>
                  <a:lnTo>
                    <a:pt x="372" y="535"/>
                  </a:lnTo>
                  <a:lnTo>
                    <a:pt x="395" y="790"/>
                  </a:lnTo>
                  <a:lnTo>
                    <a:pt x="395" y="860"/>
                  </a:lnTo>
                  <a:lnTo>
                    <a:pt x="395" y="906"/>
                  </a:lnTo>
                  <a:lnTo>
                    <a:pt x="349" y="952"/>
                  </a:lnTo>
                  <a:lnTo>
                    <a:pt x="303" y="976"/>
                  </a:lnTo>
                  <a:lnTo>
                    <a:pt x="163" y="999"/>
                  </a:lnTo>
                  <a:lnTo>
                    <a:pt x="1" y="999"/>
                  </a:lnTo>
                  <a:lnTo>
                    <a:pt x="1" y="1069"/>
                  </a:lnTo>
                  <a:lnTo>
                    <a:pt x="1" y="1092"/>
                  </a:lnTo>
                  <a:lnTo>
                    <a:pt x="47" y="1115"/>
                  </a:lnTo>
                  <a:lnTo>
                    <a:pt x="256" y="1138"/>
                  </a:lnTo>
                  <a:lnTo>
                    <a:pt x="419" y="1161"/>
                  </a:lnTo>
                  <a:lnTo>
                    <a:pt x="697" y="1138"/>
                  </a:lnTo>
                  <a:lnTo>
                    <a:pt x="860" y="1115"/>
                  </a:lnTo>
                  <a:lnTo>
                    <a:pt x="906" y="1092"/>
                  </a:lnTo>
                  <a:lnTo>
                    <a:pt x="860" y="1022"/>
                  </a:lnTo>
                  <a:lnTo>
                    <a:pt x="837" y="929"/>
                  </a:lnTo>
                  <a:lnTo>
                    <a:pt x="813" y="836"/>
                  </a:lnTo>
                  <a:lnTo>
                    <a:pt x="813" y="720"/>
                  </a:lnTo>
                  <a:lnTo>
                    <a:pt x="813" y="488"/>
                  </a:lnTo>
                  <a:lnTo>
                    <a:pt x="883" y="302"/>
                  </a:lnTo>
                  <a:lnTo>
                    <a:pt x="906" y="163"/>
                  </a:lnTo>
                  <a:lnTo>
                    <a:pt x="906" y="70"/>
                  </a:lnTo>
                  <a:lnTo>
                    <a:pt x="883" y="24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19"/>
            <p:cNvSpPr/>
            <p:nvPr/>
          </p:nvSpPr>
          <p:spPr>
            <a:xfrm flipH="1">
              <a:off x="-1527538" y="4581263"/>
              <a:ext cx="9836" cy="9836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1" y="1"/>
                  </a:moveTo>
                  <a:lnTo>
                    <a:pt x="1" y="210"/>
                  </a:lnTo>
                  <a:lnTo>
                    <a:pt x="210" y="2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6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19"/>
            <p:cNvSpPr/>
            <p:nvPr/>
          </p:nvSpPr>
          <p:spPr>
            <a:xfrm flipH="1">
              <a:off x="-1527538" y="4581263"/>
              <a:ext cx="9836" cy="9836"/>
            </a:xfrm>
            <a:custGeom>
              <a:avLst/>
              <a:gdLst/>
              <a:ahLst/>
              <a:cxnLst/>
              <a:rect l="l" t="t" r="r" b="b"/>
              <a:pathLst>
                <a:path w="210" h="210" fill="none" extrusionOk="0">
                  <a:moveTo>
                    <a:pt x="1" y="1"/>
                  </a:moveTo>
                  <a:lnTo>
                    <a:pt x="1" y="210"/>
                  </a:lnTo>
                  <a:lnTo>
                    <a:pt x="1" y="210"/>
                  </a:lnTo>
                  <a:lnTo>
                    <a:pt x="210" y="21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19"/>
            <p:cNvSpPr/>
            <p:nvPr/>
          </p:nvSpPr>
          <p:spPr>
            <a:xfrm flipH="1">
              <a:off x="-417267" y="4488849"/>
              <a:ext cx="311064" cy="10914"/>
            </a:xfrm>
            <a:custGeom>
              <a:avLst/>
              <a:gdLst/>
              <a:ahLst/>
              <a:cxnLst/>
              <a:rect l="l" t="t" r="r" b="b"/>
              <a:pathLst>
                <a:path w="6641" h="233" extrusionOk="0">
                  <a:moveTo>
                    <a:pt x="117" y="0"/>
                  </a:moveTo>
                  <a:lnTo>
                    <a:pt x="70" y="24"/>
                  </a:lnTo>
                  <a:lnTo>
                    <a:pt x="24" y="47"/>
                  </a:lnTo>
                  <a:lnTo>
                    <a:pt x="1" y="70"/>
                  </a:lnTo>
                  <a:lnTo>
                    <a:pt x="1" y="116"/>
                  </a:lnTo>
                  <a:lnTo>
                    <a:pt x="1" y="163"/>
                  </a:lnTo>
                  <a:lnTo>
                    <a:pt x="24" y="209"/>
                  </a:lnTo>
                  <a:lnTo>
                    <a:pt x="70" y="233"/>
                  </a:lnTo>
                  <a:lnTo>
                    <a:pt x="6571" y="233"/>
                  </a:lnTo>
                  <a:lnTo>
                    <a:pt x="6618" y="209"/>
                  </a:lnTo>
                  <a:lnTo>
                    <a:pt x="6641" y="163"/>
                  </a:lnTo>
                  <a:lnTo>
                    <a:pt x="6641" y="116"/>
                  </a:lnTo>
                  <a:lnTo>
                    <a:pt x="6641" y="70"/>
                  </a:lnTo>
                  <a:lnTo>
                    <a:pt x="6618" y="47"/>
                  </a:lnTo>
                  <a:lnTo>
                    <a:pt x="6571" y="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19"/>
            <p:cNvSpPr/>
            <p:nvPr/>
          </p:nvSpPr>
          <p:spPr>
            <a:xfrm flipH="1">
              <a:off x="-486865" y="4179991"/>
              <a:ext cx="14193" cy="105531"/>
            </a:xfrm>
            <a:custGeom>
              <a:avLst/>
              <a:gdLst/>
              <a:ahLst/>
              <a:cxnLst/>
              <a:rect l="l" t="t" r="r" b="b"/>
              <a:pathLst>
                <a:path w="303" h="2253" extrusionOk="0">
                  <a:moveTo>
                    <a:pt x="94" y="1"/>
                  </a:moveTo>
                  <a:lnTo>
                    <a:pt x="47" y="47"/>
                  </a:lnTo>
                  <a:lnTo>
                    <a:pt x="1" y="94"/>
                  </a:lnTo>
                  <a:lnTo>
                    <a:pt x="1" y="140"/>
                  </a:lnTo>
                  <a:lnTo>
                    <a:pt x="1" y="2253"/>
                  </a:lnTo>
                  <a:lnTo>
                    <a:pt x="303" y="2253"/>
                  </a:lnTo>
                  <a:lnTo>
                    <a:pt x="303" y="1603"/>
                  </a:lnTo>
                  <a:lnTo>
                    <a:pt x="303" y="442"/>
                  </a:lnTo>
                  <a:lnTo>
                    <a:pt x="303" y="140"/>
                  </a:lnTo>
                  <a:lnTo>
                    <a:pt x="303" y="94"/>
                  </a:lnTo>
                  <a:lnTo>
                    <a:pt x="256" y="47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19"/>
            <p:cNvSpPr/>
            <p:nvPr/>
          </p:nvSpPr>
          <p:spPr>
            <a:xfrm flipH="1">
              <a:off x="-486865" y="4307253"/>
              <a:ext cx="14193" cy="258838"/>
            </a:xfrm>
            <a:custGeom>
              <a:avLst/>
              <a:gdLst/>
              <a:ahLst/>
              <a:cxnLst/>
              <a:rect l="l" t="t" r="r" b="b"/>
              <a:pathLst>
                <a:path w="303" h="5526" extrusionOk="0">
                  <a:moveTo>
                    <a:pt x="1" y="0"/>
                  </a:moveTo>
                  <a:lnTo>
                    <a:pt x="1" y="5526"/>
                  </a:lnTo>
                  <a:lnTo>
                    <a:pt x="303" y="5526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19"/>
            <p:cNvSpPr/>
            <p:nvPr/>
          </p:nvSpPr>
          <p:spPr>
            <a:xfrm flipH="1">
              <a:off x="-1150204" y="4425756"/>
              <a:ext cx="120754" cy="14193"/>
            </a:xfrm>
            <a:custGeom>
              <a:avLst/>
              <a:gdLst/>
              <a:ahLst/>
              <a:cxnLst/>
              <a:rect l="l" t="t" r="r" b="b"/>
              <a:pathLst>
                <a:path w="2578" h="303" extrusionOk="0">
                  <a:moveTo>
                    <a:pt x="94" y="1"/>
                  </a:moveTo>
                  <a:lnTo>
                    <a:pt x="47" y="47"/>
                  </a:lnTo>
                  <a:lnTo>
                    <a:pt x="1" y="94"/>
                  </a:lnTo>
                  <a:lnTo>
                    <a:pt x="1" y="140"/>
                  </a:lnTo>
                  <a:lnTo>
                    <a:pt x="1" y="210"/>
                  </a:lnTo>
                  <a:lnTo>
                    <a:pt x="47" y="256"/>
                  </a:lnTo>
                  <a:lnTo>
                    <a:pt x="94" y="303"/>
                  </a:lnTo>
                  <a:lnTo>
                    <a:pt x="2485" y="303"/>
                  </a:lnTo>
                  <a:lnTo>
                    <a:pt x="2531" y="256"/>
                  </a:lnTo>
                  <a:lnTo>
                    <a:pt x="2578" y="210"/>
                  </a:lnTo>
                  <a:lnTo>
                    <a:pt x="2578" y="140"/>
                  </a:lnTo>
                  <a:lnTo>
                    <a:pt x="2578" y="94"/>
                  </a:lnTo>
                  <a:lnTo>
                    <a:pt x="2531" y="47"/>
                  </a:lnTo>
                  <a:lnTo>
                    <a:pt x="24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19"/>
            <p:cNvSpPr/>
            <p:nvPr/>
          </p:nvSpPr>
          <p:spPr>
            <a:xfrm flipH="1">
              <a:off x="-1834195" y="4556251"/>
              <a:ext cx="19579" cy="26184"/>
            </a:xfrm>
            <a:custGeom>
              <a:avLst/>
              <a:gdLst/>
              <a:ahLst/>
              <a:cxnLst/>
              <a:rect l="l" t="t" r="r" b="b"/>
              <a:pathLst>
                <a:path w="418" h="559" extrusionOk="0">
                  <a:moveTo>
                    <a:pt x="0" y="1"/>
                  </a:moveTo>
                  <a:lnTo>
                    <a:pt x="0" y="558"/>
                  </a:lnTo>
                  <a:lnTo>
                    <a:pt x="209" y="279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19"/>
            <p:cNvSpPr/>
            <p:nvPr/>
          </p:nvSpPr>
          <p:spPr>
            <a:xfrm flipH="1">
              <a:off x="-1895134" y="4456202"/>
              <a:ext cx="80518" cy="90308"/>
            </a:xfrm>
            <a:custGeom>
              <a:avLst/>
              <a:gdLst/>
              <a:ahLst/>
              <a:cxnLst/>
              <a:rect l="l" t="t" r="r" b="b"/>
              <a:pathLst>
                <a:path w="1719" h="1928" extrusionOk="0">
                  <a:moveTo>
                    <a:pt x="0" y="1"/>
                  </a:moveTo>
                  <a:lnTo>
                    <a:pt x="0" y="1928"/>
                  </a:lnTo>
                  <a:lnTo>
                    <a:pt x="1718" y="1928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19"/>
            <p:cNvSpPr/>
            <p:nvPr/>
          </p:nvSpPr>
          <p:spPr>
            <a:xfrm flipH="1">
              <a:off x="-1895134" y="4456202"/>
              <a:ext cx="80518" cy="90308"/>
            </a:xfrm>
            <a:custGeom>
              <a:avLst/>
              <a:gdLst/>
              <a:ahLst/>
              <a:cxnLst/>
              <a:rect l="l" t="t" r="r" b="b"/>
              <a:pathLst>
                <a:path w="1719" h="1928" fill="none" extrusionOk="0">
                  <a:moveTo>
                    <a:pt x="0" y="1"/>
                  </a:moveTo>
                  <a:lnTo>
                    <a:pt x="0" y="1928"/>
                  </a:lnTo>
                  <a:lnTo>
                    <a:pt x="580" y="1928"/>
                  </a:lnTo>
                  <a:lnTo>
                    <a:pt x="1718" y="1928"/>
                  </a:lnTo>
                  <a:lnTo>
                    <a:pt x="1718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19"/>
            <p:cNvSpPr/>
            <p:nvPr/>
          </p:nvSpPr>
          <p:spPr>
            <a:xfrm flipH="1">
              <a:off x="-1989702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19"/>
            <p:cNvSpPr/>
            <p:nvPr/>
          </p:nvSpPr>
          <p:spPr>
            <a:xfrm flipH="1">
              <a:off x="-1989702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fill="none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19"/>
            <p:cNvSpPr/>
            <p:nvPr/>
          </p:nvSpPr>
          <p:spPr>
            <a:xfrm flipH="1">
              <a:off x="-2084317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19"/>
            <p:cNvSpPr/>
            <p:nvPr/>
          </p:nvSpPr>
          <p:spPr>
            <a:xfrm flipH="1">
              <a:off x="-2084317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fill="none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19"/>
            <p:cNvSpPr/>
            <p:nvPr/>
          </p:nvSpPr>
          <p:spPr>
            <a:xfrm flipH="1">
              <a:off x="-1895134" y="4524728"/>
              <a:ext cx="80518" cy="21781"/>
            </a:xfrm>
            <a:custGeom>
              <a:avLst/>
              <a:gdLst/>
              <a:ahLst/>
              <a:cxnLst/>
              <a:rect l="l" t="t" r="r" b="b"/>
              <a:pathLst>
                <a:path w="1719" h="465" extrusionOk="0">
                  <a:moveTo>
                    <a:pt x="0" y="1"/>
                  </a:moveTo>
                  <a:lnTo>
                    <a:pt x="0" y="465"/>
                  </a:lnTo>
                  <a:lnTo>
                    <a:pt x="1718" y="465"/>
                  </a:lnTo>
                  <a:lnTo>
                    <a:pt x="1718" y="4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19"/>
            <p:cNvSpPr/>
            <p:nvPr/>
          </p:nvSpPr>
          <p:spPr>
            <a:xfrm flipH="1">
              <a:off x="-1895134" y="4524728"/>
              <a:ext cx="80518" cy="21781"/>
            </a:xfrm>
            <a:custGeom>
              <a:avLst/>
              <a:gdLst/>
              <a:ahLst/>
              <a:cxnLst/>
              <a:rect l="l" t="t" r="r" b="b"/>
              <a:pathLst>
                <a:path w="1719" h="465" fill="none" extrusionOk="0">
                  <a:moveTo>
                    <a:pt x="0" y="1"/>
                  </a:moveTo>
                  <a:lnTo>
                    <a:pt x="0" y="465"/>
                  </a:lnTo>
                  <a:lnTo>
                    <a:pt x="580" y="465"/>
                  </a:lnTo>
                  <a:lnTo>
                    <a:pt x="580" y="465"/>
                  </a:lnTo>
                  <a:lnTo>
                    <a:pt x="1718" y="465"/>
                  </a:lnTo>
                  <a:lnTo>
                    <a:pt x="1718" y="418"/>
                  </a:lnTo>
                  <a:lnTo>
                    <a:pt x="1718" y="41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19"/>
            <p:cNvSpPr/>
            <p:nvPr/>
          </p:nvSpPr>
          <p:spPr>
            <a:xfrm flipH="1">
              <a:off x="-1895134" y="4460558"/>
              <a:ext cx="80518" cy="65295"/>
            </a:xfrm>
            <a:custGeom>
              <a:avLst/>
              <a:gdLst/>
              <a:ahLst/>
              <a:cxnLst/>
              <a:rect l="l" t="t" r="r" b="b"/>
              <a:pathLst>
                <a:path w="1719" h="1394" extrusionOk="0">
                  <a:moveTo>
                    <a:pt x="0" y="1"/>
                  </a:moveTo>
                  <a:lnTo>
                    <a:pt x="0" y="720"/>
                  </a:lnTo>
                  <a:lnTo>
                    <a:pt x="1718" y="1394"/>
                  </a:lnTo>
                  <a:lnTo>
                    <a:pt x="1718" y="837"/>
                  </a:lnTo>
                  <a:lnTo>
                    <a:pt x="859" y="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19"/>
            <p:cNvSpPr/>
            <p:nvPr/>
          </p:nvSpPr>
          <p:spPr>
            <a:xfrm flipH="1">
              <a:off x="-1989702" y="4456202"/>
              <a:ext cx="81595" cy="66419"/>
            </a:xfrm>
            <a:custGeom>
              <a:avLst/>
              <a:gdLst/>
              <a:ahLst/>
              <a:cxnLst/>
              <a:rect l="l" t="t" r="r" b="b"/>
              <a:pathLst>
                <a:path w="1742" h="1418" extrusionOk="0">
                  <a:moveTo>
                    <a:pt x="1" y="1"/>
                  </a:moveTo>
                  <a:lnTo>
                    <a:pt x="1" y="721"/>
                  </a:lnTo>
                  <a:lnTo>
                    <a:pt x="1742" y="1417"/>
                  </a:lnTo>
                  <a:lnTo>
                    <a:pt x="1742" y="697"/>
                  </a:lnTo>
                  <a:lnTo>
                    <a:pt x="976" y="372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19"/>
            <p:cNvSpPr/>
            <p:nvPr/>
          </p:nvSpPr>
          <p:spPr>
            <a:xfrm flipH="1">
              <a:off x="-1989702" y="4456202"/>
              <a:ext cx="81595" cy="66419"/>
            </a:xfrm>
            <a:custGeom>
              <a:avLst/>
              <a:gdLst/>
              <a:ahLst/>
              <a:cxnLst/>
              <a:rect l="l" t="t" r="r" b="b"/>
              <a:pathLst>
                <a:path w="1742" h="1418" fill="none" extrusionOk="0">
                  <a:moveTo>
                    <a:pt x="210" y="1"/>
                  </a:moveTo>
                  <a:lnTo>
                    <a:pt x="1" y="1"/>
                  </a:lnTo>
                  <a:lnTo>
                    <a:pt x="1" y="721"/>
                  </a:lnTo>
                  <a:lnTo>
                    <a:pt x="1" y="721"/>
                  </a:lnTo>
                  <a:lnTo>
                    <a:pt x="1742" y="1417"/>
                  </a:lnTo>
                  <a:lnTo>
                    <a:pt x="1742" y="697"/>
                  </a:lnTo>
                  <a:lnTo>
                    <a:pt x="1742" y="697"/>
                  </a:lnTo>
                  <a:lnTo>
                    <a:pt x="976" y="372"/>
                  </a:lnTo>
                  <a:lnTo>
                    <a:pt x="2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19"/>
            <p:cNvSpPr/>
            <p:nvPr/>
          </p:nvSpPr>
          <p:spPr>
            <a:xfrm flipH="1">
              <a:off x="-1989702" y="4504072"/>
              <a:ext cx="81595" cy="42437"/>
            </a:xfrm>
            <a:custGeom>
              <a:avLst/>
              <a:gdLst/>
              <a:ahLst/>
              <a:cxnLst/>
              <a:rect l="l" t="t" r="r" b="b"/>
              <a:pathLst>
                <a:path w="1742" h="906" extrusionOk="0">
                  <a:moveTo>
                    <a:pt x="1" y="0"/>
                  </a:moveTo>
                  <a:lnTo>
                    <a:pt x="1" y="465"/>
                  </a:lnTo>
                  <a:lnTo>
                    <a:pt x="744" y="674"/>
                  </a:lnTo>
                  <a:lnTo>
                    <a:pt x="1487" y="906"/>
                  </a:lnTo>
                  <a:lnTo>
                    <a:pt x="1742" y="906"/>
                  </a:lnTo>
                  <a:lnTo>
                    <a:pt x="1742" y="558"/>
                  </a:lnTo>
                  <a:lnTo>
                    <a:pt x="883" y="2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19"/>
            <p:cNvSpPr/>
            <p:nvPr/>
          </p:nvSpPr>
          <p:spPr>
            <a:xfrm flipH="1">
              <a:off x="-1989702" y="4504072"/>
              <a:ext cx="81595" cy="42437"/>
            </a:xfrm>
            <a:custGeom>
              <a:avLst/>
              <a:gdLst/>
              <a:ahLst/>
              <a:cxnLst/>
              <a:rect l="l" t="t" r="r" b="b"/>
              <a:pathLst>
                <a:path w="1742" h="906" fill="none" extrusionOk="0">
                  <a:moveTo>
                    <a:pt x="1" y="0"/>
                  </a:moveTo>
                  <a:lnTo>
                    <a:pt x="1" y="465"/>
                  </a:lnTo>
                  <a:lnTo>
                    <a:pt x="1" y="465"/>
                  </a:lnTo>
                  <a:lnTo>
                    <a:pt x="744" y="674"/>
                  </a:lnTo>
                  <a:lnTo>
                    <a:pt x="1487" y="906"/>
                  </a:lnTo>
                  <a:lnTo>
                    <a:pt x="1742" y="906"/>
                  </a:lnTo>
                  <a:lnTo>
                    <a:pt x="1742" y="558"/>
                  </a:lnTo>
                  <a:lnTo>
                    <a:pt x="1742" y="558"/>
                  </a:lnTo>
                  <a:lnTo>
                    <a:pt x="883" y="25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19"/>
            <p:cNvSpPr/>
            <p:nvPr/>
          </p:nvSpPr>
          <p:spPr>
            <a:xfrm flipH="1">
              <a:off x="-2084317" y="4460558"/>
              <a:ext cx="81595" cy="76162"/>
            </a:xfrm>
            <a:custGeom>
              <a:avLst/>
              <a:gdLst/>
              <a:ahLst/>
              <a:cxnLst/>
              <a:rect l="l" t="t" r="r" b="b"/>
              <a:pathLst>
                <a:path w="1742" h="1626" extrusionOk="0">
                  <a:moveTo>
                    <a:pt x="1" y="1"/>
                  </a:moveTo>
                  <a:lnTo>
                    <a:pt x="1" y="837"/>
                  </a:lnTo>
                  <a:lnTo>
                    <a:pt x="860" y="1254"/>
                  </a:lnTo>
                  <a:lnTo>
                    <a:pt x="1742" y="1626"/>
                  </a:lnTo>
                  <a:lnTo>
                    <a:pt x="1742" y="8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19"/>
            <p:cNvSpPr/>
            <p:nvPr/>
          </p:nvSpPr>
          <p:spPr>
            <a:xfrm flipH="1">
              <a:off x="-2084317" y="4460558"/>
              <a:ext cx="81595" cy="76162"/>
            </a:xfrm>
            <a:custGeom>
              <a:avLst/>
              <a:gdLst/>
              <a:ahLst/>
              <a:cxnLst/>
              <a:rect l="l" t="t" r="r" b="b"/>
              <a:pathLst>
                <a:path w="1742" h="1626" fill="none" extrusionOk="0">
                  <a:moveTo>
                    <a:pt x="1" y="1"/>
                  </a:moveTo>
                  <a:lnTo>
                    <a:pt x="1" y="837"/>
                  </a:lnTo>
                  <a:lnTo>
                    <a:pt x="1" y="837"/>
                  </a:lnTo>
                  <a:lnTo>
                    <a:pt x="860" y="1254"/>
                  </a:lnTo>
                  <a:lnTo>
                    <a:pt x="1742" y="1626"/>
                  </a:lnTo>
                  <a:lnTo>
                    <a:pt x="1742" y="837"/>
                  </a:lnTo>
                  <a:lnTo>
                    <a:pt x="1742" y="83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19"/>
            <p:cNvSpPr/>
            <p:nvPr/>
          </p:nvSpPr>
          <p:spPr>
            <a:xfrm flipH="1">
              <a:off x="-2084317" y="4512784"/>
              <a:ext cx="81595" cy="33725"/>
            </a:xfrm>
            <a:custGeom>
              <a:avLst/>
              <a:gdLst/>
              <a:ahLst/>
              <a:cxnLst/>
              <a:rect l="l" t="t" r="r" b="b"/>
              <a:pathLst>
                <a:path w="1742" h="720" extrusionOk="0">
                  <a:moveTo>
                    <a:pt x="1" y="0"/>
                  </a:moveTo>
                  <a:lnTo>
                    <a:pt x="1" y="720"/>
                  </a:lnTo>
                  <a:lnTo>
                    <a:pt x="1742" y="720"/>
                  </a:lnTo>
                  <a:lnTo>
                    <a:pt x="860" y="3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19"/>
            <p:cNvSpPr/>
            <p:nvPr/>
          </p:nvSpPr>
          <p:spPr>
            <a:xfrm flipH="1">
              <a:off x="-2084317" y="4512784"/>
              <a:ext cx="81595" cy="33725"/>
            </a:xfrm>
            <a:custGeom>
              <a:avLst/>
              <a:gdLst/>
              <a:ahLst/>
              <a:cxnLst/>
              <a:rect l="l" t="t" r="r" b="b"/>
              <a:pathLst>
                <a:path w="1742" h="720" fill="none" extrusionOk="0">
                  <a:moveTo>
                    <a:pt x="1" y="0"/>
                  </a:moveTo>
                  <a:lnTo>
                    <a:pt x="1" y="720"/>
                  </a:lnTo>
                  <a:lnTo>
                    <a:pt x="1742" y="720"/>
                  </a:lnTo>
                  <a:lnTo>
                    <a:pt x="1742" y="720"/>
                  </a:lnTo>
                  <a:lnTo>
                    <a:pt x="1742" y="720"/>
                  </a:lnTo>
                  <a:lnTo>
                    <a:pt x="860" y="372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19"/>
            <p:cNvSpPr/>
            <p:nvPr/>
          </p:nvSpPr>
          <p:spPr>
            <a:xfrm flipH="1">
              <a:off x="-2084348" y="4710679"/>
              <a:ext cx="1875895" cy="101174"/>
            </a:xfrm>
            <a:custGeom>
              <a:avLst/>
              <a:gdLst/>
              <a:ahLst/>
              <a:cxnLst/>
              <a:rect l="l" t="t" r="r" b="b"/>
              <a:pathLst>
                <a:path w="40049" h="2160" extrusionOk="0">
                  <a:moveTo>
                    <a:pt x="488" y="1"/>
                  </a:moveTo>
                  <a:lnTo>
                    <a:pt x="511" y="256"/>
                  </a:lnTo>
                  <a:lnTo>
                    <a:pt x="511" y="511"/>
                  </a:lnTo>
                  <a:lnTo>
                    <a:pt x="488" y="790"/>
                  </a:lnTo>
                  <a:lnTo>
                    <a:pt x="441" y="1069"/>
                  </a:lnTo>
                  <a:lnTo>
                    <a:pt x="372" y="1324"/>
                  </a:lnTo>
                  <a:lnTo>
                    <a:pt x="279" y="1603"/>
                  </a:lnTo>
                  <a:lnTo>
                    <a:pt x="139" y="1881"/>
                  </a:lnTo>
                  <a:lnTo>
                    <a:pt x="0" y="2160"/>
                  </a:lnTo>
                  <a:lnTo>
                    <a:pt x="38702" y="2160"/>
                  </a:lnTo>
                  <a:lnTo>
                    <a:pt x="38818" y="1997"/>
                  </a:lnTo>
                  <a:lnTo>
                    <a:pt x="39120" y="1556"/>
                  </a:lnTo>
                  <a:lnTo>
                    <a:pt x="39538" y="883"/>
                  </a:lnTo>
                  <a:lnTo>
                    <a:pt x="400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19"/>
            <p:cNvSpPr/>
            <p:nvPr/>
          </p:nvSpPr>
          <p:spPr>
            <a:xfrm flipH="1">
              <a:off x="-925391" y="4467116"/>
              <a:ext cx="142487" cy="130543"/>
            </a:xfrm>
            <a:custGeom>
              <a:avLst/>
              <a:gdLst/>
              <a:ahLst/>
              <a:cxnLst/>
              <a:rect l="l" t="t" r="r" b="b"/>
              <a:pathLst>
                <a:path w="3042" h="2787" extrusionOk="0">
                  <a:moveTo>
                    <a:pt x="0" y="0"/>
                  </a:moveTo>
                  <a:lnTo>
                    <a:pt x="0" y="2786"/>
                  </a:lnTo>
                  <a:lnTo>
                    <a:pt x="3042" y="2786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19"/>
            <p:cNvSpPr/>
            <p:nvPr/>
          </p:nvSpPr>
          <p:spPr>
            <a:xfrm flipH="1">
              <a:off x="-929451" y="4467116"/>
              <a:ext cx="142487" cy="130543"/>
            </a:xfrm>
            <a:custGeom>
              <a:avLst/>
              <a:gdLst/>
              <a:ahLst/>
              <a:cxnLst/>
              <a:rect l="l" t="t" r="r" b="b"/>
              <a:pathLst>
                <a:path w="3042" h="2787" fill="none" extrusionOk="0">
                  <a:moveTo>
                    <a:pt x="3042" y="2786"/>
                  </a:moveTo>
                  <a:lnTo>
                    <a:pt x="0" y="2786"/>
                  </a:lnTo>
                  <a:lnTo>
                    <a:pt x="0" y="0"/>
                  </a:lnTo>
                  <a:lnTo>
                    <a:pt x="3042" y="0"/>
                  </a:lnTo>
                  <a:lnTo>
                    <a:pt x="3042" y="27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19"/>
            <p:cNvSpPr/>
            <p:nvPr/>
          </p:nvSpPr>
          <p:spPr>
            <a:xfrm flipH="1">
              <a:off x="-1193718" y="4482338"/>
              <a:ext cx="167500" cy="107685"/>
            </a:xfrm>
            <a:custGeom>
              <a:avLst/>
              <a:gdLst/>
              <a:ahLst/>
              <a:cxnLst/>
              <a:rect l="l" t="t" r="r" b="b"/>
              <a:pathLst>
                <a:path w="3576" h="2299" extrusionOk="0">
                  <a:moveTo>
                    <a:pt x="0" y="0"/>
                  </a:moveTo>
                  <a:lnTo>
                    <a:pt x="0" y="2299"/>
                  </a:lnTo>
                  <a:lnTo>
                    <a:pt x="3575" y="2299"/>
                  </a:lnTo>
                  <a:lnTo>
                    <a:pt x="35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19"/>
            <p:cNvSpPr/>
            <p:nvPr/>
          </p:nvSpPr>
          <p:spPr>
            <a:xfrm flipH="1">
              <a:off x="-1193718" y="4482338"/>
              <a:ext cx="167500" cy="107685"/>
            </a:xfrm>
            <a:custGeom>
              <a:avLst/>
              <a:gdLst/>
              <a:ahLst/>
              <a:cxnLst/>
              <a:rect l="l" t="t" r="r" b="b"/>
              <a:pathLst>
                <a:path w="3576" h="2299" fill="none" extrusionOk="0">
                  <a:moveTo>
                    <a:pt x="0" y="0"/>
                  </a:moveTo>
                  <a:lnTo>
                    <a:pt x="0" y="2299"/>
                  </a:lnTo>
                  <a:lnTo>
                    <a:pt x="3575" y="2299"/>
                  </a:lnTo>
                  <a:lnTo>
                    <a:pt x="3575" y="0"/>
                  </a:lnTo>
                  <a:lnTo>
                    <a:pt x="2856" y="0"/>
                  </a:lnTo>
                  <a:lnTo>
                    <a:pt x="2229" y="0"/>
                  </a:lnTo>
                  <a:lnTo>
                    <a:pt x="1556" y="0"/>
                  </a:lnTo>
                  <a:lnTo>
                    <a:pt x="1022" y="0"/>
                  </a:lnTo>
                  <a:lnTo>
                    <a:pt x="37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9"/>
            <p:cNvSpPr/>
            <p:nvPr/>
          </p:nvSpPr>
          <p:spPr>
            <a:xfrm flipH="1">
              <a:off x="-1335078" y="4494282"/>
              <a:ext cx="93586" cy="95741"/>
            </a:xfrm>
            <a:custGeom>
              <a:avLst/>
              <a:gdLst/>
              <a:ahLst/>
              <a:cxnLst/>
              <a:rect l="l" t="t" r="r" b="b"/>
              <a:pathLst>
                <a:path w="1998" h="2044" extrusionOk="0">
                  <a:moveTo>
                    <a:pt x="1" y="0"/>
                  </a:moveTo>
                  <a:lnTo>
                    <a:pt x="1" y="2044"/>
                  </a:lnTo>
                  <a:lnTo>
                    <a:pt x="1998" y="2044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19"/>
            <p:cNvSpPr/>
            <p:nvPr/>
          </p:nvSpPr>
          <p:spPr>
            <a:xfrm flipH="1">
              <a:off x="-1335078" y="4494282"/>
              <a:ext cx="93586" cy="95741"/>
            </a:xfrm>
            <a:custGeom>
              <a:avLst/>
              <a:gdLst/>
              <a:ahLst/>
              <a:cxnLst/>
              <a:rect l="l" t="t" r="r" b="b"/>
              <a:pathLst>
                <a:path w="1998" h="2044" fill="none" extrusionOk="0">
                  <a:moveTo>
                    <a:pt x="1" y="0"/>
                  </a:moveTo>
                  <a:lnTo>
                    <a:pt x="1" y="2044"/>
                  </a:lnTo>
                  <a:lnTo>
                    <a:pt x="1998" y="2044"/>
                  </a:lnTo>
                  <a:lnTo>
                    <a:pt x="1998" y="0"/>
                  </a:lnTo>
                  <a:lnTo>
                    <a:pt x="1696" y="0"/>
                  </a:lnTo>
                  <a:lnTo>
                    <a:pt x="1022" y="0"/>
                  </a:lnTo>
                  <a:lnTo>
                    <a:pt x="488" y="0"/>
                  </a:lnTo>
                  <a:lnTo>
                    <a:pt x="210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19"/>
            <p:cNvSpPr/>
            <p:nvPr/>
          </p:nvSpPr>
          <p:spPr>
            <a:xfrm flipH="1">
              <a:off x="-1379668" y="4556251"/>
              <a:ext cx="44639" cy="34849"/>
            </a:xfrm>
            <a:custGeom>
              <a:avLst/>
              <a:gdLst/>
              <a:ahLst/>
              <a:cxnLst/>
              <a:rect l="l" t="t" r="r" b="b"/>
              <a:pathLst>
                <a:path w="953" h="744" fill="none" extrusionOk="0">
                  <a:moveTo>
                    <a:pt x="1" y="721"/>
                  </a:moveTo>
                  <a:lnTo>
                    <a:pt x="1" y="744"/>
                  </a:lnTo>
                  <a:lnTo>
                    <a:pt x="1" y="744"/>
                  </a:lnTo>
                  <a:lnTo>
                    <a:pt x="952" y="744"/>
                  </a:lnTo>
                  <a:lnTo>
                    <a:pt x="952" y="744"/>
                  </a:lnTo>
                  <a:lnTo>
                    <a:pt x="233" y="1"/>
                  </a:lnTo>
                  <a:lnTo>
                    <a:pt x="1" y="1"/>
                  </a:lnTo>
                  <a:lnTo>
                    <a:pt x="1" y="7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19"/>
            <p:cNvSpPr/>
            <p:nvPr/>
          </p:nvSpPr>
          <p:spPr>
            <a:xfrm flipH="1">
              <a:off x="-1406294" y="4451897"/>
              <a:ext cx="76160" cy="139198"/>
            </a:xfrm>
            <a:custGeom>
              <a:avLst/>
              <a:gdLst/>
              <a:ahLst/>
              <a:cxnLst/>
              <a:rect l="l" t="t" r="r" b="b"/>
              <a:pathLst>
                <a:path w="1417" h="2020" extrusionOk="0">
                  <a:moveTo>
                    <a:pt x="1" y="0"/>
                  </a:moveTo>
                  <a:lnTo>
                    <a:pt x="1" y="905"/>
                  </a:lnTo>
                  <a:lnTo>
                    <a:pt x="1" y="2020"/>
                  </a:lnTo>
                  <a:lnTo>
                    <a:pt x="1417" y="2020"/>
                  </a:lnTo>
                  <a:lnTo>
                    <a:pt x="1417" y="511"/>
                  </a:lnTo>
                  <a:lnTo>
                    <a:pt x="14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19"/>
            <p:cNvSpPr/>
            <p:nvPr/>
          </p:nvSpPr>
          <p:spPr>
            <a:xfrm flipH="1">
              <a:off x="-1517751" y="4475781"/>
              <a:ext cx="116397" cy="114243"/>
            </a:xfrm>
            <a:custGeom>
              <a:avLst/>
              <a:gdLst/>
              <a:ahLst/>
              <a:cxnLst/>
              <a:rect l="l" t="t" r="r" b="b"/>
              <a:pathLst>
                <a:path w="2485" h="2439" extrusionOk="0">
                  <a:moveTo>
                    <a:pt x="1" y="1"/>
                  </a:moveTo>
                  <a:lnTo>
                    <a:pt x="1" y="2439"/>
                  </a:lnTo>
                  <a:lnTo>
                    <a:pt x="2485" y="2439"/>
                  </a:lnTo>
                  <a:lnTo>
                    <a:pt x="24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19"/>
            <p:cNvSpPr/>
            <p:nvPr/>
          </p:nvSpPr>
          <p:spPr>
            <a:xfrm flipH="1">
              <a:off x="-1623232" y="4556251"/>
              <a:ext cx="98973" cy="34849"/>
            </a:xfrm>
            <a:custGeom>
              <a:avLst/>
              <a:gdLst/>
              <a:ahLst/>
              <a:cxnLst/>
              <a:rect l="l" t="t" r="r" b="b"/>
              <a:pathLst>
                <a:path w="2113" h="744" extrusionOk="0">
                  <a:moveTo>
                    <a:pt x="0" y="1"/>
                  </a:moveTo>
                  <a:lnTo>
                    <a:pt x="743" y="744"/>
                  </a:lnTo>
                  <a:lnTo>
                    <a:pt x="2113" y="744"/>
                  </a:lnTo>
                  <a:lnTo>
                    <a:pt x="2113" y="721"/>
                  </a:lnTo>
                  <a:lnTo>
                    <a:pt x="21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19"/>
            <p:cNvSpPr/>
            <p:nvPr/>
          </p:nvSpPr>
          <p:spPr>
            <a:xfrm flipH="1">
              <a:off x="-1623232" y="4556251"/>
              <a:ext cx="98973" cy="34849"/>
            </a:xfrm>
            <a:custGeom>
              <a:avLst/>
              <a:gdLst/>
              <a:ahLst/>
              <a:cxnLst/>
              <a:rect l="l" t="t" r="r" b="b"/>
              <a:pathLst>
                <a:path w="2113" h="744" fill="none" extrusionOk="0">
                  <a:moveTo>
                    <a:pt x="0" y="1"/>
                  </a:moveTo>
                  <a:lnTo>
                    <a:pt x="743" y="744"/>
                  </a:lnTo>
                  <a:lnTo>
                    <a:pt x="743" y="744"/>
                  </a:lnTo>
                  <a:lnTo>
                    <a:pt x="2113" y="744"/>
                  </a:lnTo>
                  <a:lnTo>
                    <a:pt x="2113" y="721"/>
                  </a:lnTo>
                  <a:lnTo>
                    <a:pt x="211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19"/>
            <p:cNvSpPr/>
            <p:nvPr/>
          </p:nvSpPr>
          <p:spPr>
            <a:xfrm flipH="1">
              <a:off x="-1675457" y="4556251"/>
              <a:ext cx="52273" cy="34849"/>
            </a:xfrm>
            <a:custGeom>
              <a:avLst/>
              <a:gdLst/>
              <a:ahLst/>
              <a:cxnLst/>
              <a:rect l="l" t="t" r="r" b="b"/>
              <a:pathLst>
                <a:path w="1116" h="744" fill="none" extrusionOk="0">
                  <a:moveTo>
                    <a:pt x="1" y="721"/>
                  </a:moveTo>
                  <a:lnTo>
                    <a:pt x="1" y="744"/>
                  </a:lnTo>
                  <a:lnTo>
                    <a:pt x="1" y="744"/>
                  </a:lnTo>
                  <a:lnTo>
                    <a:pt x="1115" y="744"/>
                  </a:lnTo>
                  <a:lnTo>
                    <a:pt x="396" y="1"/>
                  </a:lnTo>
                  <a:lnTo>
                    <a:pt x="1" y="1"/>
                  </a:lnTo>
                  <a:lnTo>
                    <a:pt x="1" y="7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19"/>
            <p:cNvSpPr/>
            <p:nvPr/>
          </p:nvSpPr>
          <p:spPr>
            <a:xfrm flipH="1">
              <a:off x="-1711288" y="4505145"/>
              <a:ext cx="88104" cy="85958"/>
            </a:xfrm>
            <a:custGeom>
              <a:avLst/>
              <a:gdLst/>
              <a:ahLst/>
              <a:cxnLst/>
              <a:rect l="l" t="t" r="r" b="b"/>
              <a:pathLst>
                <a:path w="1789" h="883" extrusionOk="0">
                  <a:moveTo>
                    <a:pt x="1" y="1"/>
                  </a:moveTo>
                  <a:lnTo>
                    <a:pt x="1" y="883"/>
                  </a:lnTo>
                  <a:lnTo>
                    <a:pt x="1789" y="883"/>
                  </a:lnTo>
                  <a:lnTo>
                    <a:pt x="17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19"/>
            <p:cNvSpPr/>
            <p:nvPr/>
          </p:nvSpPr>
          <p:spPr>
            <a:xfrm flipH="1">
              <a:off x="-1706980" y="4556251"/>
              <a:ext cx="34849" cy="34849"/>
            </a:xfrm>
            <a:custGeom>
              <a:avLst/>
              <a:gdLst/>
              <a:ahLst/>
              <a:cxnLst/>
              <a:rect l="l" t="t" r="r" b="b"/>
              <a:pathLst>
                <a:path w="744" h="744" fill="none" extrusionOk="0">
                  <a:moveTo>
                    <a:pt x="1" y="1"/>
                  </a:moveTo>
                  <a:lnTo>
                    <a:pt x="720" y="744"/>
                  </a:lnTo>
                  <a:lnTo>
                    <a:pt x="744" y="744"/>
                  </a:lnTo>
                  <a:lnTo>
                    <a:pt x="744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19"/>
            <p:cNvSpPr/>
            <p:nvPr/>
          </p:nvSpPr>
          <p:spPr>
            <a:xfrm flipH="1">
              <a:off x="-1675457" y="4556251"/>
              <a:ext cx="52273" cy="34849"/>
            </a:xfrm>
            <a:custGeom>
              <a:avLst/>
              <a:gdLst/>
              <a:ahLst/>
              <a:cxnLst/>
              <a:rect l="l" t="t" r="r" b="b"/>
              <a:pathLst>
                <a:path w="1116" h="744" fill="none" extrusionOk="0">
                  <a:moveTo>
                    <a:pt x="396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71" y="1"/>
                  </a:lnTo>
                  <a:lnTo>
                    <a:pt x="71" y="721"/>
                  </a:lnTo>
                  <a:lnTo>
                    <a:pt x="1" y="721"/>
                  </a:lnTo>
                  <a:lnTo>
                    <a:pt x="1" y="744"/>
                  </a:lnTo>
                  <a:lnTo>
                    <a:pt x="1" y="744"/>
                  </a:lnTo>
                  <a:lnTo>
                    <a:pt x="1" y="744"/>
                  </a:lnTo>
                  <a:lnTo>
                    <a:pt x="1115" y="744"/>
                  </a:lnTo>
                  <a:lnTo>
                    <a:pt x="39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19"/>
            <p:cNvSpPr/>
            <p:nvPr/>
          </p:nvSpPr>
          <p:spPr>
            <a:xfrm flipH="1">
              <a:off x="-1706980" y="4556251"/>
              <a:ext cx="34849" cy="34849"/>
            </a:xfrm>
            <a:custGeom>
              <a:avLst/>
              <a:gdLst/>
              <a:ahLst/>
              <a:cxnLst/>
              <a:rect l="l" t="t" r="r" b="b"/>
              <a:pathLst>
                <a:path w="744" h="744" fill="none" extrusionOk="0">
                  <a:moveTo>
                    <a:pt x="744" y="1"/>
                  </a:moveTo>
                  <a:lnTo>
                    <a:pt x="1" y="1"/>
                  </a:lnTo>
                  <a:lnTo>
                    <a:pt x="720" y="744"/>
                  </a:lnTo>
                  <a:lnTo>
                    <a:pt x="720" y="744"/>
                  </a:lnTo>
                  <a:lnTo>
                    <a:pt x="744" y="744"/>
                  </a:lnTo>
                  <a:lnTo>
                    <a:pt x="74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19"/>
            <p:cNvSpPr/>
            <p:nvPr/>
          </p:nvSpPr>
          <p:spPr>
            <a:xfrm flipH="1">
              <a:off x="-1800519" y="4556251"/>
              <a:ext cx="80518" cy="33772"/>
            </a:xfrm>
            <a:custGeom>
              <a:avLst/>
              <a:gdLst/>
              <a:ahLst/>
              <a:cxnLst/>
              <a:rect l="l" t="t" r="r" b="b"/>
              <a:pathLst>
                <a:path w="1719" h="721" extrusionOk="0">
                  <a:moveTo>
                    <a:pt x="0" y="1"/>
                  </a:moveTo>
                  <a:lnTo>
                    <a:pt x="0" y="721"/>
                  </a:lnTo>
                  <a:lnTo>
                    <a:pt x="1091" y="721"/>
                  </a:lnTo>
                  <a:lnTo>
                    <a:pt x="1718" y="697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19"/>
            <p:cNvSpPr/>
            <p:nvPr/>
          </p:nvSpPr>
          <p:spPr>
            <a:xfrm flipH="1">
              <a:off x="-1800519" y="4556251"/>
              <a:ext cx="80518" cy="33772"/>
            </a:xfrm>
            <a:custGeom>
              <a:avLst/>
              <a:gdLst/>
              <a:ahLst/>
              <a:cxnLst/>
              <a:rect l="l" t="t" r="r" b="b"/>
              <a:pathLst>
                <a:path w="1719" h="721" fill="none" extrusionOk="0">
                  <a:moveTo>
                    <a:pt x="0" y="721"/>
                  </a:moveTo>
                  <a:lnTo>
                    <a:pt x="0" y="721"/>
                  </a:lnTo>
                  <a:lnTo>
                    <a:pt x="0" y="721"/>
                  </a:lnTo>
                  <a:lnTo>
                    <a:pt x="1091" y="721"/>
                  </a:lnTo>
                  <a:lnTo>
                    <a:pt x="1718" y="697"/>
                  </a:lnTo>
                  <a:lnTo>
                    <a:pt x="1718" y="1"/>
                  </a:lnTo>
                  <a:lnTo>
                    <a:pt x="0" y="1"/>
                  </a:lnTo>
                  <a:lnTo>
                    <a:pt x="0" y="7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19"/>
            <p:cNvSpPr/>
            <p:nvPr/>
          </p:nvSpPr>
          <p:spPr>
            <a:xfrm flipH="1">
              <a:off x="-1800519" y="4456202"/>
              <a:ext cx="80518" cy="90308"/>
            </a:xfrm>
            <a:custGeom>
              <a:avLst/>
              <a:gdLst/>
              <a:ahLst/>
              <a:cxnLst/>
              <a:rect l="l" t="t" r="r" b="b"/>
              <a:pathLst>
                <a:path w="1719" h="1928" extrusionOk="0">
                  <a:moveTo>
                    <a:pt x="0" y="1"/>
                  </a:moveTo>
                  <a:lnTo>
                    <a:pt x="0" y="1928"/>
                  </a:lnTo>
                  <a:lnTo>
                    <a:pt x="1718" y="1928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19"/>
            <p:cNvSpPr/>
            <p:nvPr/>
          </p:nvSpPr>
          <p:spPr>
            <a:xfrm flipH="1">
              <a:off x="-154119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19"/>
            <p:cNvSpPr/>
            <p:nvPr/>
          </p:nvSpPr>
          <p:spPr>
            <a:xfrm flipH="1">
              <a:off x="-186719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1" y="1"/>
                  </a:moveTo>
                  <a:lnTo>
                    <a:pt x="1" y="999"/>
                  </a:lnTo>
                  <a:lnTo>
                    <a:pt x="117" y="999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19"/>
            <p:cNvSpPr/>
            <p:nvPr/>
          </p:nvSpPr>
          <p:spPr>
            <a:xfrm flipH="1">
              <a:off x="-218289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19"/>
            <p:cNvSpPr/>
            <p:nvPr/>
          </p:nvSpPr>
          <p:spPr>
            <a:xfrm flipH="1">
              <a:off x="-249811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19"/>
            <p:cNvSpPr/>
            <p:nvPr/>
          </p:nvSpPr>
          <p:spPr>
            <a:xfrm flipH="1">
              <a:off x="-281334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1" y="1"/>
                  </a:moveTo>
                  <a:lnTo>
                    <a:pt x="1" y="999"/>
                  </a:lnTo>
                  <a:lnTo>
                    <a:pt x="117" y="999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19"/>
            <p:cNvSpPr/>
            <p:nvPr/>
          </p:nvSpPr>
          <p:spPr>
            <a:xfrm flipH="1">
              <a:off x="-313981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19"/>
            <p:cNvSpPr/>
            <p:nvPr/>
          </p:nvSpPr>
          <p:spPr>
            <a:xfrm flipH="1">
              <a:off x="-345504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19"/>
            <p:cNvSpPr/>
            <p:nvPr/>
          </p:nvSpPr>
          <p:spPr>
            <a:xfrm flipH="1">
              <a:off x="-377027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1" y="1"/>
                  </a:moveTo>
                  <a:lnTo>
                    <a:pt x="1" y="999"/>
                  </a:lnTo>
                  <a:lnTo>
                    <a:pt x="117" y="999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19"/>
            <p:cNvSpPr/>
            <p:nvPr/>
          </p:nvSpPr>
          <p:spPr>
            <a:xfrm flipH="1">
              <a:off x="-374876" y="4520372"/>
              <a:ext cx="223005" cy="5480"/>
            </a:xfrm>
            <a:custGeom>
              <a:avLst/>
              <a:gdLst/>
              <a:ahLst/>
              <a:cxnLst/>
              <a:rect l="l" t="t" r="r" b="b"/>
              <a:pathLst>
                <a:path w="4761" h="117" extrusionOk="0">
                  <a:moveTo>
                    <a:pt x="1" y="1"/>
                  </a:moveTo>
                  <a:lnTo>
                    <a:pt x="1" y="117"/>
                  </a:lnTo>
                  <a:lnTo>
                    <a:pt x="4760" y="117"/>
                  </a:lnTo>
                  <a:lnTo>
                    <a:pt x="47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19"/>
            <p:cNvSpPr/>
            <p:nvPr/>
          </p:nvSpPr>
          <p:spPr>
            <a:xfrm flipH="1">
              <a:off x="-1133902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0" y="1"/>
                  </a:moveTo>
                  <a:lnTo>
                    <a:pt x="0" y="906"/>
                  </a:lnTo>
                  <a:lnTo>
                    <a:pt x="116" y="906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19"/>
            <p:cNvSpPr/>
            <p:nvPr/>
          </p:nvSpPr>
          <p:spPr>
            <a:xfrm flipH="1">
              <a:off x="-1045797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1" y="1"/>
                  </a:moveTo>
                  <a:lnTo>
                    <a:pt x="1" y="906"/>
                  </a:lnTo>
                  <a:lnTo>
                    <a:pt x="117" y="906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19"/>
            <p:cNvSpPr/>
            <p:nvPr/>
          </p:nvSpPr>
          <p:spPr>
            <a:xfrm flipH="1">
              <a:off x="-1077367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0" y="1"/>
                  </a:moveTo>
                  <a:lnTo>
                    <a:pt x="0" y="906"/>
                  </a:lnTo>
                  <a:lnTo>
                    <a:pt x="116" y="906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19"/>
            <p:cNvSpPr/>
            <p:nvPr/>
          </p:nvSpPr>
          <p:spPr>
            <a:xfrm flipH="1">
              <a:off x="-1101255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1" y="1"/>
                  </a:moveTo>
                  <a:lnTo>
                    <a:pt x="1" y="906"/>
                  </a:lnTo>
                  <a:lnTo>
                    <a:pt x="117" y="906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19"/>
            <p:cNvSpPr/>
            <p:nvPr/>
          </p:nvSpPr>
          <p:spPr>
            <a:xfrm flipH="1">
              <a:off x="-1324209" y="4439902"/>
              <a:ext cx="5480" cy="54428"/>
            </a:xfrm>
            <a:custGeom>
              <a:avLst/>
              <a:gdLst/>
              <a:ahLst/>
              <a:cxnLst/>
              <a:rect l="l" t="t" r="r" b="b"/>
              <a:pathLst>
                <a:path w="117" h="1162" extrusionOk="0">
                  <a:moveTo>
                    <a:pt x="0" y="1"/>
                  </a:moveTo>
                  <a:lnTo>
                    <a:pt x="0" y="1161"/>
                  </a:lnTo>
                  <a:lnTo>
                    <a:pt x="116" y="1161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19"/>
            <p:cNvSpPr/>
            <p:nvPr/>
          </p:nvSpPr>
          <p:spPr>
            <a:xfrm flipH="1">
              <a:off x="-1267674" y="4439902"/>
              <a:ext cx="5480" cy="54428"/>
            </a:xfrm>
            <a:custGeom>
              <a:avLst/>
              <a:gdLst/>
              <a:ahLst/>
              <a:cxnLst/>
              <a:rect l="l" t="t" r="r" b="b"/>
              <a:pathLst>
                <a:path w="117" h="1162" extrusionOk="0">
                  <a:moveTo>
                    <a:pt x="0" y="1"/>
                  </a:moveTo>
                  <a:lnTo>
                    <a:pt x="0" y="1161"/>
                  </a:lnTo>
                  <a:lnTo>
                    <a:pt x="116" y="1161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19"/>
            <p:cNvSpPr/>
            <p:nvPr/>
          </p:nvSpPr>
          <p:spPr>
            <a:xfrm flipH="1">
              <a:off x="-1291562" y="4439902"/>
              <a:ext cx="5480" cy="54428"/>
            </a:xfrm>
            <a:custGeom>
              <a:avLst/>
              <a:gdLst/>
              <a:ahLst/>
              <a:cxnLst/>
              <a:rect l="l" t="t" r="r" b="b"/>
              <a:pathLst>
                <a:path w="117" h="1162" extrusionOk="0">
                  <a:moveTo>
                    <a:pt x="1" y="1"/>
                  </a:moveTo>
                  <a:lnTo>
                    <a:pt x="1" y="1161"/>
                  </a:lnTo>
                  <a:lnTo>
                    <a:pt x="117" y="116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19"/>
            <p:cNvSpPr/>
            <p:nvPr/>
          </p:nvSpPr>
          <p:spPr>
            <a:xfrm flipH="1">
              <a:off x="-1559109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extrusionOk="0">
                  <a:moveTo>
                    <a:pt x="0" y="1"/>
                  </a:moveTo>
                  <a:lnTo>
                    <a:pt x="511" y="535"/>
                  </a:lnTo>
                  <a:lnTo>
                    <a:pt x="720" y="744"/>
                  </a:lnTo>
                  <a:lnTo>
                    <a:pt x="1393" y="74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19"/>
            <p:cNvSpPr/>
            <p:nvPr/>
          </p:nvSpPr>
          <p:spPr>
            <a:xfrm flipH="1">
              <a:off x="-1559109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fill="none" extrusionOk="0">
                  <a:moveTo>
                    <a:pt x="0" y="1"/>
                  </a:moveTo>
                  <a:lnTo>
                    <a:pt x="511" y="535"/>
                  </a:lnTo>
                  <a:lnTo>
                    <a:pt x="720" y="744"/>
                  </a:lnTo>
                  <a:lnTo>
                    <a:pt x="720" y="744"/>
                  </a:lnTo>
                  <a:lnTo>
                    <a:pt x="1393" y="744"/>
                  </a:lnTo>
                  <a:lnTo>
                    <a:pt x="65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19"/>
            <p:cNvSpPr/>
            <p:nvPr/>
          </p:nvSpPr>
          <p:spPr>
            <a:xfrm flipH="1">
              <a:off x="-1411191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extrusionOk="0">
                  <a:moveTo>
                    <a:pt x="1" y="1"/>
                  </a:moveTo>
                  <a:lnTo>
                    <a:pt x="720" y="744"/>
                  </a:lnTo>
                  <a:lnTo>
                    <a:pt x="1394" y="744"/>
                  </a:lnTo>
                  <a:lnTo>
                    <a:pt x="1185" y="535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19"/>
            <p:cNvSpPr/>
            <p:nvPr/>
          </p:nvSpPr>
          <p:spPr>
            <a:xfrm flipH="1">
              <a:off x="-1411191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fill="none" extrusionOk="0">
                  <a:moveTo>
                    <a:pt x="1" y="1"/>
                  </a:moveTo>
                  <a:lnTo>
                    <a:pt x="720" y="744"/>
                  </a:lnTo>
                  <a:lnTo>
                    <a:pt x="720" y="744"/>
                  </a:lnTo>
                  <a:lnTo>
                    <a:pt x="720" y="744"/>
                  </a:lnTo>
                  <a:lnTo>
                    <a:pt x="1394" y="744"/>
                  </a:lnTo>
                  <a:lnTo>
                    <a:pt x="1185" y="535"/>
                  </a:lnTo>
                  <a:lnTo>
                    <a:pt x="65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19"/>
            <p:cNvSpPr/>
            <p:nvPr/>
          </p:nvSpPr>
          <p:spPr>
            <a:xfrm flipH="1">
              <a:off x="-2150675" y="4546461"/>
              <a:ext cx="2039039" cy="92509"/>
            </a:xfrm>
            <a:custGeom>
              <a:avLst/>
              <a:gdLst/>
              <a:ahLst/>
              <a:cxnLst/>
              <a:rect l="l" t="t" r="r" b="b"/>
              <a:pathLst>
                <a:path w="43532" h="1975" extrusionOk="0">
                  <a:moveTo>
                    <a:pt x="1" y="1"/>
                  </a:moveTo>
                  <a:lnTo>
                    <a:pt x="465" y="372"/>
                  </a:lnTo>
                  <a:lnTo>
                    <a:pt x="906" y="744"/>
                  </a:lnTo>
                  <a:lnTo>
                    <a:pt x="1301" y="1138"/>
                  </a:lnTo>
                  <a:lnTo>
                    <a:pt x="1649" y="1533"/>
                  </a:lnTo>
                  <a:lnTo>
                    <a:pt x="6827" y="1510"/>
                  </a:lnTo>
                  <a:lnTo>
                    <a:pt x="11331" y="1533"/>
                  </a:lnTo>
                  <a:lnTo>
                    <a:pt x="15858" y="1556"/>
                  </a:lnTo>
                  <a:lnTo>
                    <a:pt x="24866" y="1672"/>
                  </a:lnTo>
                  <a:lnTo>
                    <a:pt x="33851" y="1835"/>
                  </a:lnTo>
                  <a:lnTo>
                    <a:pt x="42836" y="1974"/>
                  </a:lnTo>
                  <a:lnTo>
                    <a:pt x="43044" y="1487"/>
                  </a:lnTo>
                  <a:lnTo>
                    <a:pt x="43230" y="999"/>
                  </a:lnTo>
                  <a:lnTo>
                    <a:pt x="43393" y="512"/>
                  </a:lnTo>
                  <a:lnTo>
                    <a:pt x="43532" y="1"/>
                  </a:lnTo>
                  <a:lnTo>
                    <a:pt x="42464" y="1"/>
                  </a:lnTo>
                  <a:lnTo>
                    <a:pt x="42464" y="1185"/>
                  </a:lnTo>
                  <a:lnTo>
                    <a:pt x="34083" y="1185"/>
                  </a:lnTo>
                  <a:lnTo>
                    <a:pt x="34083" y="953"/>
                  </a:lnTo>
                  <a:lnTo>
                    <a:pt x="24378" y="953"/>
                  </a:lnTo>
                  <a:lnTo>
                    <a:pt x="24378" y="1022"/>
                  </a:lnTo>
                  <a:lnTo>
                    <a:pt x="22358" y="1022"/>
                  </a:lnTo>
                  <a:lnTo>
                    <a:pt x="22358" y="930"/>
                  </a:lnTo>
                  <a:lnTo>
                    <a:pt x="17460" y="930"/>
                  </a:lnTo>
                  <a:lnTo>
                    <a:pt x="17460" y="1092"/>
                  </a:lnTo>
                  <a:lnTo>
                    <a:pt x="14418" y="1092"/>
                  </a:lnTo>
                  <a:lnTo>
                    <a:pt x="14418" y="1022"/>
                  </a:lnTo>
                  <a:lnTo>
                    <a:pt x="11006" y="1022"/>
                  </a:lnTo>
                  <a:lnTo>
                    <a:pt x="11006" y="419"/>
                  </a:lnTo>
                  <a:lnTo>
                    <a:pt x="7105" y="419"/>
                  </a:lnTo>
                  <a:lnTo>
                    <a:pt x="6687" y="1"/>
                  </a:lnTo>
                  <a:close/>
                </a:path>
              </a:pathLst>
            </a:custGeom>
            <a:solidFill>
              <a:srgbClr val="D203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19"/>
            <p:cNvSpPr/>
            <p:nvPr/>
          </p:nvSpPr>
          <p:spPr>
            <a:xfrm flipH="1">
              <a:off x="-2150675" y="4546461"/>
              <a:ext cx="2039039" cy="92509"/>
            </a:xfrm>
            <a:custGeom>
              <a:avLst/>
              <a:gdLst/>
              <a:ahLst/>
              <a:cxnLst/>
              <a:rect l="l" t="t" r="r" b="b"/>
              <a:pathLst>
                <a:path w="43532" h="1975" fill="none" extrusionOk="0">
                  <a:moveTo>
                    <a:pt x="43532" y="1"/>
                  </a:moveTo>
                  <a:lnTo>
                    <a:pt x="42464" y="1"/>
                  </a:lnTo>
                  <a:lnTo>
                    <a:pt x="42464" y="1185"/>
                  </a:lnTo>
                  <a:lnTo>
                    <a:pt x="34083" y="1185"/>
                  </a:lnTo>
                  <a:lnTo>
                    <a:pt x="34083" y="953"/>
                  </a:lnTo>
                  <a:lnTo>
                    <a:pt x="34083" y="953"/>
                  </a:lnTo>
                  <a:lnTo>
                    <a:pt x="34060" y="953"/>
                  </a:lnTo>
                  <a:lnTo>
                    <a:pt x="34060" y="953"/>
                  </a:lnTo>
                  <a:lnTo>
                    <a:pt x="34036" y="953"/>
                  </a:lnTo>
                  <a:lnTo>
                    <a:pt x="34036" y="953"/>
                  </a:lnTo>
                  <a:lnTo>
                    <a:pt x="33386" y="953"/>
                  </a:lnTo>
                  <a:lnTo>
                    <a:pt x="33386" y="953"/>
                  </a:lnTo>
                  <a:lnTo>
                    <a:pt x="33386" y="953"/>
                  </a:lnTo>
                  <a:lnTo>
                    <a:pt x="33386" y="953"/>
                  </a:lnTo>
                  <a:lnTo>
                    <a:pt x="32272" y="953"/>
                  </a:lnTo>
                  <a:lnTo>
                    <a:pt x="32272" y="953"/>
                  </a:lnTo>
                  <a:lnTo>
                    <a:pt x="32272" y="953"/>
                  </a:lnTo>
                  <a:lnTo>
                    <a:pt x="32272" y="953"/>
                  </a:lnTo>
                  <a:lnTo>
                    <a:pt x="30902" y="953"/>
                  </a:lnTo>
                  <a:lnTo>
                    <a:pt x="30902" y="953"/>
                  </a:lnTo>
                  <a:lnTo>
                    <a:pt x="30902" y="953"/>
                  </a:lnTo>
                  <a:lnTo>
                    <a:pt x="30229" y="953"/>
                  </a:lnTo>
                  <a:lnTo>
                    <a:pt x="30229" y="953"/>
                  </a:lnTo>
                  <a:lnTo>
                    <a:pt x="30229" y="953"/>
                  </a:lnTo>
                  <a:lnTo>
                    <a:pt x="30229" y="953"/>
                  </a:lnTo>
                  <a:lnTo>
                    <a:pt x="30020" y="953"/>
                  </a:lnTo>
                  <a:lnTo>
                    <a:pt x="30020" y="953"/>
                  </a:lnTo>
                  <a:lnTo>
                    <a:pt x="30020" y="953"/>
                  </a:lnTo>
                  <a:lnTo>
                    <a:pt x="27745" y="953"/>
                  </a:lnTo>
                  <a:lnTo>
                    <a:pt x="27745" y="953"/>
                  </a:lnTo>
                  <a:lnTo>
                    <a:pt x="27745" y="953"/>
                  </a:lnTo>
                  <a:lnTo>
                    <a:pt x="27071" y="953"/>
                  </a:lnTo>
                  <a:lnTo>
                    <a:pt x="27071" y="953"/>
                  </a:lnTo>
                  <a:lnTo>
                    <a:pt x="27071" y="953"/>
                  </a:lnTo>
                  <a:lnTo>
                    <a:pt x="27071" y="953"/>
                  </a:lnTo>
                  <a:lnTo>
                    <a:pt x="26120" y="953"/>
                  </a:lnTo>
                  <a:lnTo>
                    <a:pt x="26120" y="953"/>
                  </a:lnTo>
                  <a:lnTo>
                    <a:pt x="26120" y="953"/>
                  </a:lnTo>
                  <a:lnTo>
                    <a:pt x="24564" y="953"/>
                  </a:lnTo>
                  <a:lnTo>
                    <a:pt x="24564" y="953"/>
                  </a:lnTo>
                  <a:lnTo>
                    <a:pt x="24378" y="953"/>
                  </a:lnTo>
                  <a:lnTo>
                    <a:pt x="24378" y="1022"/>
                  </a:lnTo>
                  <a:lnTo>
                    <a:pt x="22358" y="1022"/>
                  </a:lnTo>
                  <a:lnTo>
                    <a:pt x="22358" y="930"/>
                  </a:lnTo>
                  <a:lnTo>
                    <a:pt x="22358" y="930"/>
                  </a:lnTo>
                  <a:lnTo>
                    <a:pt x="21407" y="930"/>
                  </a:lnTo>
                  <a:lnTo>
                    <a:pt x="21407" y="930"/>
                  </a:lnTo>
                  <a:lnTo>
                    <a:pt x="20733" y="930"/>
                  </a:lnTo>
                  <a:lnTo>
                    <a:pt x="20733" y="930"/>
                  </a:lnTo>
                  <a:lnTo>
                    <a:pt x="19526" y="930"/>
                  </a:lnTo>
                  <a:lnTo>
                    <a:pt x="19526" y="930"/>
                  </a:lnTo>
                  <a:lnTo>
                    <a:pt x="18226" y="930"/>
                  </a:lnTo>
                  <a:lnTo>
                    <a:pt x="18226" y="930"/>
                  </a:lnTo>
                  <a:lnTo>
                    <a:pt x="17576" y="930"/>
                  </a:lnTo>
                  <a:lnTo>
                    <a:pt x="17576" y="930"/>
                  </a:lnTo>
                  <a:lnTo>
                    <a:pt x="17460" y="930"/>
                  </a:lnTo>
                  <a:lnTo>
                    <a:pt x="17460" y="1092"/>
                  </a:lnTo>
                  <a:lnTo>
                    <a:pt x="14418" y="1092"/>
                  </a:lnTo>
                  <a:lnTo>
                    <a:pt x="14418" y="906"/>
                  </a:lnTo>
                  <a:lnTo>
                    <a:pt x="14418" y="906"/>
                  </a:lnTo>
                  <a:lnTo>
                    <a:pt x="14418" y="1022"/>
                  </a:lnTo>
                  <a:lnTo>
                    <a:pt x="11006" y="1022"/>
                  </a:lnTo>
                  <a:lnTo>
                    <a:pt x="11006" y="419"/>
                  </a:lnTo>
                  <a:lnTo>
                    <a:pt x="10982" y="419"/>
                  </a:lnTo>
                  <a:lnTo>
                    <a:pt x="8011" y="419"/>
                  </a:lnTo>
                  <a:lnTo>
                    <a:pt x="7709" y="419"/>
                  </a:lnTo>
                  <a:lnTo>
                    <a:pt x="7105" y="419"/>
                  </a:lnTo>
                  <a:lnTo>
                    <a:pt x="6687" y="1"/>
                  </a:lnTo>
                  <a:lnTo>
                    <a:pt x="5619" y="1"/>
                  </a:lnTo>
                  <a:lnTo>
                    <a:pt x="4923" y="1"/>
                  </a:lnTo>
                  <a:lnTo>
                    <a:pt x="4250" y="1"/>
                  </a:lnTo>
                  <a:lnTo>
                    <a:pt x="3576" y="1"/>
                  </a:lnTo>
                  <a:lnTo>
                    <a:pt x="2903" y="1"/>
                  </a:lnTo>
                  <a:lnTo>
                    <a:pt x="2206" y="1"/>
                  </a:lnTo>
                  <a:lnTo>
                    <a:pt x="1533" y="1"/>
                  </a:lnTo>
                  <a:lnTo>
                    <a:pt x="86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465" y="372"/>
                  </a:lnTo>
                  <a:lnTo>
                    <a:pt x="906" y="744"/>
                  </a:lnTo>
                  <a:lnTo>
                    <a:pt x="1301" y="1138"/>
                  </a:lnTo>
                  <a:lnTo>
                    <a:pt x="1649" y="1533"/>
                  </a:lnTo>
                  <a:lnTo>
                    <a:pt x="1649" y="1533"/>
                  </a:lnTo>
                  <a:lnTo>
                    <a:pt x="6827" y="1510"/>
                  </a:lnTo>
                  <a:lnTo>
                    <a:pt x="6827" y="1510"/>
                  </a:lnTo>
                  <a:lnTo>
                    <a:pt x="11331" y="1533"/>
                  </a:lnTo>
                  <a:lnTo>
                    <a:pt x="15858" y="1556"/>
                  </a:lnTo>
                  <a:lnTo>
                    <a:pt x="24866" y="1672"/>
                  </a:lnTo>
                  <a:lnTo>
                    <a:pt x="33851" y="1835"/>
                  </a:lnTo>
                  <a:lnTo>
                    <a:pt x="42836" y="1974"/>
                  </a:lnTo>
                  <a:lnTo>
                    <a:pt x="42836" y="1974"/>
                  </a:lnTo>
                  <a:lnTo>
                    <a:pt x="43044" y="1487"/>
                  </a:lnTo>
                  <a:lnTo>
                    <a:pt x="43230" y="999"/>
                  </a:lnTo>
                  <a:lnTo>
                    <a:pt x="43393" y="512"/>
                  </a:lnTo>
                  <a:lnTo>
                    <a:pt x="4353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19"/>
            <p:cNvSpPr/>
            <p:nvPr/>
          </p:nvSpPr>
          <p:spPr>
            <a:xfrm flipH="1">
              <a:off x="-2100669" y="4546461"/>
              <a:ext cx="392660" cy="55505"/>
            </a:xfrm>
            <a:custGeom>
              <a:avLst/>
              <a:gdLst/>
              <a:ahLst/>
              <a:cxnLst/>
              <a:rect l="l" t="t" r="r" b="b"/>
              <a:pathLst>
                <a:path w="8383" h="1185" extrusionOk="0">
                  <a:moveTo>
                    <a:pt x="2856" y="1"/>
                  </a:moveTo>
                  <a:lnTo>
                    <a:pt x="2694" y="210"/>
                  </a:lnTo>
                  <a:lnTo>
                    <a:pt x="2485" y="488"/>
                  </a:lnTo>
                  <a:lnTo>
                    <a:pt x="2276" y="767"/>
                  </a:lnTo>
                  <a:lnTo>
                    <a:pt x="2183" y="837"/>
                  </a:lnTo>
                  <a:lnTo>
                    <a:pt x="2090" y="906"/>
                  </a:lnTo>
                  <a:lnTo>
                    <a:pt x="1974" y="906"/>
                  </a:lnTo>
                  <a:lnTo>
                    <a:pt x="1347" y="930"/>
                  </a:lnTo>
                  <a:lnTo>
                    <a:pt x="256" y="930"/>
                  </a:lnTo>
                  <a:lnTo>
                    <a:pt x="1" y="953"/>
                  </a:lnTo>
                  <a:lnTo>
                    <a:pt x="1" y="1185"/>
                  </a:lnTo>
                  <a:lnTo>
                    <a:pt x="8382" y="1185"/>
                  </a:lnTo>
                  <a:lnTo>
                    <a:pt x="8382" y="1"/>
                  </a:lnTo>
                  <a:close/>
                </a:path>
              </a:pathLst>
            </a:custGeom>
            <a:solidFill>
              <a:srgbClr val="D77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19"/>
            <p:cNvSpPr/>
            <p:nvPr/>
          </p:nvSpPr>
          <p:spPr>
            <a:xfrm flipH="1">
              <a:off x="-2100669" y="4546461"/>
              <a:ext cx="392660" cy="55505"/>
            </a:xfrm>
            <a:custGeom>
              <a:avLst/>
              <a:gdLst/>
              <a:ahLst/>
              <a:cxnLst/>
              <a:rect l="l" t="t" r="r" b="b"/>
              <a:pathLst>
                <a:path w="8383" h="1185" fill="none" extrusionOk="0">
                  <a:moveTo>
                    <a:pt x="8382" y="1"/>
                  </a:moveTo>
                  <a:lnTo>
                    <a:pt x="8359" y="1"/>
                  </a:lnTo>
                  <a:lnTo>
                    <a:pt x="8034" y="1"/>
                  </a:lnTo>
                  <a:lnTo>
                    <a:pt x="6293" y="1"/>
                  </a:lnTo>
                  <a:lnTo>
                    <a:pt x="6014" y="1"/>
                  </a:lnTo>
                  <a:lnTo>
                    <a:pt x="4273" y="1"/>
                  </a:lnTo>
                  <a:lnTo>
                    <a:pt x="3994" y="1"/>
                  </a:lnTo>
                  <a:lnTo>
                    <a:pt x="2856" y="1"/>
                  </a:lnTo>
                  <a:lnTo>
                    <a:pt x="2856" y="1"/>
                  </a:lnTo>
                  <a:lnTo>
                    <a:pt x="2694" y="210"/>
                  </a:lnTo>
                  <a:lnTo>
                    <a:pt x="2694" y="210"/>
                  </a:lnTo>
                  <a:lnTo>
                    <a:pt x="2694" y="210"/>
                  </a:lnTo>
                  <a:lnTo>
                    <a:pt x="2694" y="210"/>
                  </a:lnTo>
                  <a:lnTo>
                    <a:pt x="2485" y="488"/>
                  </a:lnTo>
                  <a:lnTo>
                    <a:pt x="2276" y="767"/>
                  </a:lnTo>
                  <a:lnTo>
                    <a:pt x="2276" y="767"/>
                  </a:lnTo>
                  <a:lnTo>
                    <a:pt x="2276" y="767"/>
                  </a:lnTo>
                  <a:lnTo>
                    <a:pt x="2183" y="837"/>
                  </a:lnTo>
                  <a:lnTo>
                    <a:pt x="2090" y="906"/>
                  </a:lnTo>
                  <a:lnTo>
                    <a:pt x="2090" y="906"/>
                  </a:lnTo>
                  <a:lnTo>
                    <a:pt x="1974" y="906"/>
                  </a:lnTo>
                  <a:lnTo>
                    <a:pt x="1974" y="906"/>
                  </a:lnTo>
                  <a:lnTo>
                    <a:pt x="1974" y="906"/>
                  </a:lnTo>
                  <a:lnTo>
                    <a:pt x="1347" y="930"/>
                  </a:lnTo>
                  <a:lnTo>
                    <a:pt x="256" y="930"/>
                  </a:lnTo>
                  <a:lnTo>
                    <a:pt x="256" y="930"/>
                  </a:lnTo>
                  <a:lnTo>
                    <a:pt x="256" y="930"/>
                  </a:lnTo>
                  <a:lnTo>
                    <a:pt x="1" y="953"/>
                  </a:lnTo>
                  <a:lnTo>
                    <a:pt x="1" y="1185"/>
                  </a:lnTo>
                  <a:lnTo>
                    <a:pt x="8382" y="1185"/>
                  </a:lnTo>
                  <a:lnTo>
                    <a:pt x="838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19"/>
            <p:cNvSpPr/>
            <p:nvPr/>
          </p:nvSpPr>
          <p:spPr>
            <a:xfrm flipH="1">
              <a:off x="-1253530" y="4589975"/>
              <a:ext cx="94664" cy="4403"/>
            </a:xfrm>
            <a:custGeom>
              <a:avLst/>
              <a:gdLst/>
              <a:ahLst/>
              <a:cxnLst/>
              <a:rect l="l" t="t" r="r" b="b"/>
              <a:pathLst>
                <a:path w="2021" h="94" extrusionOk="0">
                  <a:moveTo>
                    <a:pt x="0" y="1"/>
                  </a:moveTo>
                  <a:lnTo>
                    <a:pt x="0" y="93"/>
                  </a:lnTo>
                  <a:lnTo>
                    <a:pt x="2020" y="93"/>
                  </a:lnTo>
                  <a:lnTo>
                    <a:pt x="2020" y="24"/>
                  </a:lnTo>
                  <a:lnTo>
                    <a:pt x="743" y="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77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19"/>
            <p:cNvSpPr/>
            <p:nvPr/>
          </p:nvSpPr>
          <p:spPr>
            <a:xfrm flipH="1">
              <a:off x="-1253530" y="4589975"/>
              <a:ext cx="94664" cy="4403"/>
            </a:xfrm>
            <a:custGeom>
              <a:avLst/>
              <a:gdLst/>
              <a:ahLst/>
              <a:cxnLst/>
              <a:rect l="l" t="t" r="r" b="b"/>
              <a:pathLst>
                <a:path w="2021" h="94" fill="none" extrusionOk="0">
                  <a:moveTo>
                    <a:pt x="0" y="1"/>
                  </a:moveTo>
                  <a:lnTo>
                    <a:pt x="0" y="93"/>
                  </a:lnTo>
                  <a:lnTo>
                    <a:pt x="2020" y="93"/>
                  </a:lnTo>
                  <a:lnTo>
                    <a:pt x="2020" y="24"/>
                  </a:lnTo>
                  <a:lnTo>
                    <a:pt x="2020" y="24"/>
                  </a:lnTo>
                  <a:lnTo>
                    <a:pt x="1556" y="24"/>
                  </a:lnTo>
                  <a:lnTo>
                    <a:pt x="1556" y="24"/>
                  </a:lnTo>
                  <a:lnTo>
                    <a:pt x="743" y="24"/>
                  </a:lnTo>
                  <a:lnTo>
                    <a:pt x="743" y="2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19"/>
            <p:cNvSpPr/>
            <p:nvPr/>
          </p:nvSpPr>
          <p:spPr>
            <a:xfrm flipH="1">
              <a:off x="-787013" y="4566040"/>
              <a:ext cx="159912" cy="28338"/>
            </a:xfrm>
            <a:custGeom>
              <a:avLst/>
              <a:gdLst/>
              <a:ahLst/>
              <a:cxnLst/>
              <a:rect l="l" t="t" r="r" b="b"/>
              <a:pathLst>
                <a:path w="3414" h="605" extrusionOk="0">
                  <a:moveTo>
                    <a:pt x="1" y="1"/>
                  </a:moveTo>
                  <a:lnTo>
                    <a:pt x="1" y="604"/>
                  </a:lnTo>
                  <a:lnTo>
                    <a:pt x="3413" y="604"/>
                  </a:lnTo>
                  <a:lnTo>
                    <a:pt x="3413" y="488"/>
                  </a:lnTo>
                  <a:lnTo>
                    <a:pt x="1231" y="48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rgbClr val="D77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19"/>
            <p:cNvSpPr/>
            <p:nvPr/>
          </p:nvSpPr>
          <p:spPr>
            <a:xfrm flipH="1">
              <a:off x="-787013" y="4566040"/>
              <a:ext cx="159912" cy="28338"/>
            </a:xfrm>
            <a:custGeom>
              <a:avLst/>
              <a:gdLst/>
              <a:ahLst/>
              <a:cxnLst/>
              <a:rect l="l" t="t" r="r" b="b"/>
              <a:pathLst>
                <a:path w="3414" h="605" fill="none" extrusionOk="0">
                  <a:moveTo>
                    <a:pt x="929" y="1"/>
                  </a:moveTo>
                  <a:lnTo>
                    <a:pt x="326" y="1"/>
                  </a:lnTo>
                  <a:lnTo>
                    <a:pt x="1" y="1"/>
                  </a:lnTo>
                  <a:lnTo>
                    <a:pt x="1" y="604"/>
                  </a:lnTo>
                  <a:lnTo>
                    <a:pt x="3413" y="604"/>
                  </a:lnTo>
                  <a:lnTo>
                    <a:pt x="3413" y="488"/>
                  </a:lnTo>
                  <a:lnTo>
                    <a:pt x="3413" y="488"/>
                  </a:lnTo>
                  <a:lnTo>
                    <a:pt x="3390" y="488"/>
                  </a:lnTo>
                  <a:lnTo>
                    <a:pt x="3390" y="488"/>
                  </a:lnTo>
                  <a:lnTo>
                    <a:pt x="1231" y="488"/>
                  </a:lnTo>
                  <a:lnTo>
                    <a:pt x="92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19"/>
            <p:cNvSpPr/>
            <p:nvPr/>
          </p:nvSpPr>
          <p:spPr>
            <a:xfrm flipH="1">
              <a:off x="-1989702" y="4546461"/>
              <a:ext cx="81595" cy="47"/>
            </a:xfrm>
            <a:custGeom>
              <a:avLst/>
              <a:gdLst/>
              <a:ahLst/>
              <a:cxnLst/>
              <a:rect l="l" t="t" r="r" b="b"/>
              <a:pathLst>
                <a:path w="1742" h="1" extrusionOk="0">
                  <a:moveTo>
                    <a:pt x="1742" y="1"/>
                  </a:moveTo>
                  <a:lnTo>
                    <a:pt x="1487" y="1"/>
                  </a:lnTo>
                  <a:lnTo>
                    <a:pt x="1487" y="1"/>
                  </a:lnTo>
                  <a:lnTo>
                    <a:pt x="1" y="1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DF83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19"/>
            <p:cNvSpPr/>
            <p:nvPr/>
          </p:nvSpPr>
          <p:spPr>
            <a:xfrm flipH="1">
              <a:off x="-1989702" y="4546461"/>
              <a:ext cx="81595" cy="47"/>
            </a:xfrm>
            <a:custGeom>
              <a:avLst/>
              <a:gdLst/>
              <a:ahLst/>
              <a:cxnLst/>
              <a:rect l="l" t="t" r="r" b="b"/>
              <a:pathLst>
                <a:path w="1742" h="1" fill="none" extrusionOk="0">
                  <a:moveTo>
                    <a:pt x="1742" y="1"/>
                  </a:moveTo>
                  <a:lnTo>
                    <a:pt x="1487" y="1"/>
                  </a:lnTo>
                  <a:lnTo>
                    <a:pt x="1487" y="1"/>
                  </a:lnTo>
                  <a:lnTo>
                    <a:pt x="1" y="1"/>
                  </a:lnTo>
                  <a:lnTo>
                    <a:pt x="174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19"/>
            <p:cNvSpPr/>
            <p:nvPr/>
          </p:nvSpPr>
          <p:spPr>
            <a:xfrm flipH="1">
              <a:off x="-929451" y="4588897"/>
              <a:ext cx="142487" cy="8759"/>
            </a:xfrm>
            <a:custGeom>
              <a:avLst/>
              <a:gdLst/>
              <a:ahLst/>
              <a:cxnLst/>
              <a:rect l="l" t="t" r="r" b="b"/>
              <a:pathLst>
                <a:path w="3042" h="187" extrusionOk="0">
                  <a:moveTo>
                    <a:pt x="0" y="0"/>
                  </a:moveTo>
                  <a:lnTo>
                    <a:pt x="0" y="186"/>
                  </a:lnTo>
                  <a:lnTo>
                    <a:pt x="3042" y="186"/>
                  </a:lnTo>
                  <a:lnTo>
                    <a:pt x="3042" y="24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DAA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19"/>
            <p:cNvSpPr/>
            <p:nvPr/>
          </p:nvSpPr>
          <p:spPr>
            <a:xfrm flipH="1">
              <a:off x="-929451" y="4588897"/>
              <a:ext cx="142487" cy="8759"/>
            </a:xfrm>
            <a:custGeom>
              <a:avLst/>
              <a:gdLst/>
              <a:ahLst/>
              <a:cxnLst/>
              <a:rect l="l" t="t" r="r" b="b"/>
              <a:pathLst>
                <a:path w="3042" h="187" fill="none" extrusionOk="0">
                  <a:moveTo>
                    <a:pt x="0" y="0"/>
                  </a:moveTo>
                  <a:lnTo>
                    <a:pt x="0" y="186"/>
                  </a:lnTo>
                  <a:lnTo>
                    <a:pt x="3042" y="186"/>
                  </a:lnTo>
                  <a:lnTo>
                    <a:pt x="3042" y="24"/>
                  </a:lnTo>
                  <a:lnTo>
                    <a:pt x="3042" y="24"/>
                  </a:lnTo>
                  <a:lnTo>
                    <a:pt x="650" y="0"/>
                  </a:lnTo>
                  <a:lnTo>
                    <a:pt x="65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19"/>
            <p:cNvSpPr/>
            <p:nvPr/>
          </p:nvSpPr>
          <p:spPr>
            <a:xfrm flipH="1">
              <a:off x="-1705903" y="4556251"/>
              <a:ext cx="64218" cy="34849"/>
            </a:xfrm>
            <a:custGeom>
              <a:avLst/>
              <a:gdLst/>
              <a:ahLst/>
              <a:cxnLst/>
              <a:rect l="l" t="t" r="r" b="b"/>
              <a:pathLst>
                <a:path w="1371" h="744" extrusionOk="0">
                  <a:moveTo>
                    <a:pt x="1" y="1"/>
                  </a:moveTo>
                  <a:lnTo>
                    <a:pt x="720" y="744"/>
                  </a:lnTo>
                  <a:lnTo>
                    <a:pt x="1370" y="744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19"/>
            <p:cNvSpPr/>
            <p:nvPr/>
          </p:nvSpPr>
          <p:spPr>
            <a:xfrm flipH="1">
              <a:off x="-1841850" y="4546461"/>
              <a:ext cx="1199526" cy="9836"/>
            </a:xfrm>
            <a:custGeom>
              <a:avLst/>
              <a:gdLst/>
              <a:ahLst/>
              <a:cxnLst/>
              <a:rect l="l" t="t" r="r" b="b"/>
              <a:pathLst>
                <a:path w="25609" h="210" extrusionOk="0">
                  <a:moveTo>
                    <a:pt x="1" y="1"/>
                  </a:moveTo>
                  <a:lnTo>
                    <a:pt x="1" y="210"/>
                  </a:lnTo>
                  <a:lnTo>
                    <a:pt x="25446" y="210"/>
                  </a:lnTo>
                  <a:lnTo>
                    <a:pt x="256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19"/>
            <p:cNvSpPr/>
            <p:nvPr/>
          </p:nvSpPr>
          <p:spPr>
            <a:xfrm flipH="1">
              <a:off x="-2150675" y="4546461"/>
              <a:ext cx="2039039" cy="164268"/>
            </a:xfrm>
            <a:custGeom>
              <a:avLst/>
              <a:gdLst/>
              <a:ahLst/>
              <a:cxnLst/>
              <a:rect l="l" t="t" r="r" b="b"/>
              <a:pathLst>
                <a:path w="43532" h="3507" extrusionOk="0">
                  <a:moveTo>
                    <a:pt x="1" y="1"/>
                  </a:moveTo>
                  <a:lnTo>
                    <a:pt x="488" y="396"/>
                  </a:lnTo>
                  <a:lnTo>
                    <a:pt x="953" y="790"/>
                  </a:lnTo>
                  <a:lnTo>
                    <a:pt x="1371" y="1208"/>
                  </a:lnTo>
                  <a:lnTo>
                    <a:pt x="1719" y="1649"/>
                  </a:lnTo>
                  <a:lnTo>
                    <a:pt x="1881" y="1858"/>
                  </a:lnTo>
                  <a:lnTo>
                    <a:pt x="2021" y="2090"/>
                  </a:lnTo>
                  <a:lnTo>
                    <a:pt x="2160" y="2323"/>
                  </a:lnTo>
                  <a:lnTo>
                    <a:pt x="2276" y="2555"/>
                  </a:lnTo>
                  <a:lnTo>
                    <a:pt x="2369" y="2787"/>
                  </a:lnTo>
                  <a:lnTo>
                    <a:pt x="2439" y="3019"/>
                  </a:lnTo>
                  <a:lnTo>
                    <a:pt x="2508" y="3251"/>
                  </a:lnTo>
                  <a:lnTo>
                    <a:pt x="2555" y="3507"/>
                  </a:lnTo>
                  <a:lnTo>
                    <a:pt x="42116" y="3507"/>
                  </a:lnTo>
                  <a:lnTo>
                    <a:pt x="42510" y="2717"/>
                  </a:lnTo>
                  <a:lnTo>
                    <a:pt x="42882" y="1858"/>
                  </a:lnTo>
                  <a:lnTo>
                    <a:pt x="43068" y="1417"/>
                  </a:lnTo>
                  <a:lnTo>
                    <a:pt x="43253" y="953"/>
                  </a:lnTo>
                  <a:lnTo>
                    <a:pt x="43393" y="488"/>
                  </a:lnTo>
                  <a:lnTo>
                    <a:pt x="43532" y="1"/>
                  </a:lnTo>
                  <a:lnTo>
                    <a:pt x="36938" y="1"/>
                  </a:lnTo>
                  <a:lnTo>
                    <a:pt x="36776" y="210"/>
                  </a:lnTo>
                  <a:lnTo>
                    <a:pt x="36567" y="488"/>
                  </a:lnTo>
                  <a:lnTo>
                    <a:pt x="36358" y="767"/>
                  </a:lnTo>
                  <a:lnTo>
                    <a:pt x="36265" y="837"/>
                  </a:lnTo>
                  <a:lnTo>
                    <a:pt x="36172" y="906"/>
                  </a:lnTo>
                  <a:lnTo>
                    <a:pt x="36056" y="906"/>
                  </a:lnTo>
                  <a:lnTo>
                    <a:pt x="35429" y="930"/>
                  </a:lnTo>
                  <a:lnTo>
                    <a:pt x="34338" y="930"/>
                  </a:lnTo>
                  <a:lnTo>
                    <a:pt x="34060" y="953"/>
                  </a:lnTo>
                  <a:lnTo>
                    <a:pt x="23101" y="953"/>
                  </a:lnTo>
                  <a:lnTo>
                    <a:pt x="21407" y="930"/>
                  </a:lnTo>
                  <a:lnTo>
                    <a:pt x="17576" y="930"/>
                  </a:lnTo>
                  <a:lnTo>
                    <a:pt x="15068" y="906"/>
                  </a:lnTo>
                  <a:lnTo>
                    <a:pt x="12236" y="906"/>
                  </a:lnTo>
                  <a:lnTo>
                    <a:pt x="11934" y="419"/>
                  </a:lnTo>
                  <a:lnTo>
                    <a:pt x="7105" y="419"/>
                  </a:lnTo>
                  <a:lnTo>
                    <a:pt x="66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19"/>
            <p:cNvSpPr/>
            <p:nvPr/>
          </p:nvSpPr>
          <p:spPr>
            <a:xfrm flipH="1">
              <a:off x="-817457" y="4556251"/>
              <a:ext cx="64218" cy="32694"/>
            </a:xfrm>
            <a:custGeom>
              <a:avLst/>
              <a:gdLst/>
              <a:ahLst/>
              <a:cxnLst/>
              <a:rect l="l" t="t" r="r" b="b"/>
              <a:pathLst>
                <a:path w="1371" h="698" extrusionOk="0">
                  <a:moveTo>
                    <a:pt x="1" y="1"/>
                  </a:moveTo>
                  <a:lnTo>
                    <a:pt x="697" y="697"/>
                  </a:lnTo>
                  <a:lnTo>
                    <a:pt x="1370" y="697"/>
                  </a:lnTo>
                  <a:lnTo>
                    <a:pt x="929" y="27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19"/>
            <p:cNvSpPr/>
            <p:nvPr/>
          </p:nvSpPr>
          <p:spPr>
            <a:xfrm flipH="1">
              <a:off x="-965328" y="4556251"/>
              <a:ext cx="64171" cy="33772"/>
            </a:xfrm>
            <a:custGeom>
              <a:avLst/>
              <a:gdLst/>
              <a:ahLst/>
              <a:cxnLst/>
              <a:rect l="l" t="t" r="r" b="b"/>
              <a:pathLst>
                <a:path w="1370" h="721" extrusionOk="0">
                  <a:moveTo>
                    <a:pt x="0" y="1"/>
                  </a:moveTo>
                  <a:lnTo>
                    <a:pt x="720" y="721"/>
                  </a:lnTo>
                  <a:lnTo>
                    <a:pt x="1370" y="721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19"/>
            <p:cNvSpPr/>
            <p:nvPr/>
          </p:nvSpPr>
          <p:spPr>
            <a:xfrm flipH="1">
              <a:off x="-1114324" y="4556251"/>
              <a:ext cx="65295" cy="33772"/>
            </a:xfrm>
            <a:custGeom>
              <a:avLst/>
              <a:gdLst/>
              <a:ahLst/>
              <a:cxnLst/>
              <a:rect l="l" t="t" r="r" b="b"/>
              <a:pathLst>
                <a:path w="1394" h="721" extrusionOk="0">
                  <a:moveTo>
                    <a:pt x="1" y="1"/>
                  </a:moveTo>
                  <a:lnTo>
                    <a:pt x="720" y="721"/>
                  </a:lnTo>
                  <a:lnTo>
                    <a:pt x="1394" y="721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19"/>
            <p:cNvSpPr/>
            <p:nvPr/>
          </p:nvSpPr>
          <p:spPr>
            <a:xfrm flipH="1">
              <a:off x="-1262242" y="4556251"/>
              <a:ext cx="64218" cy="34849"/>
            </a:xfrm>
            <a:custGeom>
              <a:avLst/>
              <a:gdLst/>
              <a:ahLst/>
              <a:cxnLst/>
              <a:rect l="l" t="t" r="r" b="b"/>
              <a:pathLst>
                <a:path w="1371" h="744" extrusionOk="0">
                  <a:moveTo>
                    <a:pt x="0" y="1"/>
                  </a:moveTo>
                  <a:lnTo>
                    <a:pt x="720" y="744"/>
                  </a:lnTo>
                  <a:lnTo>
                    <a:pt x="1370" y="744"/>
                  </a:lnTo>
                  <a:lnTo>
                    <a:pt x="929" y="303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19"/>
            <p:cNvSpPr/>
            <p:nvPr/>
          </p:nvSpPr>
          <p:spPr>
            <a:xfrm flipH="1">
              <a:off x="-2150675" y="4545384"/>
              <a:ext cx="2039039" cy="57707"/>
            </a:xfrm>
            <a:custGeom>
              <a:avLst/>
              <a:gdLst/>
              <a:ahLst/>
              <a:cxnLst/>
              <a:rect l="l" t="t" r="r" b="b"/>
              <a:pathLst>
                <a:path w="43532" h="1232" extrusionOk="0">
                  <a:moveTo>
                    <a:pt x="1" y="1"/>
                  </a:moveTo>
                  <a:lnTo>
                    <a:pt x="1" y="47"/>
                  </a:lnTo>
                  <a:lnTo>
                    <a:pt x="3344" y="117"/>
                  </a:lnTo>
                  <a:lnTo>
                    <a:pt x="5016" y="163"/>
                  </a:lnTo>
                  <a:lnTo>
                    <a:pt x="6617" y="185"/>
                  </a:lnTo>
                  <a:lnTo>
                    <a:pt x="6617" y="185"/>
                  </a:lnTo>
                  <a:lnTo>
                    <a:pt x="6989" y="558"/>
                  </a:lnTo>
                  <a:lnTo>
                    <a:pt x="7036" y="628"/>
                  </a:lnTo>
                  <a:lnTo>
                    <a:pt x="7105" y="628"/>
                  </a:lnTo>
                  <a:lnTo>
                    <a:pt x="11785" y="673"/>
                  </a:lnTo>
                  <a:lnTo>
                    <a:pt x="11785" y="673"/>
                  </a:lnTo>
                  <a:lnTo>
                    <a:pt x="12027" y="1045"/>
                  </a:lnTo>
                  <a:lnTo>
                    <a:pt x="12097" y="1161"/>
                  </a:lnTo>
                  <a:lnTo>
                    <a:pt x="12236" y="1161"/>
                  </a:lnTo>
                  <a:lnTo>
                    <a:pt x="18505" y="1208"/>
                  </a:lnTo>
                  <a:lnTo>
                    <a:pt x="21662" y="1231"/>
                  </a:lnTo>
                  <a:lnTo>
                    <a:pt x="24796" y="1231"/>
                  </a:lnTo>
                  <a:lnTo>
                    <a:pt x="31065" y="1208"/>
                  </a:lnTo>
                  <a:lnTo>
                    <a:pt x="34222" y="1161"/>
                  </a:lnTo>
                  <a:lnTo>
                    <a:pt x="35801" y="1115"/>
                  </a:lnTo>
                  <a:lnTo>
                    <a:pt x="36079" y="1115"/>
                  </a:lnTo>
                  <a:lnTo>
                    <a:pt x="36149" y="1092"/>
                  </a:lnTo>
                  <a:lnTo>
                    <a:pt x="36242" y="1092"/>
                  </a:lnTo>
                  <a:lnTo>
                    <a:pt x="36265" y="1069"/>
                  </a:lnTo>
                  <a:lnTo>
                    <a:pt x="36288" y="1069"/>
                  </a:lnTo>
                  <a:lnTo>
                    <a:pt x="36312" y="1045"/>
                  </a:lnTo>
                  <a:lnTo>
                    <a:pt x="36358" y="999"/>
                  </a:lnTo>
                  <a:lnTo>
                    <a:pt x="36451" y="929"/>
                  </a:lnTo>
                  <a:lnTo>
                    <a:pt x="36590" y="767"/>
                  </a:lnTo>
                  <a:lnTo>
                    <a:pt x="36846" y="442"/>
                  </a:lnTo>
                  <a:lnTo>
                    <a:pt x="37010" y="185"/>
                  </a:lnTo>
                  <a:lnTo>
                    <a:pt x="37010" y="185"/>
                  </a:lnTo>
                  <a:lnTo>
                    <a:pt x="38587" y="163"/>
                  </a:lnTo>
                  <a:lnTo>
                    <a:pt x="40235" y="117"/>
                  </a:lnTo>
                  <a:lnTo>
                    <a:pt x="43532" y="47"/>
                  </a:lnTo>
                  <a:lnTo>
                    <a:pt x="43532" y="1"/>
                  </a:lnTo>
                  <a:lnTo>
                    <a:pt x="36915" y="1"/>
                  </a:lnTo>
                  <a:lnTo>
                    <a:pt x="36915" y="24"/>
                  </a:lnTo>
                  <a:lnTo>
                    <a:pt x="36683" y="326"/>
                  </a:lnTo>
                  <a:lnTo>
                    <a:pt x="36451" y="651"/>
                  </a:lnTo>
                  <a:lnTo>
                    <a:pt x="36312" y="790"/>
                  </a:lnTo>
                  <a:lnTo>
                    <a:pt x="36242" y="860"/>
                  </a:lnTo>
                  <a:lnTo>
                    <a:pt x="36172" y="906"/>
                  </a:lnTo>
                  <a:lnTo>
                    <a:pt x="35778" y="929"/>
                  </a:lnTo>
                  <a:lnTo>
                    <a:pt x="34222" y="953"/>
                  </a:lnTo>
                  <a:lnTo>
                    <a:pt x="31065" y="953"/>
                  </a:lnTo>
                  <a:lnTo>
                    <a:pt x="24796" y="929"/>
                  </a:lnTo>
                  <a:lnTo>
                    <a:pt x="12243" y="883"/>
                  </a:lnTo>
                  <a:lnTo>
                    <a:pt x="12243" y="883"/>
                  </a:lnTo>
                  <a:lnTo>
                    <a:pt x="11934" y="442"/>
                  </a:lnTo>
                  <a:lnTo>
                    <a:pt x="11934" y="419"/>
                  </a:lnTo>
                  <a:lnTo>
                    <a:pt x="11911" y="419"/>
                  </a:lnTo>
                  <a:lnTo>
                    <a:pt x="7128" y="442"/>
                  </a:lnTo>
                  <a:lnTo>
                    <a:pt x="7128" y="442"/>
                  </a:lnTo>
                  <a:lnTo>
                    <a:pt x="67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19"/>
            <p:cNvSpPr/>
            <p:nvPr/>
          </p:nvSpPr>
          <p:spPr>
            <a:xfrm flipH="1">
              <a:off x="-471568" y="4283698"/>
              <a:ext cx="15194" cy="25378"/>
            </a:xfrm>
            <a:custGeom>
              <a:avLst/>
              <a:gdLst/>
              <a:ahLst/>
              <a:cxnLst/>
              <a:rect l="l" t="t" r="r" b="b"/>
              <a:pathLst>
                <a:path w="279" h="466" extrusionOk="0">
                  <a:moveTo>
                    <a:pt x="0" y="1"/>
                  </a:moveTo>
                  <a:lnTo>
                    <a:pt x="0" y="372"/>
                  </a:lnTo>
                  <a:lnTo>
                    <a:pt x="279" y="465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19"/>
            <p:cNvSpPr/>
            <p:nvPr/>
          </p:nvSpPr>
          <p:spPr>
            <a:xfrm flipH="1">
              <a:off x="-491171" y="4283694"/>
              <a:ext cx="22814" cy="25383"/>
            </a:xfrm>
            <a:custGeom>
              <a:avLst/>
              <a:gdLst/>
              <a:ahLst/>
              <a:cxnLst/>
              <a:rect l="l" t="t" r="r" b="b"/>
              <a:pathLst>
                <a:path w="303" h="466" extrusionOk="0">
                  <a:moveTo>
                    <a:pt x="1" y="1"/>
                  </a:moveTo>
                  <a:lnTo>
                    <a:pt x="1" y="465"/>
                  </a:lnTo>
                  <a:lnTo>
                    <a:pt x="303" y="46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19"/>
            <p:cNvSpPr/>
            <p:nvPr/>
          </p:nvSpPr>
          <p:spPr>
            <a:xfrm flipH="1">
              <a:off x="-503208" y="4283698"/>
              <a:ext cx="15248" cy="25378"/>
            </a:xfrm>
            <a:custGeom>
              <a:avLst/>
              <a:gdLst/>
              <a:ahLst/>
              <a:cxnLst/>
              <a:rect l="l" t="t" r="r" b="b"/>
              <a:pathLst>
                <a:path w="280" h="466" extrusionOk="0">
                  <a:moveTo>
                    <a:pt x="1" y="1"/>
                  </a:moveTo>
                  <a:lnTo>
                    <a:pt x="1" y="465"/>
                  </a:lnTo>
                  <a:lnTo>
                    <a:pt x="279" y="372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7" name="Google Shape;2097;p19"/>
          <p:cNvSpPr/>
          <p:nvPr/>
        </p:nvSpPr>
        <p:spPr>
          <a:xfrm>
            <a:off x="167788" y="2183334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2098;p19"/>
          <p:cNvSpPr/>
          <p:nvPr/>
        </p:nvSpPr>
        <p:spPr>
          <a:xfrm rot="1159801">
            <a:off x="343637" y="2292034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19"/>
          <p:cNvSpPr/>
          <p:nvPr/>
        </p:nvSpPr>
        <p:spPr>
          <a:xfrm>
            <a:off x="6823973" y="106378"/>
            <a:ext cx="532401" cy="194869"/>
          </a:xfrm>
          <a:custGeom>
            <a:avLst/>
            <a:gdLst/>
            <a:ahLst/>
            <a:cxnLst/>
            <a:rect l="l" t="t" r="r" b="b"/>
            <a:pathLst>
              <a:path w="3112" h="1139" extrusionOk="0">
                <a:moveTo>
                  <a:pt x="1626" y="1"/>
                </a:moveTo>
                <a:lnTo>
                  <a:pt x="1440" y="24"/>
                </a:lnTo>
                <a:lnTo>
                  <a:pt x="1278" y="47"/>
                </a:lnTo>
                <a:lnTo>
                  <a:pt x="1115" y="94"/>
                </a:lnTo>
                <a:lnTo>
                  <a:pt x="953" y="140"/>
                </a:lnTo>
                <a:lnTo>
                  <a:pt x="813" y="210"/>
                </a:lnTo>
                <a:lnTo>
                  <a:pt x="697" y="303"/>
                </a:lnTo>
                <a:lnTo>
                  <a:pt x="628" y="395"/>
                </a:lnTo>
                <a:lnTo>
                  <a:pt x="558" y="511"/>
                </a:lnTo>
                <a:lnTo>
                  <a:pt x="628" y="535"/>
                </a:lnTo>
                <a:lnTo>
                  <a:pt x="790" y="604"/>
                </a:lnTo>
                <a:lnTo>
                  <a:pt x="883" y="651"/>
                </a:lnTo>
                <a:lnTo>
                  <a:pt x="930" y="720"/>
                </a:lnTo>
                <a:lnTo>
                  <a:pt x="860" y="651"/>
                </a:lnTo>
                <a:lnTo>
                  <a:pt x="790" y="628"/>
                </a:lnTo>
                <a:lnTo>
                  <a:pt x="628" y="581"/>
                </a:lnTo>
                <a:lnTo>
                  <a:pt x="465" y="558"/>
                </a:lnTo>
                <a:lnTo>
                  <a:pt x="279" y="604"/>
                </a:lnTo>
                <a:lnTo>
                  <a:pt x="210" y="628"/>
                </a:lnTo>
                <a:lnTo>
                  <a:pt x="140" y="674"/>
                </a:lnTo>
                <a:lnTo>
                  <a:pt x="94" y="720"/>
                </a:lnTo>
                <a:lnTo>
                  <a:pt x="47" y="790"/>
                </a:lnTo>
                <a:lnTo>
                  <a:pt x="24" y="860"/>
                </a:lnTo>
                <a:lnTo>
                  <a:pt x="1" y="929"/>
                </a:lnTo>
                <a:lnTo>
                  <a:pt x="1" y="999"/>
                </a:lnTo>
                <a:lnTo>
                  <a:pt x="24" y="1069"/>
                </a:lnTo>
                <a:lnTo>
                  <a:pt x="71" y="1115"/>
                </a:lnTo>
                <a:lnTo>
                  <a:pt x="117" y="1138"/>
                </a:lnTo>
                <a:lnTo>
                  <a:pt x="2044" y="1138"/>
                </a:lnTo>
                <a:lnTo>
                  <a:pt x="2740" y="1115"/>
                </a:lnTo>
                <a:lnTo>
                  <a:pt x="2903" y="1115"/>
                </a:lnTo>
                <a:lnTo>
                  <a:pt x="2996" y="1092"/>
                </a:lnTo>
                <a:lnTo>
                  <a:pt x="3042" y="1092"/>
                </a:lnTo>
                <a:lnTo>
                  <a:pt x="3089" y="1022"/>
                </a:lnTo>
                <a:lnTo>
                  <a:pt x="3112" y="953"/>
                </a:lnTo>
                <a:lnTo>
                  <a:pt x="3112" y="883"/>
                </a:lnTo>
                <a:lnTo>
                  <a:pt x="3089" y="813"/>
                </a:lnTo>
                <a:lnTo>
                  <a:pt x="3042" y="744"/>
                </a:lnTo>
                <a:lnTo>
                  <a:pt x="2996" y="697"/>
                </a:lnTo>
                <a:lnTo>
                  <a:pt x="2903" y="651"/>
                </a:lnTo>
                <a:lnTo>
                  <a:pt x="2833" y="628"/>
                </a:lnTo>
                <a:lnTo>
                  <a:pt x="2764" y="628"/>
                </a:lnTo>
                <a:lnTo>
                  <a:pt x="2671" y="651"/>
                </a:lnTo>
                <a:lnTo>
                  <a:pt x="2601" y="674"/>
                </a:lnTo>
                <a:lnTo>
                  <a:pt x="2671" y="628"/>
                </a:lnTo>
                <a:lnTo>
                  <a:pt x="2717" y="604"/>
                </a:lnTo>
                <a:lnTo>
                  <a:pt x="2648" y="442"/>
                </a:lnTo>
                <a:lnTo>
                  <a:pt x="2555" y="326"/>
                </a:lnTo>
                <a:lnTo>
                  <a:pt x="2439" y="233"/>
                </a:lnTo>
                <a:lnTo>
                  <a:pt x="2299" y="140"/>
                </a:lnTo>
                <a:lnTo>
                  <a:pt x="2137" y="70"/>
                </a:lnTo>
                <a:lnTo>
                  <a:pt x="1974" y="24"/>
                </a:lnTo>
                <a:lnTo>
                  <a:pt x="1812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2100;p19"/>
          <p:cNvSpPr/>
          <p:nvPr/>
        </p:nvSpPr>
        <p:spPr>
          <a:xfrm>
            <a:off x="8637350" y="2833913"/>
            <a:ext cx="768370" cy="221274"/>
          </a:xfrm>
          <a:custGeom>
            <a:avLst/>
            <a:gdLst/>
            <a:ahLst/>
            <a:cxnLst/>
            <a:rect l="l" t="t" r="r" b="b"/>
            <a:pathLst>
              <a:path w="9033" h="2601" extrusionOk="0">
                <a:moveTo>
                  <a:pt x="6084" y="1"/>
                </a:moveTo>
                <a:lnTo>
                  <a:pt x="5921" y="47"/>
                </a:lnTo>
                <a:lnTo>
                  <a:pt x="5759" y="93"/>
                </a:lnTo>
                <a:lnTo>
                  <a:pt x="5596" y="186"/>
                </a:lnTo>
                <a:lnTo>
                  <a:pt x="5480" y="279"/>
                </a:lnTo>
                <a:lnTo>
                  <a:pt x="5387" y="372"/>
                </a:lnTo>
                <a:lnTo>
                  <a:pt x="5318" y="488"/>
                </a:lnTo>
                <a:lnTo>
                  <a:pt x="5271" y="627"/>
                </a:lnTo>
                <a:lnTo>
                  <a:pt x="5248" y="767"/>
                </a:lnTo>
                <a:lnTo>
                  <a:pt x="5480" y="767"/>
                </a:lnTo>
                <a:lnTo>
                  <a:pt x="5666" y="836"/>
                </a:lnTo>
                <a:lnTo>
                  <a:pt x="5852" y="906"/>
                </a:lnTo>
                <a:lnTo>
                  <a:pt x="5991" y="1022"/>
                </a:lnTo>
                <a:lnTo>
                  <a:pt x="6060" y="1115"/>
                </a:lnTo>
                <a:lnTo>
                  <a:pt x="6107" y="1185"/>
                </a:lnTo>
                <a:lnTo>
                  <a:pt x="6153" y="1277"/>
                </a:lnTo>
                <a:lnTo>
                  <a:pt x="6177" y="1370"/>
                </a:lnTo>
                <a:lnTo>
                  <a:pt x="6177" y="1556"/>
                </a:lnTo>
                <a:lnTo>
                  <a:pt x="6153" y="1742"/>
                </a:lnTo>
                <a:lnTo>
                  <a:pt x="6153" y="1556"/>
                </a:lnTo>
                <a:lnTo>
                  <a:pt x="6107" y="1394"/>
                </a:lnTo>
                <a:lnTo>
                  <a:pt x="6037" y="1231"/>
                </a:lnTo>
                <a:lnTo>
                  <a:pt x="5921" y="1115"/>
                </a:lnTo>
                <a:lnTo>
                  <a:pt x="5782" y="1022"/>
                </a:lnTo>
                <a:lnTo>
                  <a:pt x="5619" y="952"/>
                </a:lnTo>
                <a:lnTo>
                  <a:pt x="5457" y="929"/>
                </a:lnTo>
                <a:lnTo>
                  <a:pt x="5294" y="906"/>
                </a:lnTo>
                <a:lnTo>
                  <a:pt x="5271" y="906"/>
                </a:lnTo>
                <a:lnTo>
                  <a:pt x="5109" y="929"/>
                </a:lnTo>
                <a:lnTo>
                  <a:pt x="4946" y="952"/>
                </a:lnTo>
                <a:lnTo>
                  <a:pt x="4807" y="999"/>
                </a:lnTo>
                <a:lnTo>
                  <a:pt x="4667" y="1068"/>
                </a:lnTo>
                <a:lnTo>
                  <a:pt x="4528" y="1185"/>
                </a:lnTo>
                <a:lnTo>
                  <a:pt x="4435" y="1324"/>
                </a:lnTo>
                <a:lnTo>
                  <a:pt x="4389" y="1486"/>
                </a:lnTo>
                <a:lnTo>
                  <a:pt x="4389" y="1672"/>
                </a:lnTo>
                <a:lnTo>
                  <a:pt x="4342" y="1486"/>
                </a:lnTo>
                <a:lnTo>
                  <a:pt x="4366" y="1394"/>
                </a:lnTo>
                <a:lnTo>
                  <a:pt x="4366" y="1301"/>
                </a:lnTo>
                <a:lnTo>
                  <a:pt x="4412" y="1208"/>
                </a:lnTo>
                <a:lnTo>
                  <a:pt x="4459" y="1138"/>
                </a:lnTo>
                <a:lnTo>
                  <a:pt x="4598" y="976"/>
                </a:lnTo>
                <a:lnTo>
                  <a:pt x="4621" y="952"/>
                </a:lnTo>
                <a:lnTo>
                  <a:pt x="4575" y="860"/>
                </a:lnTo>
                <a:lnTo>
                  <a:pt x="4505" y="767"/>
                </a:lnTo>
                <a:lnTo>
                  <a:pt x="4435" y="674"/>
                </a:lnTo>
                <a:lnTo>
                  <a:pt x="4342" y="604"/>
                </a:lnTo>
                <a:lnTo>
                  <a:pt x="4133" y="465"/>
                </a:lnTo>
                <a:lnTo>
                  <a:pt x="3878" y="372"/>
                </a:lnTo>
                <a:lnTo>
                  <a:pt x="3553" y="302"/>
                </a:lnTo>
                <a:lnTo>
                  <a:pt x="3205" y="279"/>
                </a:lnTo>
                <a:lnTo>
                  <a:pt x="3019" y="279"/>
                </a:lnTo>
                <a:lnTo>
                  <a:pt x="2810" y="302"/>
                </a:lnTo>
                <a:lnTo>
                  <a:pt x="2555" y="372"/>
                </a:lnTo>
                <a:lnTo>
                  <a:pt x="2299" y="465"/>
                </a:lnTo>
                <a:lnTo>
                  <a:pt x="2067" y="581"/>
                </a:lnTo>
                <a:lnTo>
                  <a:pt x="1835" y="743"/>
                </a:lnTo>
                <a:lnTo>
                  <a:pt x="1649" y="929"/>
                </a:lnTo>
                <a:lnTo>
                  <a:pt x="1510" y="1161"/>
                </a:lnTo>
                <a:lnTo>
                  <a:pt x="1417" y="1417"/>
                </a:lnTo>
                <a:lnTo>
                  <a:pt x="1371" y="1672"/>
                </a:lnTo>
                <a:lnTo>
                  <a:pt x="1417" y="1835"/>
                </a:lnTo>
                <a:lnTo>
                  <a:pt x="1371" y="1742"/>
                </a:lnTo>
                <a:lnTo>
                  <a:pt x="1324" y="1649"/>
                </a:lnTo>
                <a:lnTo>
                  <a:pt x="1255" y="1579"/>
                </a:lnTo>
                <a:lnTo>
                  <a:pt x="1185" y="1510"/>
                </a:lnTo>
                <a:lnTo>
                  <a:pt x="1092" y="1463"/>
                </a:lnTo>
                <a:lnTo>
                  <a:pt x="999" y="1440"/>
                </a:lnTo>
                <a:lnTo>
                  <a:pt x="814" y="1394"/>
                </a:lnTo>
                <a:lnTo>
                  <a:pt x="767" y="1394"/>
                </a:lnTo>
                <a:lnTo>
                  <a:pt x="581" y="1417"/>
                </a:lnTo>
                <a:lnTo>
                  <a:pt x="419" y="1486"/>
                </a:lnTo>
                <a:lnTo>
                  <a:pt x="256" y="1579"/>
                </a:lnTo>
                <a:lnTo>
                  <a:pt x="117" y="1695"/>
                </a:lnTo>
                <a:lnTo>
                  <a:pt x="71" y="1788"/>
                </a:lnTo>
                <a:lnTo>
                  <a:pt x="47" y="1858"/>
                </a:lnTo>
                <a:lnTo>
                  <a:pt x="1" y="2067"/>
                </a:lnTo>
                <a:lnTo>
                  <a:pt x="1" y="2253"/>
                </a:lnTo>
                <a:lnTo>
                  <a:pt x="24" y="2345"/>
                </a:lnTo>
                <a:lnTo>
                  <a:pt x="47" y="2415"/>
                </a:lnTo>
                <a:lnTo>
                  <a:pt x="94" y="2485"/>
                </a:lnTo>
                <a:lnTo>
                  <a:pt x="163" y="2554"/>
                </a:lnTo>
                <a:lnTo>
                  <a:pt x="233" y="2578"/>
                </a:lnTo>
                <a:lnTo>
                  <a:pt x="326" y="2601"/>
                </a:lnTo>
                <a:lnTo>
                  <a:pt x="721" y="2601"/>
                </a:lnTo>
                <a:lnTo>
                  <a:pt x="2346" y="2578"/>
                </a:lnTo>
                <a:lnTo>
                  <a:pt x="8057" y="2578"/>
                </a:lnTo>
                <a:lnTo>
                  <a:pt x="8452" y="2601"/>
                </a:lnTo>
                <a:lnTo>
                  <a:pt x="8568" y="2601"/>
                </a:lnTo>
                <a:lnTo>
                  <a:pt x="8661" y="2578"/>
                </a:lnTo>
                <a:lnTo>
                  <a:pt x="8754" y="2554"/>
                </a:lnTo>
                <a:lnTo>
                  <a:pt x="8823" y="2508"/>
                </a:lnTo>
                <a:lnTo>
                  <a:pt x="8916" y="2461"/>
                </a:lnTo>
                <a:lnTo>
                  <a:pt x="8963" y="2392"/>
                </a:lnTo>
                <a:lnTo>
                  <a:pt x="9009" y="2322"/>
                </a:lnTo>
                <a:lnTo>
                  <a:pt x="9032" y="2229"/>
                </a:lnTo>
                <a:lnTo>
                  <a:pt x="9032" y="2136"/>
                </a:lnTo>
                <a:lnTo>
                  <a:pt x="9032" y="2044"/>
                </a:lnTo>
                <a:lnTo>
                  <a:pt x="8986" y="1951"/>
                </a:lnTo>
                <a:lnTo>
                  <a:pt x="8916" y="1881"/>
                </a:lnTo>
                <a:lnTo>
                  <a:pt x="8870" y="1811"/>
                </a:lnTo>
                <a:lnTo>
                  <a:pt x="8800" y="1788"/>
                </a:lnTo>
                <a:lnTo>
                  <a:pt x="8730" y="1765"/>
                </a:lnTo>
                <a:lnTo>
                  <a:pt x="8638" y="1742"/>
                </a:lnTo>
                <a:lnTo>
                  <a:pt x="8568" y="1742"/>
                </a:lnTo>
                <a:lnTo>
                  <a:pt x="8475" y="1765"/>
                </a:lnTo>
                <a:lnTo>
                  <a:pt x="8568" y="1719"/>
                </a:lnTo>
                <a:lnTo>
                  <a:pt x="8591" y="1719"/>
                </a:lnTo>
                <a:lnTo>
                  <a:pt x="8614" y="1556"/>
                </a:lnTo>
                <a:lnTo>
                  <a:pt x="8638" y="1417"/>
                </a:lnTo>
                <a:lnTo>
                  <a:pt x="8614" y="1277"/>
                </a:lnTo>
                <a:lnTo>
                  <a:pt x="8568" y="1115"/>
                </a:lnTo>
                <a:lnTo>
                  <a:pt x="8498" y="999"/>
                </a:lnTo>
                <a:lnTo>
                  <a:pt x="8405" y="860"/>
                </a:lnTo>
                <a:lnTo>
                  <a:pt x="8289" y="767"/>
                </a:lnTo>
                <a:lnTo>
                  <a:pt x="8173" y="674"/>
                </a:lnTo>
                <a:lnTo>
                  <a:pt x="8057" y="604"/>
                </a:lnTo>
                <a:lnTo>
                  <a:pt x="7918" y="558"/>
                </a:lnTo>
                <a:lnTo>
                  <a:pt x="7778" y="535"/>
                </a:lnTo>
                <a:lnTo>
                  <a:pt x="7570" y="535"/>
                </a:lnTo>
                <a:lnTo>
                  <a:pt x="7407" y="558"/>
                </a:lnTo>
                <a:lnTo>
                  <a:pt x="7268" y="604"/>
                </a:lnTo>
                <a:lnTo>
                  <a:pt x="7128" y="674"/>
                </a:lnTo>
                <a:lnTo>
                  <a:pt x="6989" y="790"/>
                </a:lnTo>
                <a:lnTo>
                  <a:pt x="7128" y="651"/>
                </a:lnTo>
                <a:lnTo>
                  <a:pt x="7082" y="488"/>
                </a:lnTo>
                <a:lnTo>
                  <a:pt x="7012" y="349"/>
                </a:lnTo>
                <a:lnTo>
                  <a:pt x="6896" y="209"/>
                </a:lnTo>
                <a:lnTo>
                  <a:pt x="6757" y="117"/>
                </a:lnTo>
                <a:lnTo>
                  <a:pt x="6618" y="70"/>
                </a:lnTo>
                <a:lnTo>
                  <a:pt x="6502" y="24"/>
                </a:lnTo>
                <a:lnTo>
                  <a:pt x="6385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19"/>
          <p:cNvSpPr/>
          <p:nvPr/>
        </p:nvSpPr>
        <p:spPr>
          <a:xfrm>
            <a:off x="-128191" y="1242317"/>
            <a:ext cx="555702" cy="203224"/>
          </a:xfrm>
          <a:custGeom>
            <a:avLst/>
            <a:gdLst/>
            <a:ahLst/>
            <a:cxnLst/>
            <a:rect l="l" t="t" r="r" b="b"/>
            <a:pathLst>
              <a:path w="3112" h="1138" extrusionOk="0">
                <a:moveTo>
                  <a:pt x="1463" y="0"/>
                </a:moveTo>
                <a:lnTo>
                  <a:pt x="1301" y="23"/>
                </a:lnTo>
                <a:lnTo>
                  <a:pt x="1115" y="70"/>
                </a:lnTo>
                <a:lnTo>
                  <a:pt x="976" y="139"/>
                </a:lnTo>
                <a:lnTo>
                  <a:pt x="836" y="209"/>
                </a:lnTo>
                <a:lnTo>
                  <a:pt x="720" y="302"/>
                </a:lnTo>
                <a:lnTo>
                  <a:pt x="627" y="395"/>
                </a:lnTo>
                <a:lnTo>
                  <a:pt x="558" y="511"/>
                </a:lnTo>
                <a:lnTo>
                  <a:pt x="627" y="534"/>
                </a:lnTo>
                <a:lnTo>
                  <a:pt x="790" y="581"/>
                </a:lnTo>
                <a:lnTo>
                  <a:pt x="883" y="650"/>
                </a:lnTo>
                <a:lnTo>
                  <a:pt x="929" y="697"/>
                </a:lnTo>
                <a:lnTo>
                  <a:pt x="836" y="650"/>
                </a:lnTo>
                <a:lnTo>
                  <a:pt x="743" y="604"/>
                </a:lnTo>
                <a:lnTo>
                  <a:pt x="627" y="581"/>
                </a:lnTo>
                <a:lnTo>
                  <a:pt x="534" y="557"/>
                </a:lnTo>
                <a:lnTo>
                  <a:pt x="395" y="581"/>
                </a:lnTo>
                <a:lnTo>
                  <a:pt x="279" y="604"/>
                </a:lnTo>
                <a:lnTo>
                  <a:pt x="209" y="627"/>
                </a:lnTo>
                <a:lnTo>
                  <a:pt x="140" y="673"/>
                </a:lnTo>
                <a:lnTo>
                  <a:pt x="93" y="720"/>
                </a:lnTo>
                <a:lnTo>
                  <a:pt x="47" y="789"/>
                </a:lnTo>
                <a:lnTo>
                  <a:pt x="24" y="859"/>
                </a:lnTo>
                <a:lnTo>
                  <a:pt x="1" y="929"/>
                </a:lnTo>
                <a:lnTo>
                  <a:pt x="1" y="998"/>
                </a:lnTo>
                <a:lnTo>
                  <a:pt x="24" y="1068"/>
                </a:lnTo>
                <a:lnTo>
                  <a:pt x="70" y="1114"/>
                </a:lnTo>
                <a:lnTo>
                  <a:pt x="117" y="1138"/>
                </a:lnTo>
                <a:lnTo>
                  <a:pt x="1324" y="1138"/>
                </a:lnTo>
                <a:lnTo>
                  <a:pt x="2044" y="1114"/>
                </a:lnTo>
                <a:lnTo>
                  <a:pt x="2903" y="1114"/>
                </a:lnTo>
                <a:lnTo>
                  <a:pt x="2995" y="1091"/>
                </a:lnTo>
                <a:lnTo>
                  <a:pt x="3042" y="1091"/>
                </a:lnTo>
                <a:lnTo>
                  <a:pt x="3042" y="1068"/>
                </a:lnTo>
                <a:lnTo>
                  <a:pt x="3088" y="1022"/>
                </a:lnTo>
                <a:lnTo>
                  <a:pt x="3112" y="952"/>
                </a:lnTo>
                <a:lnTo>
                  <a:pt x="3112" y="882"/>
                </a:lnTo>
                <a:lnTo>
                  <a:pt x="3088" y="813"/>
                </a:lnTo>
                <a:lnTo>
                  <a:pt x="3042" y="743"/>
                </a:lnTo>
                <a:lnTo>
                  <a:pt x="2995" y="697"/>
                </a:lnTo>
                <a:lnTo>
                  <a:pt x="2903" y="650"/>
                </a:lnTo>
                <a:lnTo>
                  <a:pt x="2833" y="627"/>
                </a:lnTo>
                <a:lnTo>
                  <a:pt x="2717" y="627"/>
                </a:lnTo>
                <a:lnTo>
                  <a:pt x="2647" y="650"/>
                </a:lnTo>
                <a:lnTo>
                  <a:pt x="2578" y="697"/>
                </a:lnTo>
                <a:lnTo>
                  <a:pt x="2531" y="743"/>
                </a:lnTo>
                <a:lnTo>
                  <a:pt x="2578" y="673"/>
                </a:lnTo>
                <a:lnTo>
                  <a:pt x="2670" y="627"/>
                </a:lnTo>
                <a:lnTo>
                  <a:pt x="2694" y="604"/>
                </a:lnTo>
                <a:lnTo>
                  <a:pt x="2647" y="441"/>
                </a:lnTo>
                <a:lnTo>
                  <a:pt x="2554" y="325"/>
                </a:lnTo>
                <a:lnTo>
                  <a:pt x="2438" y="232"/>
                </a:lnTo>
                <a:lnTo>
                  <a:pt x="2299" y="139"/>
                </a:lnTo>
                <a:lnTo>
                  <a:pt x="2160" y="70"/>
                </a:lnTo>
                <a:lnTo>
                  <a:pt x="1997" y="23"/>
                </a:lnTo>
                <a:lnTo>
                  <a:pt x="1835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19"/>
          <p:cNvSpPr/>
          <p:nvPr/>
        </p:nvSpPr>
        <p:spPr>
          <a:xfrm>
            <a:off x="1666650" y="187754"/>
            <a:ext cx="763222" cy="221288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p23"/>
          <p:cNvSpPr/>
          <p:nvPr/>
        </p:nvSpPr>
        <p:spPr>
          <a:xfrm flipH="1">
            <a:off x="132220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5" name="Google Shape;2615;p23"/>
          <p:cNvSpPr/>
          <p:nvPr/>
        </p:nvSpPr>
        <p:spPr>
          <a:xfrm flipH="1">
            <a:off x="2249339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6" name="Google Shape;2616;p23"/>
          <p:cNvSpPr/>
          <p:nvPr/>
        </p:nvSpPr>
        <p:spPr>
          <a:xfrm flipH="1">
            <a:off x="4492725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7" name="Google Shape;2617;p23"/>
          <p:cNvSpPr/>
          <p:nvPr/>
        </p:nvSpPr>
        <p:spPr>
          <a:xfrm flipH="1">
            <a:off x="6609844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8" name="Google Shape;2618;p23"/>
          <p:cNvGrpSpPr/>
          <p:nvPr/>
        </p:nvGrpSpPr>
        <p:grpSpPr>
          <a:xfrm>
            <a:off x="-1022279" y="2736475"/>
            <a:ext cx="1735514" cy="1078180"/>
            <a:chOff x="-3849348" y="6952593"/>
            <a:chExt cx="3571016" cy="2218477"/>
          </a:xfrm>
        </p:grpSpPr>
        <p:sp>
          <p:nvSpPr>
            <p:cNvPr id="2619" name="Google Shape;2619;p23"/>
            <p:cNvSpPr/>
            <p:nvPr/>
          </p:nvSpPr>
          <p:spPr>
            <a:xfrm flipH="1">
              <a:off x="-3260816" y="6952593"/>
              <a:ext cx="2512047" cy="1207365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23"/>
            <p:cNvSpPr/>
            <p:nvPr/>
          </p:nvSpPr>
          <p:spPr>
            <a:xfrm flipH="1">
              <a:off x="-947207" y="8079000"/>
              <a:ext cx="154839" cy="218849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23"/>
            <p:cNvSpPr/>
            <p:nvPr/>
          </p:nvSpPr>
          <p:spPr>
            <a:xfrm flipH="1">
              <a:off x="-940545" y="7853777"/>
              <a:ext cx="144700" cy="235506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23"/>
            <p:cNvSpPr/>
            <p:nvPr/>
          </p:nvSpPr>
          <p:spPr>
            <a:xfrm flipH="1">
              <a:off x="-940545" y="7863915"/>
              <a:ext cx="141369" cy="211897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3"/>
            <p:cNvSpPr/>
            <p:nvPr/>
          </p:nvSpPr>
          <p:spPr>
            <a:xfrm flipH="1">
              <a:off x="-869861" y="7863915"/>
              <a:ext cx="53882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23"/>
            <p:cNvSpPr/>
            <p:nvPr/>
          </p:nvSpPr>
          <p:spPr>
            <a:xfrm flipH="1">
              <a:off x="-3371794" y="7958060"/>
              <a:ext cx="349801" cy="252307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23"/>
            <p:cNvSpPr/>
            <p:nvPr/>
          </p:nvSpPr>
          <p:spPr>
            <a:xfrm flipH="1">
              <a:off x="-3529963" y="8159820"/>
              <a:ext cx="656003" cy="578481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23"/>
            <p:cNvSpPr/>
            <p:nvPr/>
          </p:nvSpPr>
          <p:spPr>
            <a:xfrm flipH="1">
              <a:off x="-3849341" y="8720335"/>
              <a:ext cx="1449464" cy="450734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23"/>
            <p:cNvSpPr/>
            <p:nvPr/>
          </p:nvSpPr>
          <p:spPr>
            <a:xfrm flipH="1">
              <a:off x="-3529973" y="815982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23"/>
            <p:cNvSpPr/>
            <p:nvPr/>
          </p:nvSpPr>
          <p:spPr>
            <a:xfrm flipH="1">
              <a:off x="-3425676" y="8344778"/>
              <a:ext cx="447426" cy="265777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23"/>
            <p:cNvSpPr/>
            <p:nvPr/>
          </p:nvSpPr>
          <p:spPr>
            <a:xfrm flipH="1">
              <a:off x="-3425679" y="8344778"/>
              <a:ext cx="225524" cy="265777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23"/>
            <p:cNvSpPr/>
            <p:nvPr/>
          </p:nvSpPr>
          <p:spPr>
            <a:xfrm flipH="1">
              <a:off x="-3849348" y="8720335"/>
              <a:ext cx="837494" cy="450734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23"/>
            <p:cNvSpPr/>
            <p:nvPr/>
          </p:nvSpPr>
          <p:spPr>
            <a:xfrm flipH="1">
              <a:off x="-1429532" y="8251456"/>
              <a:ext cx="1003310" cy="340682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32" name="Google Shape;2632;p23"/>
            <p:cNvGrpSpPr/>
            <p:nvPr/>
          </p:nvGrpSpPr>
          <p:grpSpPr>
            <a:xfrm>
              <a:off x="-1539990" y="8551874"/>
              <a:ext cx="1261658" cy="594147"/>
              <a:chOff x="811985" y="3296192"/>
              <a:chExt cx="1330582" cy="626605"/>
            </a:xfrm>
          </p:grpSpPr>
          <p:sp>
            <p:nvSpPr>
              <p:cNvPr id="2633" name="Google Shape;2633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4" name="Google Shape;2634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6" name="Google Shape;2636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7" name="Google Shape;2637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8" name="Google Shape;2638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9" name="Google Shape;2639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0" name="Google Shape;2640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1" name="Google Shape;2641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2" name="Google Shape;2642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3" name="Google Shape;2643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44" name="Google Shape;2644;p23"/>
          <p:cNvSpPr/>
          <p:nvPr/>
        </p:nvSpPr>
        <p:spPr>
          <a:xfrm>
            <a:off x="100" y="4501000"/>
            <a:ext cx="9144000" cy="84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5" name="Google Shape;2645;p23"/>
          <p:cNvGrpSpPr/>
          <p:nvPr/>
        </p:nvGrpSpPr>
        <p:grpSpPr>
          <a:xfrm>
            <a:off x="-28488" y="4636933"/>
            <a:ext cx="9201182" cy="1418253"/>
            <a:chOff x="1648300" y="2319100"/>
            <a:chExt cx="1480075" cy="228125"/>
          </a:xfrm>
        </p:grpSpPr>
        <p:sp>
          <p:nvSpPr>
            <p:cNvPr id="2646" name="Google Shape;2646;p23"/>
            <p:cNvSpPr/>
            <p:nvPr/>
          </p:nvSpPr>
          <p:spPr>
            <a:xfrm>
              <a:off x="1648300" y="2319100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31947" y="0"/>
                  </a:moveTo>
                  <a:lnTo>
                    <a:pt x="31389" y="23"/>
                  </a:lnTo>
                  <a:lnTo>
                    <a:pt x="30879" y="93"/>
                  </a:lnTo>
                  <a:lnTo>
                    <a:pt x="30484" y="163"/>
                  </a:lnTo>
                  <a:lnTo>
                    <a:pt x="30205" y="232"/>
                  </a:lnTo>
                  <a:lnTo>
                    <a:pt x="30066" y="279"/>
                  </a:lnTo>
                  <a:lnTo>
                    <a:pt x="30066" y="302"/>
                  </a:lnTo>
                  <a:lnTo>
                    <a:pt x="31088" y="302"/>
                  </a:lnTo>
                  <a:lnTo>
                    <a:pt x="31343" y="325"/>
                  </a:lnTo>
                  <a:lnTo>
                    <a:pt x="31482" y="372"/>
                  </a:lnTo>
                  <a:lnTo>
                    <a:pt x="31506" y="395"/>
                  </a:lnTo>
                  <a:lnTo>
                    <a:pt x="31482" y="418"/>
                  </a:lnTo>
                  <a:lnTo>
                    <a:pt x="31436" y="441"/>
                  </a:lnTo>
                  <a:lnTo>
                    <a:pt x="31320" y="488"/>
                  </a:lnTo>
                  <a:lnTo>
                    <a:pt x="30972" y="557"/>
                  </a:lnTo>
                  <a:lnTo>
                    <a:pt x="30391" y="650"/>
                  </a:lnTo>
                  <a:lnTo>
                    <a:pt x="29532" y="743"/>
                  </a:lnTo>
                  <a:lnTo>
                    <a:pt x="28441" y="813"/>
                  </a:lnTo>
                  <a:lnTo>
                    <a:pt x="27210" y="859"/>
                  </a:lnTo>
                  <a:lnTo>
                    <a:pt x="25910" y="882"/>
                  </a:lnTo>
                  <a:lnTo>
                    <a:pt x="24633" y="906"/>
                  </a:lnTo>
                  <a:lnTo>
                    <a:pt x="23449" y="906"/>
                  </a:lnTo>
                  <a:lnTo>
                    <a:pt x="22474" y="882"/>
                  </a:lnTo>
                  <a:lnTo>
                    <a:pt x="21755" y="836"/>
                  </a:lnTo>
                  <a:lnTo>
                    <a:pt x="21244" y="790"/>
                  </a:lnTo>
                  <a:lnTo>
                    <a:pt x="20756" y="790"/>
                  </a:lnTo>
                  <a:lnTo>
                    <a:pt x="20292" y="813"/>
                  </a:lnTo>
                  <a:lnTo>
                    <a:pt x="19828" y="836"/>
                  </a:lnTo>
                  <a:lnTo>
                    <a:pt x="18853" y="929"/>
                  </a:lnTo>
                  <a:lnTo>
                    <a:pt x="18319" y="952"/>
                  </a:lnTo>
                  <a:lnTo>
                    <a:pt x="17738" y="952"/>
                  </a:lnTo>
                  <a:lnTo>
                    <a:pt x="17436" y="975"/>
                  </a:lnTo>
                  <a:lnTo>
                    <a:pt x="12584" y="975"/>
                  </a:lnTo>
                  <a:lnTo>
                    <a:pt x="12259" y="906"/>
                  </a:lnTo>
                  <a:lnTo>
                    <a:pt x="12166" y="859"/>
                  </a:lnTo>
                  <a:lnTo>
                    <a:pt x="12096" y="813"/>
                  </a:lnTo>
                  <a:lnTo>
                    <a:pt x="12073" y="790"/>
                  </a:lnTo>
                  <a:lnTo>
                    <a:pt x="12096" y="766"/>
                  </a:lnTo>
                  <a:lnTo>
                    <a:pt x="12166" y="720"/>
                  </a:lnTo>
                  <a:lnTo>
                    <a:pt x="12329" y="674"/>
                  </a:lnTo>
                  <a:lnTo>
                    <a:pt x="12561" y="650"/>
                  </a:lnTo>
                  <a:lnTo>
                    <a:pt x="13211" y="604"/>
                  </a:lnTo>
                  <a:lnTo>
                    <a:pt x="16484" y="604"/>
                  </a:lnTo>
                  <a:lnTo>
                    <a:pt x="19317" y="650"/>
                  </a:lnTo>
                  <a:lnTo>
                    <a:pt x="20872" y="650"/>
                  </a:lnTo>
                  <a:lnTo>
                    <a:pt x="22498" y="627"/>
                  </a:lnTo>
                  <a:lnTo>
                    <a:pt x="25562" y="557"/>
                  </a:lnTo>
                  <a:lnTo>
                    <a:pt x="26769" y="511"/>
                  </a:lnTo>
                  <a:lnTo>
                    <a:pt x="27605" y="465"/>
                  </a:lnTo>
                  <a:lnTo>
                    <a:pt x="27861" y="441"/>
                  </a:lnTo>
                  <a:lnTo>
                    <a:pt x="27977" y="418"/>
                  </a:lnTo>
                  <a:lnTo>
                    <a:pt x="28000" y="395"/>
                  </a:lnTo>
                  <a:lnTo>
                    <a:pt x="27977" y="395"/>
                  </a:lnTo>
                  <a:lnTo>
                    <a:pt x="27791" y="372"/>
                  </a:lnTo>
                  <a:lnTo>
                    <a:pt x="26816" y="349"/>
                  </a:lnTo>
                  <a:lnTo>
                    <a:pt x="25051" y="325"/>
                  </a:lnTo>
                  <a:lnTo>
                    <a:pt x="20176" y="349"/>
                  </a:lnTo>
                  <a:lnTo>
                    <a:pt x="12120" y="418"/>
                  </a:lnTo>
                  <a:lnTo>
                    <a:pt x="10843" y="418"/>
                  </a:lnTo>
                  <a:lnTo>
                    <a:pt x="9868" y="441"/>
                  </a:lnTo>
                  <a:lnTo>
                    <a:pt x="9450" y="465"/>
                  </a:lnTo>
                  <a:lnTo>
                    <a:pt x="9078" y="534"/>
                  </a:lnTo>
                  <a:lnTo>
                    <a:pt x="8707" y="604"/>
                  </a:lnTo>
                  <a:lnTo>
                    <a:pt x="8335" y="720"/>
                  </a:lnTo>
                  <a:lnTo>
                    <a:pt x="8126" y="766"/>
                  </a:lnTo>
                  <a:lnTo>
                    <a:pt x="7825" y="813"/>
                  </a:lnTo>
                  <a:lnTo>
                    <a:pt x="6966" y="882"/>
                  </a:lnTo>
                  <a:lnTo>
                    <a:pt x="5874" y="929"/>
                  </a:lnTo>
                  <a:lnTo>
                    <a:pt x="4598" y="952"/>
                  </a:lnTo>
                  <a:lnTo>
                    <a:pt x="1" y="952"/>
                  </a:lnTo>
                  <a:lnTo>
                    <a:pt x="1" y="1324"/>
                  </a:lnTo>
                  <a:lnTo>
                    <a:pt x="3065" y="1254"/>
                  </a:lnTo>
                  <a:lnTo>
                    <a:pt x="4714" y="1231"/>
                  </a:lnTo>
                  <a:lnTo>
                    <a:pt x="5898" y="1231"/>
                  </a:lnTo>
                  <a:lnTo>
                    <a:pt x="9032" y="1324"/>
                  </a:lnTo>
                  <a:lnTo>
                    <a:pt x="11005" y="1370"/>
                  </a:lnTo>
                  <a:lnTo>
                    <a:pt x="11911" y="1416"/>
                  </a:lnTo>
                  <a:lnTo>
                    <a:pt x="12700" y="1486"/>
                  </a:lnTo>
                  <a:lnTo>
                    <a:pt x="9914" y="1556"/>
                  </a:lnTo>
                  <a:lnTo>
                    <a:pt x="13281" y="1556"/>
                  </a:lnTo>
                  <a:lnTo>
                    <a:pt x="13513" y="1579"/>
                  </a:lnTo>
                  <a:lnTo>
                    <a:pt x="13698" y="1625"/>
                  </a:lnTo>
                  <a:lnTo>
                    <a:pt x="13838" y="1672"/>
                  </a:lnTo>
                  <a:lnTo>
                    <a:pt x="14023" y="1695"/>
                  </a:lnTo>
                  <a:lnTo>
                    <a:pt x="14488" y="1742"/>
                  </a:lnTo>
                  <a:lnTo>
                    <a:pt x="15068" y="1742"/>
                  </a:lnTo>
                  <a:lnTo>
                    <a:pt x="15741" y="1718"/>
                  </a:lnTo>
                  <a:lnTo>
                    <a:pt x="17181" y="1649"/>
                  </a:lnTo>
                  <a:lnTo>
                    <a:pt x="18597" y="1533"/>
                  </a:lnTo>
                  <a:lnTo>
                    <a:pt x="26282" y="1533"/>
                  </a:lnTo>
                  <a:lnTo>
                    <a:pt x="25028" y="1509"/>
                  </a:lnTo>
                  <a:lnTo>
                    <a:pt x="24192" y="1463"/>
                  </a:lnTo>
                  <a:lnTo>
                    <a:pt x="23728" y="1416"/>
                  </a:lnTo>
                  <a:lnTo>
                    <a:pt x="23589" y="1370"/>
                  </a:lnTo>
                  <a:lnTo>
                    <a:pt x="23496" y="1347"/>
                  </a:lnTo>
                  <a:lnTo>
                    <a:pt x="24076" y="1347"/>
                  </a:lnTo>
                  <a:lnTo>
                    <a:pt x="27350" y="1231"/>
                  </a:lnTo>
                  <a:lnTo>
                    <a:pt x="30948" y="1231"/>
                  </a:lnTo>
                  <a:lnTo>
                    <a:pt x="30066" y="1324"/>
                  </a:lnTo>
                  <a:lnTo>
                    <a:pt x="29950" y="1347"/>
                  </a:lnTo>
                  <a:lnTo>
                    <a:pt x="30136" y="1347"/>
                  </a:lnTo>
                  <a:lnTo>
                    <a:pt x="30763" y="1300"/>
                  </a:lnTo>
                  <a:lnTo>
                    <a:pt x="31738" y="1277"/>
                  </a:lnTo>
                  <a:lnTo>
                    <a:pt x="34315" y="1231"/>
                  </a:lnTo>
                  <a:lnTo>
                    <a:pt x="40839" y="1231"/>
                  </a:lnTo>
                  <a:lnTo>
                    <a:pt x="40862" y="1254"/>
                  </a:lnTo>
                  <a:lnTo>
                    <a:pt x="34524" y="1556"/>
                  </a:lnTo>
                  <a:lnTo>
                    <a:pt x="49011" y="1486"/>
                  </a:lnTo>
                  <a:lnTo>
                    <a:pt x="49731" y="1486"/>
                  </a:lnTo>
                  <a:lnTo>
                    <a:pt x="50450" y="1463"/>
                  </a:lnTo>
                  <a:lnTo>
                    <a:pt x="51774" y="1463"/>
                  </a:lnTo>
                  <a:lnTo>
                    <a:pt x="51216" y="1440"/>
                  </a:lnTo>
                  <a:lnTo>
                    <a:pt x="53120" y="1370"/>
                  </a:lnTo>
                  <a:lnTo>
                    <a:pt x="54954" y="1277"/>
                  </a:lnTo>
                  <a:lnTo>
                    <a:pt x="56881" y="1161"/>
                  </a:lnTo>
                  <a:lnTo>
                    <a:pt x="55604" y="1115"/>
                  </a:lnTo>
                  <a:lnTo>
                    <a:pt x="54327" y="1091"/>
                  </a:lnTo>
                  <a:lnTo>
                    <a:pt x="52911" y="1068"/>
                  </a:lnTo>
                  <a:lnTo>
                    <a:pt x="55395" y="975"/>
                  </a:lnTo>
                  <a:lnTo>
                    <a:pt x="49707" y="975"/>
                  </a:lnTo>
                  <a:lnTo>
                    <a:pt x="50009" y="882"/>
                  </a:lnTo>
                  <a:lnTo>
                    <a:pt x="50404" y="790"/>
                  </a:lnTo>
                  <a:lnTo>
                    <a:pt x="50682" y="743"/>
                  </a:lnTo>
                  <a:lnTo>
                    <a:pt x="51054" y="720"/>
                  </a:lnTo>
                  <a:lnTo>
                    <a:pt x="52075" y="674"/>
                  </a:lnTo>
                  <a:lnTo>
                    <a:pt x="53352" y="650"/>
                  </a:lnTo>
                  <a:lnTo>
                    <a:pt x="54745" y="650"/>
                  </a:lnTo>
                  <a:lnTo>
                    <a:pt x="57462" y="674"/>
                  </a:lnTo>
                  <a:lnTo>
                    <a:pt x="59203" y="720"/>
                  </a:lnTo>
                  <a:lnTo>
                    <a:pt x="59203" y="279"/>
                  </a:lnTo>
                  <a:lnTo>
                    <a:pt x="56092" y="279"/>
                  </a:lnTo>
                  <a:lnTo>
                    <a:pt x="56278" y="325"/>
                  </a:lnTo>
                  <a:lnTo>
                    <a:pt x="56371" y="349"/>
                  </a:lnTo>
                  <a:lnTo>
                    <a:pt x="56394" y="372"/>
                  </a:lnTo>
                  <a:lnTo>
                    <a:pt x="56371" y="395"/>
                  </a:lnTo>
                  <a:lnTo>
                    <a:pt x="56278" y="418"/>
                  </a:lnTo>
                  <a:lnTo>
                    <a:pt x="55883" y="465"/>
                  </a:lnTo>
                  <a:lnTo>
                    <a:pt x="55210" y="511"/>
                  </a:lnTo>
                  <a:lnTo>
                    <a:pt x="54374" y="534"/>
                  </a:lnTo>
                  <a:lnTo>
                    <a:pt x="53399" y="557"/>
                  </a:lnTo>
                  <a:lnTo>
                    <a:pt x="52401" y="557"/>
                  </a:lnTo>
                  <a:lnTo>
                    <a:pt x="51425" y="511"/>
                  </a:lnTo>
                  <a:lnTo>
                    <a:pt x="50450" y="488"/>
                  </a:lnTo>
                  <a:lnTo>
                    <a:pt x="49522" y="488"/>
                  </a:lnTo>
                  <a:lnTo>
                    <a:pt x="48686" y="511"/>
                  </a:lnTo>
                  <a:lnTo>
                    <a:pt x="48013" y="534"/>
                  </a:lnTo>
                  <a:lnTo>
                    <a:pt x="47525" y="557"/>
                  </a:lnTo>
                  <a:lnTo>
                    <a:pt x="47339" y="581"/>
                  </a:lnTo>
                  <a:lnTo>
                    <a:pt x="47479" y="604"/>
                  </a:lnTo>
                  <a:lnTo>
                    <a:pt x="48547" y="604"/>
                  </a:lnTo>
                  <a:lnTo>
                    <a:pt x="48593" y="627"/>
                  </a:lnTo>
                  <a:lnTo>
                    <a:pt x="48570" y="627"/>
                  </a:lnTo>
                  <a:lnTo>
                    <a:pt x="48500" y="650"/>
                  </a:lnTo>
                  <a:lnTo>
                    <a:pt x="48245" y="720"/>
                  </a:lnTo>
                  <a:lnTo>
                    <a:pt x="47316" y="836"/>
                  </a:lnTo>
                  <a:lnTo>
                    <a:pt x="46132" y="975"/>
                  </a:lnTo>
                  <a:lnTo>
                    <a:pt x="43555" y="975"/>
                  </a:lnTo>
                  <a:lnTo>
                    <a:pt x="43137" y="859"/>
                  </a:lnTo>
                  <a:lnTo>
                    <a:pt x="42487" y="674"/>
                  </a:lnTo>
                  <a:lnTo>
                    <a:pt x="42255" y="627"/>
                  </a:lnTo>
                  <a:lnTo>
                    <a:pt x="42023" y="604"/>
                  </a:lnTo>
                  <a:lnTo>
                    <a:pt x="41558" y="581"/>
                  </a:lnTo>
                  <a:lnTo>
                    <a:pt x="41024" y="581"/>
                  </a:lnTo>
                  <a:lnTo>
                    <a:pt x="40490" y="604"/>
                  </a:lnTo>
                  <a:lnTo>
                    <a:pt x="39306" y="697"/>
                  </a:lnTo>
                  <a:lnTo>
                    <a:pt x="38656" y="743"/>
                  </a:lnTo>
                  <a:lnTo>
                    <a:pt x="37960" y="720"/>
                  </a:lnTo>
                  <a:lnTo>
                    <a:pt x="37379" y="697"/>
                  </a:lnTo>
                  <a:lnTo>
                    <a:pt x="36985" y="674"/>
                  </a:lnTo>
                  <a:lnTo>
                    <a:pt x="36799" y="650"/>
                  </a:lnTo>
                  <a:lnTo>
                    <a:pt x="36776" y="627"/>
                  </a:lnTo>
                  <a:lnTo>
                    <a:pt x="36776" y="604"/>
                  </a:lnTo>
                  <a:lnTo>
                    <a:pt x="36869" y="581"/>
                  </a:lnTo>
                  <a:lnTo>
                    <a:pt x="37031" y="534"/>
                  </a:lnTo>
                  <a:lnTo>
                    <a:pt x="37519" y="418"/>
                  </a:lnTo>
                  <a:lnTo>
                    <a:pt x="37797" y="395"/>
                  </a:lnTo>
                  <a:lnTo>
                    <a:pt x="38331" y="372"/>
                  </a:lnTo>
                  <a:lnTo>
                    <a:pt x="39980" y="349"/>
                  </a:lnTo>
                  <a:lnTo>
                    <a:pt x="44646" y="325"/>
                  </a:lnTo>
                  <a:lnTo>
                    <a:pt x="47061" y="325"/>
                  </a:lnTo>
                  <a:lnTo>
                    <a:pt x="49127" y="302"/>
                  </a:lnTo>
                  <a:lnTo>
                    <a:pt x="49940" y="279"/>
                  </a:lnTo>
                  <a:lnTo>
                    <a:pt x="50543" y="256"/>
                  </a:lnTo>
                  <a:lnTo>
                    <a:pt x="50915" y="209"/>
                  </a:lnTo>
                  <a:lnTo>
                    <a:pt x="50984" y="186"/>
                  </a:lnTo>
                  <a:lnTo>
                    <a:pt x="51008" y="186"/>
                  </a:lnTo>
                  <a:lnTo>
                    <a:pt x="50984" y="163"/>
                  </a:lnTo>
                  <a:lnTo>
                    <a:pt x="50915" y="140"/>
                  </a:lnTo>
                  <a:lnTo>
                    <a:pt x="50752" y="116"/>
                  </a:lnTo>
                  <a:lnTo>
                    <a:pt x="50218" y="93"/>
                  </a:lnTo>
                  <a:lnTo>
                    <a:pt x="49382" y="70"/>
                  </a:lnTo>
                  <a:lnTo>
                    <a:pt x="48338" y="47"/>
                  </a:lnTo>
                  <a:lnTo>
                    <a:pt x="45714" y="70"/>
                  </a:lnTo>
                  <a:lnTo>
                    <a:pt x="42673" y="70"/>
                  </a:lnTo>
                  <a:lnTo>
                    <a:pt x="39585" y="93"/>
                  </a:lnTo>
                  <a:lnTo>
                    <a:pt x="36753" y="116"/>
                  </a:lnTo>
                  <a:lnTo>
                    <a:pt x="34524" y="93"/>
                  </a:lnTo>
                  <a:lnTo>
                    <a:pt x="33734" y="70"/>
                  </a:lnTo>
                  <a:lnTo>
                    <a:pt x="33247" y="47"/>
                  </a:lnTo>
                  <a:lnTo>
                    <a:pt x="32899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23"/>
            <p:cNvSpPr/>
            <p:nvPr/>
          </p:nvSpPr>
          <p:spPr>
            <a:xfrm>
              <a:off x="2305325" y="2357400"/>
              <a:ext cx="67950" cy="25"/>
            </a:xfrm>
            <a:custGeom>
              <a:avLst/>
              <a:gdLst/>
              <a:ahLst/>
              <a:cxnLst/>
              <a:rect l="l" t="t" r="r" b="b"/>
              <a:pathLst>
                <a:path w="2718" h="1" extrusionOk="0">
                  <a:moveTo>
                    <a:pt x="2717" y="1"/>
                  </a:moveTo>
                  <a:lnTo>
                    <a:pt x="2717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08" y="1"/>
                  </a:lnTo>
                  <a:lnTo>
                    <a:pt x="2717" y="1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23"/>
            <p:cNvSpPr/>
            <p:nvPr/>
          </p:nvSpPr>
          <p:spPr>
            <a:xfrm>
              <a:off x="1648300" y="238642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6677" y="0"/>
                  </a:moveTo>
                  <a:lnTo>
                    <a:pt x="26305" y="24"/>
                  </a:lnTo>
                  <a:lnTo>
                    <a:pt x="25957" y="47"/>
                  </a:lnTo>
                  <a:lnTo>
                    <a:pt x="25469" y="93"/>
                  </a:lnTo>
                  <a:lnTo>
                    <a:pt x="24680" y="116"/>
                  </a:lnTo>
                  <a:lnTo>
                    <a:pt x="19619" y="116"/>
                  </a:lnTo>
                  <a:lnTo>
                    <a:pt x="16531" y="93"/>
                  </a:lnTo>
                  <a:lnTo>
                    <a:pt x="13489" y="70"/>
                  </a:lnTo>
                  <a:lnTo>
                    <a:pt x="9821" y="70"/>
                  </a:lnTo>
                  <a:lnTo>
                    <a:pt x="9009" y="93"/>
                  </a:lnTo>
                  <a:lnTo>
                    <a:pt x="8451" y="116"/>
                  </a:lnTo>
                  <a:lnTo>
                    <a:pt x="8289" y="140"/>
                  </a:lnTo>
                  <a:lnTo>
                    <a:pt x="8219" y="163"/>
                  </a:lnTo>
                  <a:lnTo>
                    <a:pt x="8196" y="186"/>
                  </a:lnTo>
                  <a:lnTo>
                    <a:pt x="8219" y="186"/>
                  </a:lnTo>
                  <a:lnTo>
                    <a:pt x="8289" y="209"/>
                  </a:lnTo>
                  <a:lnTo>
                    <a:pt x="8660" y="256"/>
                  </a:lnTo>
                  <a:lnTo>
                    <a:pt x="9264" y="279"/>
                  </a:lnTo>
                  <a:lnTo>
                    <a:pt x="10077" y="302"/>
                  </a:lnTo>
                  <a:lnTo>
                    <a:pt x="12143" y="325"/>
                  </a:lnTo>
                  <a:lnTo>
                    <a:pt x="14557" y="349"/>
                  </a:lnTo>
                  <a:lnTo>
                    <a:pt x="19224" y="349"/>
                  </a:lnTo>
                  <a:lnTo>
                    <a:pt x="20872" y="372"/>
                  </a:lnTo>
                  <a:lnTo>
                    <a:pt x="21406" y="395"/>
                  </a:lnTo>
                  <a:lnTo>
                    <a:pt x="21685" y="418"/>
                  </a:lnTo>
                  <a:lnTo>
                    <a:pt x="22172" y="534"/>
                  </a:lnTo>
                  <a:lnTo>
                    <a:pt x="22358" y="581"/>
                  </a:lnTo>
                  <a:lnTo>
                    <a:pt x="22428" y="627"/>
                  </a:lnTo>
                  <a:lnTo>
                    <a:pt x="22428" y="650"/>
                  </a:lnTo>
                  <a:lnTo>
                    <a:pt x="22405" y="650"/>
                  </a:lnTo>
                  <a:lnTo>
                    <a:pt x="22219" y="697"/>
                  </a:lnTo>
                  <a:lnTo>
                    <a:pt x="21847" y="720"/>
                  </a:lnTo>
                  <a:lnTo>
                    <a:pt x="21244" y="743"/>
                  </a:lnTo>
                  <a:lnTo>
                    <a:pt x="20547" y="743"/>
                  </a:lnTo>
                  <a:lnTo>
                    <a:pt x="19897" y="720"/>
                  </a:lnTo>
                  <a:lnTo>
                    <a:pt x="18713" y="627"/>
                  </a:lnTo>
                  <a:lnTo>
                    <a:pt x="18179" y="581"/>
                  </a:lnTo>
                  <a:lnTo>
                    <a:pt x="17668" y="581"/>
                  </a:lnTo>
                  <a:lnTo>
                    <a:pt x="17181" y="604"/>
                  </a:lnTo>
                  <a:lnTo>
                    <a:pt x="16949" y="650"/>
                  </a:lnTo>
                  <a:lnTo>
                    <a:pt x="16717" y="697"/>
                  </a:lnTo>
                  <a:lnTo>
                    <a:pt x="16020" y="883"/>
                  </a:lnTo>
                  <a:lnTo>
                    <a:pt x="15579" y="999"/>
                  </a:lnTo>
                  <a:lnTo>
                    <a:pt x="15347" y="1022"/>
                  </a:lnTo>
                  <a:lnTo>
                    <a:pt x="15091" y="1045"/>
                  </a:lnTo>
                  <a:lnTo>
                    <a:pt x="14302" y="1045"/>
                  </a:lnTo>
                  <a:lnTo>
                    <a:pt x="13698" y="1022"/>
                  </a:lnTo>
                  <a:lnTo>
                    <a:pt x="12955" y="975"/>
                  </a:lnTo>
                  <a:lnTo>
                    <a:pt x="12189" y="883"/>
                  </a:lnTo>
                  <a:lnTo>
                    <a:pt x="11493" y="790"/>
                  </a:lnTo>
                  <a:lnTo>
                    <a:pt x="10936" y="720"/>
                  </a:lnTo>
                  <a:lnTo>
                    <a:pt x="10634" y="650"/>
                  </a:lnTo>
                  <a:lnTo>
                    <a:pt x="10611" y="627"/>
                  </a:lnTo>
                  <a:lnTo>
                    <a:pt x="10703" y="604"/>
                  </a:lnTo>
                  <a:lnTo>
                    <a:pt x="11864" y="604"/>
                  </a:lnTo>
                  <a:lnTo>
                    <a:pt x="11679" y="581"/>
                  </a:lnTo>
                  <a:lnTo>
                    <a:pt x="11191" y="534"/>
                  </a:lnTo>
                  <a:lnTo>
                    <a:pt x="10518" y="511"/>
                  </a:lnTo>
                  <a:lnTo>
                    <a:pt x="8753" y="511"/>
                  </a:lnTo>
                  <a:lnTo>
                    <a:pt x="7801" y="534"/>
                  </a:lnTo>
                  <a:lnTo>
                    <a:pt x="6803" y="558"/>
                  </a:lnTo>
                  <a:lnTo>
                    <a:pt x="4853" y="558"/>
                  </a:lnTo>
                  <a:lnTo>
                    <a:pt x="3994" y="534"/>
                  </a:lnTo>
                  <a:lnTo>
                    <a:pt x="3321" y="488"/>
                  </a:lnTo>
                  <a:lnTo>
                    <a:pt x="2926" y="418"/>
                  </a:lnTo>
                  <a:lnTo>
                    <a:pt x="2833" y="395"/>
                  </a:lnTo>
                  <a:lnTo>
                    <a:pt x="2810" y="372"/>
                  </a:lnTo>
                  <a:lnTo>
                    <a:pt x="2833" y="372"/>
                  </a:lnTo>
                  <a:lnTo>
                    <a:pt x="2926" y="325"/>
                  </a:lnTo>
                  <a:lnTo>
                    <a:pt x="3112" y="302"/>
                  </a:lnTo>
                  <a:lnTo>
                    <a:pt x="1" y="302"/>
                  </a:lnTo>
                  <a:lnTo>
                    <a:pt x="1" y="720"/>
                  </a:lnTo>
                  <a:lnTo>
                    <a:pt x="1742" y="674"/>
                  </a:lnTo>
                  <a:lnTo>
                    <a:pt x="4458" y="650"/>
                  </a:lnTo>
                  <a:lnTo>
                    <a:pt x="5851" y="650"/>
                  </a:lnTo>
                  <a:lnTo>
                    <a:pt x="7128" y="674"/>
                  </a:lnTo>
                  <a:lnTo>
                    <a:pt x="8150" y="720"/>
                  </a:lnTo>
                  <a:lnTo>
                    <a:pt x="8521" y="743"/>
                  </a:lnTo>
                  <a:lnTo>
                    <a:pt x="8800" y="790"/>
                  </a:lnTo>
                  <a:lnTo>
                    <a:pt x="9496" y="975"/>
                  </a:lnTo>
                  <a:lnTo>
                    <a:pt x="9659" y="1022"/>
                  </a:lnTo>
                  <a:lnTo>
                    <a:pt x="9682" y="1068"/>
                  </a:lnTo>
                  <a:lnTo>
                    <a:pt x="9682" y="1092"/>
                  </a:lnTo>
                  <a:lnTo>
                    <a:pt x="9659" y="1092"/>
                  </a:lnTo>
                  <a:lnTo>
                    <a:pt x="9589" y="1115"/>
                  </a:lnTo>
                  <a:lnTo>
                    <a:pt x="9310" y="1138"/>
                  </a:lnTo>
                  <a:lnTo>
                    <a:pt x="8893" y="1115"/>
                  </a:lnTo>
                  <a:lnTo>
                    <a:pt x="8312" y="1092"/>
                  </a:lnTo>
                  <a:lnTo>
                    <a:pt x="7523" y="1092"/>
                  </a:lnTo>
                  <a:lnTo>
                    <a:pt x="6594" y="1068"/>
                  </a:lnTo>
                  <a:lnTo>
                    <a:pt x="4621" y="1092"/>
                  </a:lnTo>
                  <a:lnTo>
                    <a:pt x="2322" y="1161"/>
                  </a:lnTo>
                  <a:lnTo>
                    <a:pt x="5526" y="1347"/>
                  </a:lnTo>
                  <a:lnTo>
                    <a:pt x="8103" y="1463"/>
                  </a:lnTo>
                  <a:lnTo>
                    <a:pt x="9218" y="1486"/>
                  </a:lnTo>
                  <a:lnTo>
                    <a:pt x="10053" y="1486"/>
                  </a:lnTo>
                  <a:lnTo>
                    <a:pt x="11191" y="1440"/>
                  </a:lnTo>
                  <a:lnTo>
                    <a:pt x="12073" y="1370"/>
                  </a:lnTo>
                  <a:lnTo>
                    <a:pt x="12863" y="1324"/>
                  </a:lnTo>
                  <a:lnTo>
                    <a:pt x="13281" y="1301"/>
                  </a:lnTo>
                  <a:lnTo>
                    <a:pt x="13745" y="1301"/>
                  </a:lnTo>
                  <a:lnTo>
                    <a:pt x="14256" y="1324"/>
                  </a:lnTo>
                  <a:lnTo>
                    <a:pt x="14743" y="1370"/>
                  </a:lnTo>
                  <a:lnTo>
                    <a:pt x="15765" y="1463"/>
                  </a:lnTo>
                  <a:lnTo>
                    <a:pt x="16252" y="1486"/>
                  </a:lnTo>
                  <a:lnTo>
                    <a:pt x="17251" y="1486"/>
                  </a:lnTo>
                  <a:lnTo>
                    <a:pt x="17761" y="1417"/>
                  </a:lnTo>
                  <a:lnTo>
                    <a:pt x="18133" y="1347"/>
                  </a:lnTo>
                  <a:lnTo>
                    <a:pt x="18342" y="1254"/>
                  </a:lnTo>
                  <a:lnTo>
                    <a:pt x="18435" y="1184"/>
                  </a:lnTo>
                  <a:lnTo>
                    <a:pt x="18481" y="1138"/>
                  </a:lnTo>
                  <a:lnTo>
                    <a:pt x="18527" y="1092"/>
                  </a:lnTo>
                  <a:lnTo>
                    <a:pt x="18690" y="1068"/>
                  </a:lnTo>
                  <a:lnTo>
                    <a:pt x="18992" y="1068"/>
                  </a:lnTo>
                  <a:lnTo>
                    <a:pt x="19526" y="1092"/>
                  </a:lnTo>
                  <a:lnTo>
                    <a:pt x="20385" y="1138"/>
                  </a:lnTo>
                  <a:lnTo>
                    <a:pt x="21569" y="1184"/>
                  </a:lnTo>
                  <a:lnTo>
                    <a:pt x="24494" y="1231"/>
                  </a:lnTo>
                  <a:lnTo>
                    <a:pt x="27303" y="1277"/>
                  </a:lnTo>
                  <a:lnTo>
                    <a:pt x="28371" y="1301"/>
                  </a:lnTo>
                  <a:lnTo>
                    <a:pt x="29068" y="1347"/>
                  </a:lnTo>
                  <a:lnTo>
                    <a:pt x="29254" y="1347"/>
                  </a:lnTo>
                  <a:lnTo>
                    <a:pt x="29045" y="1324"/>
                  </a:lnTo>
                  <a:lnTo>
                    <a:pt x="27861" y="1184"/>
                  </a:lnTo>
                  <a:lnTo>
                    <a:pt x="25748" y="975"/>
                  </a:lnTo>
                  <a:lnTo>
                    <a:pt x="25748" y="975"/>
                  </a:lnTo>
                  <a:lnTo>
                    <a:pt x="29695" y="1138"/>
                  </a:lnTo>
                  <a:lnTo>
                    <a:pt x="32829" y="1277"/>
                  </a:lnTo>
                  <a:lnTo>
                    <a:pt x="35151" y="1347"/>
                  </a:lnTo>
                  <a:lnTo>
                    <a:pt x="36427" y="1370"/>
                  </a:lnTo>
                  <a:lnTo>
                    <a:pt x="37379" y="1347"/>
                  </a:lnTo>
                  <a:lnTo>
                    <a:pt x="38215" y="1370"/>
                  </a:lnTo>
                  <a:lnTo>
                    <a:pt x="39028" y="1417"/>
                  </a:lnTo>
                  <a:lnTo>
                    <a:pt x="40398" y="1533"/>
                  </a:lnTo>
                  <a:lnTo>
                    <a:pt x="42348" y="1672"/>
                  </a:lnTo>
                  <a:lnTo>
                    <a:pt x="43346" y="1742"/>
                  </a:lnTo>
                  <a:lnTo>
                    <a:pt x="44669" y="1742"/>
                  </a:lnTo>
                  <a:lnTo>
                    <a:pt x="45018" y="1718"/>
                  </a:lnTo>
                  <a:lnTo>
                    <a:pt x="45296" y="1695"/>
                  </a:lnTo>
                  <a:lnTo>
                    <a:pt x="45505" y="1649"/>
                  </a:lnTo>
                  <a:lnTo>
                    <a:pt x="45737" y="1579"/>
                  </a:lnTo>
                  <a:lnTo>
                    <a:pt x="46062" y="1533"/>
                  </a:lnTo>
                  <a:lnTo>
                    <a:pt x="46921" y="1463"/>
                  </a:lnTo>
                  <a:lnTo>
                    <a:pt x="48013" y="1393"/>
                  </a:lnTo>
                  <a:lnTo>
                    <a:pt x="49220" y="1347"/>
                  </a:lnTo>
                  <a:lnTo>
                    <a:pt x="51611" y="1277"/>
                  </a:lnTo>
                  <a:lnTo>
                    <a:pt x="53306" y="1231"/>
                  </a:lnTo>
                  <a:lnTo>
                    <a:pt x="54490" y="1231"/>
                  </a:lnTo>
                  <a:lnTo>
                    <a:pt x="56138" y="1254"/>
                  </a:lnTo>
                  <a:lnTo>
                    <a:pt x="59203" y="1324"/>
                  </a:lnTo>
                  <a:lnTo>
                    <a:pt x="59203" y="952"/>
                  </a:lnTo>
                  <a:lnTo>
                    <a:pt x="57183" y="975"/>
                  </a:lnTo>
                  <a:lnTo>
                    <a:pt x="54606" y="952"/>
                  </a:lnTo>
                  <a:lnTo>
                    <a:pt x="53352" y="929"/>
                  </a:lnTo>
                  <a:lnTo>
                    <a:pt x="52238" y="883"/>
                  </a:lnTo>
                  <a:lnTo>
                    <a:pt x="51379" y="813"/>
                  </a:lnTo>
                  <a:lnTo>
                    <a:pt x="51077" y="767"/>
                  </a:lnTo>
                  <a:lnTo>
                    <a:pt x="50868" y="720"/>
                  </a:lnTo>
                  <a:lnTo>
                    <a:pt x="50497" y="604"/>
                  </a:lnTo>
                  <a:lnTo>
                    <a:pt x="50125" y="534"/>
                  </a:lnTo>
                  <a:lnTo>
                    <a:pt x="49754" y="488"/>
                  </a:lnTo>
                  <a:lnTo>
                    <a:pt x="49336" y="441"/>
                  </a:lnTo>
                  <a:lnTo>
                    <a:pt x="48361" y="418"/>
                  </a:lnTo>
                  <a:lnTo>
                    <a:pt x="47084" y="418"/>
                  </a:lnTo>
                  <a:lnTo>
                    <a:pt x="39028" y="349"/>
                  </a:lnTo>
                  <a:lnTo>
                    <a:pt x="32388" y="349"/>
                  </a:lnTo>
                  <a:lnTo>
                    <a:pt x="31413" y="372"/>
                  </a:lnTo>
                  <a:lnTo>
                    <a:pt x="31227" y="395"/>
                  </a:lnTo>
                  <a:lnTo>
                    <a:pt x="31204" y="418"/>
                  </a:lnTo>
                  <a:lnTo>
                    <a:pt x="31227" y="418"/>
                  </a:lnTo>
                  <a:lnTo>
                    <a:pt x="31343" y="441"/>
                  </a:lnTo>
                  <a:lnTo>
                    <a:pt x="31598" y="465"/>
                  </a:lnTo>
                  <a:lnTo>
                    <a:pt x="32457" y="511"/>
                  </a:lnTo>
                  <a:lnTo>
                    <a:pt x="33641" y="558"/>
                  </a:lnTo>
                  <a:lnTo>
                    <a:pt x="36706" y="627"/>
                  </a:lnTo>
                  <a:lnTo>
                    <a:pt x="38331" y="650"/>
                  </a:lnTo>
                  <a:lnTo>
                    <a:pt x="39887" y="650"/>
                  </a:lnTo>
                  <a:lnTo>
                    <a:pt x="42719" y="627"/>
                  </a:lnTo>
                  <a:lnTo>
                    <a:pt x="45087" y="604"/>
                  </a:lnTo>
                  <a:lnTo>
                    <a:pt x="45993" y="604"/>
                  </a:lnTo>
                  <a:lnTo>
                    <a:pt x="46666" y="650"/>
                  </a:lnTo>
                  <a:lnTo>
                    <a:pt x="46875" y="674"/>
                  </a:lnTo>
                  <a:lnTo>
                    <a:pt x="47037" y="720"/>
                  </a:lnTo>
                  <a:lnTo>
                    <a:pt x="47130" y="767"/>
                  </a:lnTo>
                  <a:lnTo>
                    <a:pt x="47130" y="790"/>
                  </a:lnTo>
                  <a:lnTo>
                    <a:pt x="47107" y="836"/>
                  </a:lnTo>
                  <a:lnTo>
                    <a:pt x="47014" y="883"/>
                  </a:lnTo>
                  <a:lnTo>
                    <a:pt x="46852" y="929"/>
                  </a:lnTo>
                  <a:lnTo>
                    <a:pt x="46620" y="975"/>
                  </a:lnTo>
                  <a:lnTo>
                    <a:pt x="46341" y="999"/>
                  </a:lnTo>
                  <a:lnTo>
                    <a:pt x="45644" y="1022"/>
                  </a:lnTo>
                  <a:lnTo>
                    <a:pt x="44809" y="1045"/>
                  </a:lnTo>
                  <a:lnTo>
                    <a:pt x="43021" y="999"/>
                  </a:lnTo>
                  <a:lnTo>
                    <a:pt x="41465" y="975"/>
                  </a:lnTo>
                  <a:lnTo>
                    <a:pt x="40885" y="952"/>
                  </a:lnTo>
                  <a:lnTo>
                    <a:pt x="40351" y="929"/>
                  </a:lnTo>
                  <a:lnTo>
                    <a:pt x="39376" y="859"/>
                  </a:lnTo>
                  <a:lnTo>
                    <a:pt x="38935" y="813"/>
                  </a:lnTo>
                  <a:lnTo>
                    <a:pt x="37960" y="813"/>
                  </a:lnTo>
                  <a:lnTo>
                    <a:pt x="37449" y="836"/>
                  </a:lnTo>
                  <a:lnTo>
                    <a:pt x="36729" y="883"/>
                  </a:lnTo>
                  <a:lnTo>
                    <a:pt x="35754" y="906"/>
                  </a:lnTo>
                  <a:lnTo>
                    <a:pt x="33293" y="906"/>
                  </a:lnTo>
                  <a:lnTo>
                    <a:pt x="31993" y="859"/>
                  </a:lnTo>
                  <a:lnTo>
                    <a:pt x="30763" y="813"/>
                  </a:lnTo>
                  <a:lnTo>
                    <a:pt x="29671" y="743"/>
                  </a:lnTo>
                  <a:lnTo>
                    <a:pt x="28812" y="650"/>
                  </a:lnTo>
                  <a:lnTo>
                    <a:pt x="28232" y="558"/>
                  </a:lnTo>
                  <a:lnTo>
                    <a:pt x="27884" y="488"/>
                  </a:lnTo>
                  <a:lnTo>
                    <a:pt x="27768" y="441"/>
                  </a:lnTo>
                  <a:lnTo>
                    <a:pt x="27721" y="418"/>
                  </a:lnTo>
                  <a:lnTo>
                    <a:pt x="27698" y="395"/>
                  </a:lnTo>
                  <a:lnTo>
                    <a:pt x="27721" y="372"/>
                  </a:lnTo>
                  <a:lnTo>
                    <a:pt x="27861" y="325"/>
                  </a:lnTo>
                  <a:lnTo>
                    <a:pt x="28116" y="302"/>
                  </a:lnTo>
                  <a:lnTo>
                    <a:pt x="28464" y="302"/>
                  </a:lnTo>
                  <a:lnTo>
                    <a:pt x="28859" y="325"/>
                  </a:lnTo>
                  <a:lnTo>
                    <a:pt x="29091" y="325"/>
                  </a:lnTo>
                  <a:lnTo>
                    <a:pt x="29137" y="302"/>
                  </a:lnTo>
                  <a:lnTo>
                    <a:pt x="29137" y="279"/>
                  </a:lnTo>
                  <a:lnTo>
                    <a:pt x="28998" y="233"/>
                  </a:lnTo>
                  <a:lnTo>
                    <a:pt x="28720" y="163"/>
                  </a:lnTo>
                  <a:lnTo>
                    <a:pt x="28325" y="93"/>
                  </a:lnTo>
                  <a:lnTo>
                    <a:pt x="27814" y="47"/>
                  </a:lnTo>
                  <a:lnTo>
                    <a:pt x="27257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23"/>
            <p:cNvSpPr/>
            <p:nvPr/>
          </p:nvSpPr>
          <p:spPr>
            <a:xfrm>
              <a:off x="1648300" y="24409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48848" y="1"/>
                  </a:moveTo>
                  <a:lnTo>
                    <a:pt x="47943" y="24"/>
                  </a:lnTo>
                  <a:lnTo>
                    <a:pt x="45923" y="140"/>
                  </a:lnTo>
                  <a:lnTo>
                    <a:pt x="42673" y="326"/>
                  </a:lnTo>
                  <a:lnTo>
                    <a:pt x="41605" y="372"/>
                  </a:lnTo>
                  <a:lnTo>
                    <a:pt x="40699" y="395"/>
                  </a:lnTo>
                  <a:lnTo>
                    <a:pt x="39678" y="372"/>
                  </a:lnTo>
                  <a:lnTo>
                    <a:pt x="38262" y="395"/>
                  </a:lnTo>
                  <a:lnTo>
                    <a:pt x="35499" y="465"/>
                  </a:lnTo>
                  <a:lnTo>
                    <a:pt x="31645" y="604"/>
                  </a:lnTo>
                  <a:lnTo>
                    <a:pt x="26723" y="767"/>
                  </a:lnTo>
                  <a:lnTo>
                    <a:pt x="29834" y="558"/>
                  </a:lnTo>
                  <a:lnTo>
                    <a:pt x="31622" y="419"/>
                  </a:lnTo>
                  <a:lnTo>
                    <a:pt x="31970" y="395"/>
                  </a:lnTo>
                  <a:lnTo>
                    <a:pt x="31715" y="395"/>
                  </a:lnTo>
                  <a:lnTo>
                    <a:pt x="30855" y="442"/>
                  </a:lnTo>
                  <a:lnTo>
                    <a:pt x="29602" y="465"/>
                  </a:lnTo>
                  <a:lnTo>
                    <a:pt x="26375" y="511"/>
                  </a:lnTo>
                  <a:lnTo>
                    <a:pt x="23031" y="558"/>
                  </a:lnTo>
                  <a:lnTo>
                    <a:pt x="21592" y="604"/>
                  </a:lnTo>
                  <a:lnTo>
                    <a:pt x="20501" y="651"/>
                  </a:lnTo>
                  <a:lnTo>
                    <a:pt x="19804" y="674"/>
                  </a:lnTo>
                  <a:lnTo>
                    <a:pt x="19410" y="674"/>
                  </a:lnTo>
                  <a:lnTo>
                    <a:pt x="19386" y="651"/>
                  </a:lnTo>
                  <a:lnTo>
                    <a:pt x="19503" y="604"/>
                  </a:lnTo>
                  <a:lnTo>
                    <a:pt x="19688" y="558"/>
                  </a:lnTo>
                  <a:lnTo>
                    <a:pt x="19851" y="488"/>
                  </a:lnTo>
                  <a:lnTo>
                    <a:pt x="19920" y="442"/>
                  </a:lnTo>
                  <a:lnTo>
                    <a:pt x="19944" y="395"/>
                  </a:lnTo>
                  <a:lnTo>
                    <a:pt x="19920" y="372"/>
                  </a:lnTo>
                  <a:lnTo>
                    <a:pt x="19851" y="326"/>
                  </a:lnTo>
                  <a:lnTo>
                    <a:pt x="19735" y="279"/>
                  </a:lnTo>
                  <a:lnTo>
                    <a:pt x="19549" y="256"/>
                  </a:lnTo>
                  <a:lnTo>
                    <a:pt x="18504" y="256"/>
                  </a:lnTo>
                  <a:lnTo>
                    <a:pt x="17854" y="279"/>
                  </a:lnTo>
                  <a:lnTo>
                    <a:pt x="16438" y="372"/>
                  </a:lnTo>
                  <a:lnTo>
                    <a:pt x="15741" y="419"/>
                  </a:lnTo>
                  <a:lnTo>
                    <a:pt x="15115" y="442"/>
                  </a:lnTo>
                  <a:lnTo>
                    <a:pt x="14604" y="442"/>
                  </a:lnTo>
                  <a:lnTo>
                    <a:pt x="14209" y="419"/>
                  </a:lnTo>
                  <a:lnTo>
                    <a:pt x="13559" y="372"/>
                  </a:lnTo>
                  <a:lnTo>
                    <a:pt x="12886" y="303"/>
                  </a:lnTo>
                  <a:lnTo>
                    <a:pt x="12445" y="279"/>
                  </a:lnTo>
                  <a:lnTo>
                    <a:pt x="11864" y="256"/>
                  </a:lnTo>
                  <a:lnTo>
                    <a:pt x="10959" y="256"/>
                  </a:lnTo>
                  <a:lnTo>
                    <a:pt x="9636" y="279"/>
                  </a:lnTo>
                  <a:lnTo>
                    <a:pt x="6432" y="395"/>
                  </a:lnTo>
                  <a:lnTo>
                    <a:pt x="2276" y="581"/>
                  </a:lnTo>
                  <a:lnTo>
                    <a:pt x="4528" y="651"/>
                  </a:lnTo>
                  <a:lnTo>
                    <a:pt x="6548" y="674"/>
                  </a:lnTo>
                  <a:lnTo>
                    <a:pt x="7569" y="651"/>
                  </a:lnTo>
                  <a:lnTo>
                    <a:pt x="8475" y="651"/>
                  </a:lnTo>
                  <a:lnTo>
                    <a:pt x="9659" y="604"/>
                  </a:lnTo>
                  <a:lnTo>
                    <a:pt x="9891" y="628"/>
                  </a:lnTo>
                  <a:lnTo>
                    <a:pt x="9914" y="651"/>
                  </a:lnTo>
                  <a:lnTo>
                    <a:pt x="9891" y="651"/>
                  </a:lnTo>
                  <a:lnTo>
                    <a:pt x="9659" y="697"/>
                  </a:lnTo>
                  <a:lnTo>
                    <a:pt x="9241" y="767"/>
                  </a:lnTo>
                  <a:lnTo>
                    <a:pt x="7825" y="953"/>
                  </a:lnTo>
                  <a:lnTo>
                    <a:pt x="7105" y="999"/>
                  </a:lnTo>
                  <a:lnTo>
                    <a:pt x="6223" y="1045"/>
                  </a:lnTo>
                  <a:lnTo>
                    <a:pt x="5224" y="1069"/>
                  </a:lnTo>
                  <a:lnTo>
                    <a:pt x="4156" y="1092"/>
                  </a:lnTo>
                  <a:lnTo>
                    <a:pt x="1997" y="1069"/>
                  </a:lnTo>
                  <a:lnTo>
                    <a:pt x="1" y="1045"/>
                  </a:lnTo>
                  <a:lnTo>
                    <a:pt x="1" y="1324"/>
                  </a:lnTo>
                  <a:lnTo>
                    <a:pt x="442" y="1278"/>
                  </a:lnTo>
                  <a:lnTo>
                    <a:pt x="1045" y="1254"/>
                  </a:lnTo>
                  <a:lnTo>
                    <a:pt x="2531" y="1185"/>
                  </a:lnTo>
                  <a:lnTo>
                    <a:pt x="4969" y="1185"/>
                  </a:lnTo>
                  <a:lnTo>
                    <a:pt x="5712" y="1208"/>
                  </a:lnTo>
                  <a:lnTo>
                    <a:pt x="6641" y="1231"/>
                  </a:lnTo>
                  <a:lnTo>
                    <a:pt x="8591" y="1231"/>
                  </a:lnTo>
                  <a:lnTo>
                    <a:pt x="9427" y="1185"/>
                  </a:lnTo>
                  <a:lnTo>
                    <a:pt x="10355" y="1138"/>
                  </a:lnTo>
                  <a:lnTo>
                    <a:pt x="9102" y="1138"/>
                  </a:lnTo>
                  <a:lnTo>
                    <a:pt x="9102" y="1115"/>
                  </a:lnTo>
                  <a:lnTo>
                    <a:pt x="9218" y="1092"/>
                  </a:lnTo>
                  <a:lnTo>
                    <a:pt x="9798" y="1022"/>
                  </a:lnTo>
                  <a:lnTo>
                    <a:pt x="10727" y="953"/>
                  </a:lnTo>
                  <a:lnTo>
                    <a:pt x="12955" y="767"/>
                  </a:lnTo>
                  <a:lnTo>
                    <a:pt x="13954" y="720"/>
                  </a:lnTo>
                  <a:lnTo>
                    <a:pt x="14720" y="697"/>
                  </a:lnTo>
                  <a:lnTo>
                    <a:pt x="15556" y="697"/>
                  </a:lnTo>
                  <a:lnTo>
                    <a:pt x="15741" y="720"/>
                  </a:lnTo>
                  <a:lnTo>
                    <a:pt x="15858" y="744"/>
                  </a:lnTo>
                  <a:lnTo>
                    <a:pt x="15881" y="813"/>
                  </a:lnTo>
                  <a:lnTo>
                    <a:pt x="15881" y="860"/>
                  </a:lnTo>
                  <a:lnTo>
                    <a:pt x="15881" y="953"/>
                  </a:lnTo>
                  <a:lnTo>
                    <a:pt x="15904" y="1045"/>
                  </a:lnTo>
                  <a:lnTo>
                    <a:pt x="15927" y="1092"/>
                  </a:lnTo>
                  <a:lnTo>
                    <a:pt x="15950" y="1092"/>
                  </a:lnTo>
                  <a:lnTo>
                    <a:pt x="16090" y="1138"/>
                  </a:lnTo>
                  <a:lnTo>
                    <a:pt x="16252" y="1162"/>
                  </a:lnTo>
                  <a:lnTo>
                    <a:pt x="17088" y="1162"/>
                  </a:lnTo>
                  <a:lnTo>
                    <a:pt x="17808" y="1115"/>
                  </a:lnTo>
                  <a:lnTo>
                    <a:pt x="19433" y="1022"/>
                  </a:lnTo>
                  <a:lnTo>
                    <a:pt x="20222" y="999"/>
                  </a:lnTo>
                  <a:lnTo>
                    <a:pt x="20965" y="999"/>
                  </a:lnTo>
                  <a:lnTo>
                    <a:pt x="21499" y="1022"/>
                  </a:lnTo>
                  <a:lnTo>
                    <a:pt x="21801" y="1045"/>
                  </a:lnTo>
                  <a:lnTo>
                    <a:pt x="21871" y="1069"/>
                  </a:lnTo>
                  <a:lnTo>
                    <a:pt x="21894" y="1092"/>
                  </a:lnTo>
                  <a:lnTo>
                    <a:pt x="21801" y="1115"/>
                  </a:lnTo>
                  <a:lnTo>
                    <a:pt x="21174" y="1208"/>
                  </a:lnTo>
                  <a:lnTo>
                    <a:pt x="20199" y="1324"/>
                  </a:lnTo>
                  <a:lnTo>
                    <a:pt x="19804" y="1347"/>
                  </a:lnTo>
                  <a:lnTo>
                    <a:pt x="19178" y="1371"/>
                  </a:lnTo>
                  <a:lnTo>
                    <a:pt x="17297" y="1394"/>
                  </a:lnTo>
                  <a:lnTo>
                    <a:pt x="12236" y="1394"/>
                  </a:lnTo>
                  <a:lnTo>
                    <a:pt x="9589" y="1417"/>
                  </a:lnTo>
                  <a:lnTo>
                    <a:pt x="7291" y="1440"/>
                  </a:lnTo>
                  <a:lnTo>
                    <a:pt x="5573" y="1487"/>
                  </a:lnTo>
                  <a:lnTo>
                    <a:pt x="5039" y="1533"/>
                  </a:lnTo>
                  <a:lnTo>
                    <a:pt x="4876" y="1556"/>
                  </a:lnTo>
                  <a:lnTo>
                    <a:pt x="4760" y="1579"/>
                  </a:lnTo>
                  <a:lnTo>
                    <a:pt x="4760" y="1603"/>
                  </a:lnTo>
                  <a:lnTo>
                    <a:pt x="4853" y="1626"/>
                  </a:lnTo>
                  <a:lnTo>
                    <a:pt x="5317" y="1649"/>
                  </a:lnTo>
                  <a:lnTo>
                    <a:pt x="6130" y="1672"/>
                  </a:lnTo>
                  <a:lnTo>
                    <a:pt x="10053" y="1672"/>
                  </a:lnTo>
                  <a:lnTo>
                    <a:pt x="13373" y="1649"/>
                  </a:lnTo>
                  <a:lnTo>
                    <a:pt x="16809" y="1626"/>
                  </a:lnTo>
                  <a:lnTo>
                    <a:pt x="22219" y="1626"/>
                  </a:lnTo>
                  <a:lnTo>
                    <a:pt x="22962" y="1649"/>
                  </a:lnTo>
                  <a:lnTo>
                    <a:pt x="23380" y="1696"/>
                  </a:lnTo>
                  <a:lnTo>
                    <a:pt x="23635" y="1719"/>
                  </a:lnTo>
                  <a:lnTo>
                    <a:pt x="23937" y="1742"/>
                  </a:lnTo>
                  <a:lnTo>
                    <a:pt x="24587" y="1742"/>
                  </a:lnTo>
                  <a:lnTo>
                    <a:pt x="25330" y="1696"/>
                  </a:lnTo>
                  <a:lnTo>
                    <a:pt x="26096" y="1649"/>
                  </a:lnTo>
                  <a:lnTo>
                    <a:pt x="26769" y="1579"/>
                  </a:lnTo>
                  <a:lnTo>
                    <a:pt x="27327" y="1510"/>
                  </a:lnTo>
                  <a:lnTo>
                    <a:pt x="27698" y="1463"/>
                  </a:lnTo>
                  <a:lnTo>
                    <a:pt x="27768" y="1440"/>
                  </a:lnTo>
                  <a:lnTo>
                    <a:pt x="27768" y="1417"/>
                  </a:lnTo>
                  <a:lnTo>
                    <a:pt x="27512" y="1417"/>
                  </a:lnTo>
                  <a:lnTo>
                    <a:pt x="27048" y="1440"/>
                  </a:lnTo>
                  <a:lnTo>
                    <a:pt x="26700" y="1440"/>
                  </a:lnTo>
                  <a:lnTo>
                    <a:pt x="26514" y="1417"/>
                  </a:lnTo>
                  <a:lnTo>
                    <a:pt x="26468" y="1394"/>
                  </a:lnTo>
                  <a:lnTo>
                    <a:pt x="26491" y="1371"/>
                  </a:lnTo>
                  <a:lnTo>
                    <a:pt x="26677" y="1324"/>
                  </a:lnTo>
                  <a:lnTo>
                    <a:pt x="27118" y="1254"/>
                  </a:lnTo>
                  <a:lnTo>
                    <a:pt x="27814" y="1185"/>
                  </a:lnTo>
                  <a:lnTo>
                    <a:pt x="28789" y="1092"/>
                  </a:lnTo>
                  <a:lnTo>
                    <a:pt x="30066" y="999"/>
                  </a:lnTo>
                  <a:lnTo>
                    <a:pt x="31482" y="929"/>
                  </a:lnTo>
                  <a:lnTo>
                    <a:pt x="33015" y="883"/>
                  </a:lnTo>
                  <a:lnTo>
                    <a:pt x="34524" y="837"/>
                  </a:lnTo>
                  <a:lnTo>
                    <a:pt x="37194" y="837"/>
                  </a:lnTo>
                  <a:lnTo>
                    <a:pt x="38146" y="860"/>
                  </a:lnTo>
                  <a:lnTo>
                    <a:pt x="38749" y="906"/>
                  </a:lnTo>
                  <a:lnTo>
                    <a:pt x="39190" y="929"/>
                  </a:lnTo>
                  <a:lnTo>
                    <a:pt x="40258" y="929"/>
                  </a:lnTo>
                  <a:lnTo>
                    <a:pt x="40885" y="883"/>
                  </a:lnTo>
                  <a:lnTo>
                    <a:pt x="42208" y="813"/>
                  </a:lnTo>
                  <a:lnTo>
                    <a:pt x="42905" y="790"/>
                  </a:lnTo>
                  <a:lnTo>
                    <a:pt x="43601" y="767"/>
                  </a:lnTo>
                  <a:lnTo>
                    <a:pt x="45366" y="744"/>
                  </a:lnTo>
                  <a:lnTo>
                    <a:pt x="47432" y="697"/>
                  </a:lnTo>
                  <a:lnTo>
                    <a:pt x="48314" y="720"/>
                  </a:lnTo>
                  <a:lnTo>
                    <a:pt x="48941" y="744"/>
                  </a:lnTo>
                  <a:lnTo>
                    <a:pt x="49150" y="767"/>
                  </a:lnTo>
                  <a:lnTo>
                    <a:pt x="49243" y="813"/>
                  </a:lnTo>
                  <a:lnTo>
                    <a:pt x="49266" y="837"/>
                  </a:lnTo>
                  <a:lnTo>
                    <a:pt x="49243" y="860"/>
                  </a:lnTo>
                  <a:lnTo>
                    <a:pt x="49104" y="906"/>
                  </a:lnTo>
                  <a:lnTo>
                    <a:pt x="48895" y="976"/>
                  </a:lnTo>
                  <a:lnTo>
                    <a:pt x="48616" y="1022"/>
                  </a:lnTo>
                  <a:lnTo>
                    <a:pt x="47920" y="1092"/>
                  </a:lnTo>
                  <a:lnTo>
                    <a:pt x="47061" y="1138"/>
                  </a:lnTo>
                  <a:lnTo>
                    <a:pt x="46039" y="1138"/>
                  </a:lnTo>
                  <a:lnTo>
                    <a:pt x="43578" y="1115"/>
                  </a:lnTo>
                  <a:lnTo>
                    <a:pt x="40653" y="1092"/>
                  </a:lnTo>
                  <a:lnTo>
                    <a:pt x="38981" y="1092"/>
                  </a:lnTo>
                  <a:lnTo>
                    <a:pt x="37170" y="1115"/>
                  </a:lnTo>
                  <a:lnTo>
                    <a:pt x="33618" y="1185"/>
                  </a:lnTo>
                  <a:lnTo>
                    <a:pt x="32156" y="1231"/>
                  </a:lnTo>
                  <a:lnTo>
                    <a:pt x="31064" y="1278"/>
                  </a:lnTo>
                  <a:lnTo>
                    <a:pt x="30461" y="1324"/>
                  </a:lnTo>
                  <a:lnTo>
                    <a:pt x="30391" y="1347"/>
                  </a:lnTo>
                  <a:lnTo>
                    <a:pt x="30484" y="1371"/>
                  </a:lnTo>
                  <a:lnTo>
                    <a:pt x="30832" y="1371"/>
                  </a:lnTo>
                  <a:lnTo>
                    <a:pt x="31436" y="1394"/>
                  </a:lnTo>
                  <a:lnTo>
                    <a:pt x="38587" y="1394"/>
                  </a:lnTo>
                  <a:lnTo>
                    <a:pt x="47502" y="1324"/>
                  </a:lnTo>
                  <a:lnTo>
                    <a:pt x="48872" y="1324"/>
                  </a:lnTo>
                  <a:lnTo>
                    <a:pt x="50009" y="1301"/>
                  </a:lnTo>
                  <a:lnTo>
                    <a:pt x="50590" y="1254"/>
                  </a:lnTo>
                  <a:lnTo>
                    <a:pt x="51193" y="1208"/>
                  </a:lnTo>
                  <a:lnTo>
                    <a:pt x="51913" y="1138"/>
                  </a:lnTo>
                  <a:lnTo>
                    <a:pt x="52726" y="1022"/>
                  </a:lnTo>
                  <a:lnTo>
                    <a:pt x="53283" y="953"/>
                  </a:lnTo>
                  <a:lnTo>
                    <a:pt x="53956" y="906"/>
                  </a:lnTo>
                  <a:lnTo>
                    <a:pt x="55535" y="837"/>
                  </a:lnTo>
                  <a:lnTo>
                    <a:pt x="57346" y="790"/>
                  </a:lnTo>
                  <a:lnTo>
                    <a:pt x="59203" y="790"/>
                  </a:lnTo>
                  <a:lnTo>
                    <a:pt x="59203" y="488"/>
                  </a:lnTo>
                  <a:lnTo>
                    <a:pt x="58135" y="511"/>
                  </a:lnTo>
                  <a:lnTo>
                    <a:pt x="57346" y="511"/>
                  </a:lnTo>
                  <a:lnTo>
                    <a:pt x="55697" y="465"/>
                  </a:lnTo>
                  <a:lnTo>
                    <a:pt x="53376" y="395"/>
                  </a:lnTo>
                  <a:lnTo>
                    <a:pt x="52261" y="349"/>
                  </a:lnTo>
                  <a:lnTo>
                    <a:pt x="51333" y="279"/>
                  </a:lnTo>
                  <a:lnTo>
                    <a:pt x="50984" y="256"/>
                  </a:lnTo>
                  <a:lnTo>
                    <a:pt x="50729" y="210"/>
                  </a:lnTo>
                  <a:lnTo>
                    <a:pt x="50566" y="163"/>
                  </a:lnTo>
                  <a:lnTo>
                    <a:pt x="50543" y="140"/>
                  </a:lnTo>
                  <a:lnTo>
                    <a:pt x="50543" y="94"/>
                  </a:lnTo>
                  <a:lnTo>
                    <a:pt x="50520" y="70"/>
                  </a:lnTo>
                  <a:lnTo>
                    <a:pt x="50497" y="47"/>
                  </a:lnTo>
                  <a:lnTo>
                    <a:pt x="50311" y="24"/>
                  </a:lnTo>
                  <a:lnTo>
                    <a:pt x="50009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23"/>
            <p:cNvSpPr/>
            <p:nvPr/>
          </p:nvSpPr>
          <p:spPr>
            <a:xfrm>
              <a:off x="1648300" y="25036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7621" y="1320"/>
                  </a:moveTo>
                  <a:lnTo>
                    <a:pt x="27512" y="1323"/>
                  </a:lnTo>
                  <a:lnTo>
                    <a:pt x="27257" y="1347"/>
                  </a:lnTo>
                  <a:lnTo>
                    <a:pt x="27582" y="1323"/>
                  </a:lnTo>
                  <a:lnTo>
                    <a:pt x="27621" y="1320"/>
                  </a:lnTo>
                  <a:close/>
                  <a:moveTo>
                    <a:pt x="34617" y="0"/>
                  </a:moveTo>
                  <a:lnTo>
                    <a:pt x="33874" y="23"/>
                  </a:lnTo>
                  <a:lnTo>
                    <a:pt x="33131" y="93"/>
                  </a:lnTo>
                  <a:lnTo>
                    <a:pt x="32434" y="163"/>
                  </a:lnTo>
                  <a:lnTo>
                    <a:pt x="31877" y="232"/>
                  </a:lnTo>
                  <a:lnTo>
                    <a:pt x="31529" y="279"/>
                  </a:lnTo>
                  <a:lnTo>
                    <a:pt x="31436" y="302"/>
                  </a:lnTo>
                  <a:lnTo>
                    <a:pt x="32504" y="302"/>
                  </a:lnTo>
                  <a:lnTo>
                    <a:pt x="32713" y="325"/>
                  </a:lnTo>
                  <a:lnTo>
                    <a:pt x="32736" y="348"/>
                  </a:lnTo>
                  <a:lnTo>
                    <a:pt x="32713" y="348"/>
                  </a:lnTo>
                  <a:lnTo>
                    <a:pt x="32527" y="418"/>
                  </a:lnTo>
                  <a:lnTo>
                    <a:pt x="32086" y="488"/>
                  </a:lnTo>
                  <a:lnTo>
                    <a:pt x="31389" y="557"/>
                  </a:lnTo>
                  <a:lnTo>
                    <a:pt x="30414" y="650"/>
                  </a:lnTo>
                  <a:lnTo>
                    <a:pt x="29137" y="743"/>
                  </a:lnTo>
                  <a:lnTo>
                    <a:pt x="27721" y="813"/>
                  </a:lnTo>
                  <a:lnTo>
                    <a:pt x="26189" y="859"/>
                  </a:lnTo>
                  <a:lnTo>
                    <a:pt x="24680" y="882"/>
                  </a:lnTo>
                  <a:lnTo>
                    <a:pt x="23264" y="906"/>
                  </a:lnTo>
                  <a:lnTo>
                    <a:pt x="22010" y="882"/>
                  </a:lnTo>
                  <a:lnTo>
                    <a:pt x="21058" y="859"/>
                  </a:lnTo>
                  <a:lnTo>
                    <a:pt x="20454" y="836"/>
                  </a:lnTo>
                  <a:lnTo>
                    <a:pt x="20013" y="789"/>
                  </a:lnTo>
                  <a:lnTo>
                    <a:pt x="19503" y="789"/>
                  </a:lnTo>
                  <a:lnTo>
                    <a:pt x="18945" y="813"/>
                  </a:lnTo>
                  <a:lnTo>
                    <a:pt x="18319" y="836"/>
                  </a:lnTo>
                  <a:lnTo>
                    <a:pt x="16995" y="929"/>
                  </a:lnTo>
                  <a:lnTo>
                    <a:pt x="16299" y="952"/>
                  </a:lnTo>
                  <a:lnTo>
                    <a:pt x="15625" y="952"/>
                  </a:lnTo>
                  <a:lnTo>
                    <a:pt x="13838" y="998"/>
                  </a:lnTo>
                  <a:lnTo>
                    <a:pt x="11771" y="1022"/>
                  </a:lnTo>
                  <a:lnTo>
                    <a:pt x="10889" y="1022"/>
                  </a:lnTo>
                  <a:lnTo>
                    <a:pt x="10262" y="998"/>
                  </a:lnTo>
                  <a:lnTo>
                    <a:pt x="10053" y="975"/>
                  </a:lnTo>
                  <a:lnTo>
                    <a:pt x="9961" y="929"/>
                  </a:lnTo>
                  <a:lnTo>
                    <a:pt x="9937" y="906"/>
                  </a:lnTo>
                  <a:lnTo>
                    <a:pt x="9961" y="882"/>
                  </a:lnTo>
                  <a:lnTo>
                    <a:pt x="10100" y="813"/>
                  </a:lnTo>
                  <a:lnTo>
                    <a:pt x="10332" y="766"/>
                  </a:lnTo>
                  <a:lnTo>
                    <a:pt x="10587" y="720"/>
                  </a:lnTo>
                  <a:lnTo>
                    <a:pt x="11284" y="650"/>
                  </a:lnTo>
                  <a:lnTo>
                    <a:pt x="12143" y="604"/>
                  </a:lnTo>
                  <a:lnTo>
                    <a:pt x="15625" y="604"/>
                  </a:lnTo>
                  <a:lnTo>
                    <a:pt x="18551" y="650"/>
                  </a:lnTo>
                  <a:lnTo>
                    <a:pt x="20222" y="650"/>
                  </a:lnTo>
                  <a:lnTo>
                    <a:pt x="22033" y="627"/>
                  </a:lnTo>
                  <a:lnTo>
                    <a:pt x="25585" y="557"/>
                  </a:lnTo>
                  <a:lnTo>
                    <a:pt x="27048" y="511"/>
                  </a:lnTo>
                  <a:lnTo>
                    <a:pt x="28139" y="464"/>
                  </a:lnTo>
                  <a:lnTo>
                    <a:pt x="28743" y="418"/>
                  </a:lnTo>
                  <a:lnTo>
                    <a:pt x="28812" y="395"/>
                  </a:lnTo>
                  <a:lnTo>
                    <a:pt x="28720" y="372"/>
                  </a:lnTo>
                  <a:lnTo>
                    <a:pt x="28371" y="348"/>
                  </a:lnTo>
                  <a:lnTo>
                    <a:pt x="27768" y="348"/>
                  </a:lnTo>
                  <a:lnTo>
                    <a:pt x="25910" y="325"/>
                  </a:lnTo>
                  <a:lnTo>
                    <a:pt x="20640" y="348"/>
                  </a:lnTo>
                  <a:lnTo>
                    <a:pt x="11702" y="418"/>
                  </a:lnTo>
                  <a:lnTo>
                    <a:pt x="10332" y="418"/>
                  </a:lnTo>
                  <a:lnTo>
                    <a:pt x="9194" y="441"/>
                  </a:lnTo>
                  <a:lnTo>
                    <a:pt x="8614" y="464"/>
                  </a:lnTo>
                  <a:lnTo>
                    <a:pt x="8010" y="534"/>
                  </a:lnTo>
                  <a:lnTo>
                    <a:pt x="7291" y="604"/>
                  </a:lnTo>
                  <a:lnTo>
                    <a:pt x="6478" y="720"/>
                  </a:lnTo>
                  <a:lnTo>
                    <a:pt x="5921" y="789"/>
                  </a:lnTo>
                  <a:lnTo>
                    <a:pt x="5248" y="836"/>
                  </a:lnTo>
                  <a:lnTo>
                    <a:pt x="3669" y="906"/>
                  </a:lnTo>
                  <a:lnTo>
                    <a:pt x="1858" y="929"/>
                  </a:lnTo>
                  <a:lnTo>
                    <a:pt x="1" y="952"/>
                  </a:lnTo>
                  <a:lnTo>
                    <a:pt x="1" y="1231"/>
                  </a:lnTo>
                  <a:lnTo>
                    <a:pt x="1858" y="1231"/>
                  </a:lnTo>
                  <a:lnTo>
                    <a:pt x="3506" y="1277"/>
                  </a:lnTo>
                  <a:lnTo>
                    <a:pt x="5828" y="1347"/>
                  </a:lnTo>
                  <a:lnTo>
                    <a:pt x="6942" y="1393"/>
                  </a:lnTo>
                  <a:lnTo>
                    <a:pt x="7871" y="1440"/>
                  </a:lnTo>
                  <a:lnTo>
                    <a:pt x="8219" y="1486"/>
                  </a:lnTo>
                  <a:lnTo>
                    <a:pt x="8498" y="1532"/>
                  </a:lnTo>
                  <a:lnTo>
                    <a:pt x="8637" y="1579"/>
                  </a:lnTo>
                  <a:lnTo>
                    <a:pt x="8684" y="1602"/>
                  </a:lnTo>
                  <a:lnTo>
                    <a:pt x="8684" y="1625"/>
                  </a:lnTo>
                  <a:lnTo>
                    <a:pt x="8684" y="1648"/>
                  </a:lnTo>
                  <a:lnTo>
                    <a:pt x="8707" y="1672"/>
                  </a:lnTo>
                  <a:lnTo>
                    <a:pt x="8893" y="1718"/>
                  </a:lnTo>
                  <a:lnTo>
                    <a:pt x="9194" y="1741"/>
                  </a:lnTo>
                  <a:lnTo>
                    <a:pt x="10355" y="1741"/>
                  </a:lnTo>
                  <a:lnTo>
                    <a:pt x="11261" y="1695"/>
                  </a:lnTo>
                  <a:lnTo>
                    <a:pt x="13281" y="1602"/>
                  </a:lnTo>
                  <a:lnTo>
                    <a:pt x="16531" y="1393"/>
                  </a:lnTo>
                  <a:lnTo>
                    <a:pt x="17599" y="1347"/>
                  </a:lnTo>
                  <a:lnTo>
                    <a:pt x="20942" y="1347"/>
                  </a:lnTo>
                  <a:lnTo>
                    <a:pt x="23705" y="1254"/>
                  </a:lnTo>
                  <a:lnTo>
                    <a:pt x="27559" y="1138"/>
                  </a:lnTo>
                  <a:lnTo>
                    <a:pt x="32481" y="975"/>
                  </a:lnTo>
                  <a:lnTo>
                    <a:pt x="29370" y="1184"/>
                  </a:lnTo>
                  <a:lnTo>
                    <a:pt x="27621" y="1320"/>
                  </a:lnTo>
                  <a:lnTo>
                    <a:pt x="27621" y="1320"/>
                  </a:lnTo>
                  <a:lnTo>
                    <a:pt x="28348" y="1300"/>
                  </a:lnTo>
                  <a:lnTo>
                    <a:pt x="29602" y="1277"/>
                  </a:lnTo>
                  <a:lnTo>
                    <a:pt x="32829" y="1231"/>
                  </a:lnTo>
                  <a:lnTo>
                    <a:pt x="36172" y="1161"/>
                  </a:lnTo>
                  <a:lnTo>
                    <a:pt x="37612" y="1138"/>
                  </a:lnTo>
                  <a:lnTo>
                    <a:pt x="38703" y="1091"/>
                  </a:lnTo>
                  <a:lnTo>
                    <a:pt x="39399" y="1045"/>
                  </a:lnTo>
                  <a:lnTo>
                    <a:pt x="39724" y="1045"/>
                  </a:lnTo>
                  <a:lnTo>
                    <a:pt x="39794" y="1068"/>
                  </a:lnTo>
                  <a:lnTo>
                    <a:pt x="39817" y="1068"/>
                  </a:lnTo>
                  <a:lnTo>
                    <a:pt x="39701" y="1115"/>
                  </a:lnTo>
                  <a:lnTo>
                    <a:pt x="39515" y="1184"/>
                  </a:lnTo>
                  <a:lnTo>
                    <a:pt x="39353" y="1254"/>
                  </a:lnTo>
                  <a:lnTo>
                    <a:pt x="39283" y="1300"/>
                  </a:lnTo>
                  <a:lnTo>
                    <a:pt x="39260" y="1323"/>
                  </a:lnTo>
                  <a:lnTo>
                    <a:pt x="39283" y="1370"/>
                  </a:lnTo>
                  <a:lnTo>
                    <a:pt x="39353" y="1416"/>
                  </a:lnTo>
                  <a:lnTo>
                    <a:pt x="39469" y="1440"/>
                  </a:lnTo>
                  <a:lnTo>
                    <a:pt x="39655" y="1463"/>
                  </a:lnTo>
                  <a:lnTo>
                    <a:pt x="40119" y="1486"/>
                  </a:lnTo>
                  <a:lnTo>
                    <a:pt x="40699" y="1486"/>
                  </a:lnTo>
                  <a:lnTo>
                    <a:pt x="41349" y="1440"/>
                  </a:lnTo>
                  <a:lnTo>
                    <a:pt x="42789" y="1347"/>
                  </a:lnTo>
                  <a:lnTo>
                    <a:pt x="43462" y="1323"/>
                  </a:lnTo>
                  <a:lnTo>
                    <a:pt x="44089" y="1300"/>
                  </a:lnTo>
                  <a:lnTo>
                    <a:pt x="44994" y="1300"/>
                  </a:lnTo>
                  <a:lnTo>
                    <a:pt x="45644" y="1370"/>
                  </a:lnTo>
                  <a:lnTo>
                    <a:pt x="46318" y="1440"/>
                  </a:lnTo>
                  <a:lnTo>
                    <a:pt x="46759" y="1463"/>
                  </a:lnTo>
                  <a:lnTo>
                    <a:pt x="47339" y="1486"/>
                  </a:lnTo>
                  <a:lnTo>
                    <a:pt x="48245" y="1486"/>
                  </a:lnTo>
                  <a:lnTo>
                    <a:pt x="49568" y="1440"/>
                  </a:lnTo>
                  <a:lnTo>
                    <a:pt x="52772" y="1347"/>
                  </a:lnTo>
                  <a:lnTo>
                    <a:pt x="56928" y="1161"/>
                  </a:lnTo>
                  <a:lnTo>
                    <a:pt x="54676" y="1091"/>
                  </a:lnTo>
                  <a:lnTo>
                    <a:pt x="52656" y="1068"/>
                  </a:lnTo>
                  <a:lnTo>
                    <a:pt x="51634" y="1068"/>
                  </a:lnTo>
                  <a:lnTo>
                    <a:pt x="50729" y="1091"/>
                  </a:lnTo>
                  <a:lnTo>
                    <a:pt x="49545" y="1115"/>
                  </a:lnTo>
                  <a:lnTo>
                    <a:pt x="49313" y="1115"/>
                  </a:lnTo>
                  <a:lnTo>
                    <a:pt x="49289" y="1091"/>
                  </a:lnTo>
                  <a:lnTo>
                    <a:pt x="49313" y="1068"/>
                  </a:lnTo>
                  <a:lnTo>
                    <a:pt x="49545" y="1022"/>
                  </a:lnTo>
                  <a:lnTo>
                    <a:pt x="49963" y="952"/>
                  </a:lnTo>
                  <a:lnTo>
                    <a:pt x="51379" y="789"/>
                  </a:lnTo>
                  <a:lnTo>
                    <a:pt x="52099" y="720"/>
                  </a:lnTo>
                  <a:lnTo>
                    <a:pt x="52981" y="673"/>
                  </a:lnTo>
                  <a:lnTo>
                    <a:pt x="53979" y="650"/>
                  </a:lnTo>
                  <a:lnTo>
                    <a:pt x="57230" y="650"/>
                  </a:lnTo>
                  <a:lnTo>
                    <a:pt x="59203" y="673"/>
                  </a:lnTo>
                  <a:lnTo>
                    <a:pt x="59203" y="395"/>
                  </a:lnTo>
                  <a:lnTo>
                    <a:pt x="58762" y="441"/>
                  </a:lnTo>
                  <a:lnTo>
                    <a:pt x="58158" y="488"/>
                  </a:lnTo>
                  <a:lnTo>
                    <a:pt x="56672" y="534"/>
                  </a:lnTo>
                  <a:lnTo>
                    <a:pt x="55024" y="557"/>
                  </a:lnTo>
                  <a:lnTo>
                    <a:pt x="54235" y="534"/>
                  </a:lnTo>
                  <a:lnTo>
                    <a:pt x="53515" y="511"/>
                  </a:lnTo>
                  <a:lnTo>
                    <a:pt x="52563" y="488"/>
                  </a:lnTo>
                  <a:lnTo>
                    <a:pt x="51565" y="488"/>
                  </a:lnTo>
                  <a:lnTo>
                    <a:pt x="50613" y="511"/>
                  </a:lnTo>
                  <a:lnTo>
                    <a:pt x="49777" y="534"/>
                  </a:lnTo>
                  <a:lnTo>
                    <a:pt x="48848" y="581"/>
                  </a:lnTo>
                  <a:lnTo>
                    <a:pt x="48825" y="604"/>
                  </a:lnTo>
                  <a:lnTo>
                    <a:pt x="50102" y="604"/>
                  </a:lnTo>
                  <a:lnTo>
                    <a:pt x="49986" y="627"/>
                  </a:lnTo>
                  <a:lnTo>
                    <a:pt x="49406" y="697"/>
                  </a:lnTo>
                  <a:lnTo>
                    <a:pt x="48477" y="789"/>
                  </a:lnTo>
                  <a:lnTo>
                    <a:pt x="46271" y="952"/>
                  </a:lnTo>
                  <a:lnTo>
                    <a:pt x="45250" y="1022"/>
                  </a:lnTo>
                  <a:lnTo>
                    <a:pt x="44484" y="1045"/>
                  </a:lnTo>
                  <a:lnTo>
                    <a:pt x="43648" y="1045"/>
                  </a:lnTo>
                  <a:lnTo>
                    <a:pt x="43462" y="1022"/>
                  </a:lnTo>
                  <a:lnTo>
                    <a:pt x="43346" y="975"/>
                  </a:lnTo>
                  <a:lnTo>
                    <a:pt x="43323" y="929"/>
                  </a:lnTo>
                  <a:lnTo>
                    <a:pt x="43323" y="859"/>
                  </a:lnTo>
                  <a:lnTo>
                    <a:pt x="43323" y="789"/>
                  </a:lnTo>
                  <a:lnTo>
                    <a:pt x="43300" y="673"/>
                  </a:lnTo>
                  <a:lnTo>
                    <a:pt x="43276" y="650"/>
                  </a:lnTo>
                  <a:lnTo>
                    <a:pt x="43253" y="627"/>
                  </a:lnTo>
                  <a:lnTo>
                    <a:pt x="43114" y="604"/>
                  </a:lnTo>
                  <a:lnTo>
                    <a:pt x="42951" y="581"/>
                  </a:lnTo>
                  <a:lnTo>
                    <a:pt x="42719" y="557"/>
                  </a:lnTo>
                  <a:lnTo>
                    <a:pt x="42116" y="581"/>
                  </a:lnTo>
                  <a:lnTo>
                    <a:pt x="41396" y="604"/>
                  </a:lnTo>
                  <a:lnTo>
                    <a:pt x="39771" y="697"/>
                  </a:lnTo>
                  <a:lnTo>
                    <a:pt x="38981" y="720"/>
                  </a:lnTo>
                  <a:lnTo>
                    <a:pt x="38238" y="720"/>
                  </a:lnTo>
                  <a:lnTo>
                    <a:pt x="37704" y="697"/>
                  </a:lnTo>
                  <a:lnTo>
                    <a:pt x="37403" y="673"/>
                  </a:lnTo>
                  <a:lnTo>
                    <a:pt x="37333" y="673"/>
                  </a:lnTo>
                  <a:lnTo>
                    <a:pt x="37310" y="650"/>
                  </a:lnTo>
                  <a:lnTo>
                    <a:pt x="37426" y="604"/>
                  </a:lnTo>
                  <a:lnTo>
                    <a:pt x="38029" y="534"/>
                  </a:lnTo>
                  <a:lnTo>
                    <a:pt x="39005" y="418"/>
                  </a:lnTo>
                  <a:lnTo>
                    <a:pt x="39399" y="395"/>
                  </a:lnTo>
                  <a:lnTo>
                    <a:pt x="40026" y="372"/>
                  </a:lnTo>
                  <a:lnTo>
                    <a:pt x="41907" y="348"/>
                  </a:lnTo>
                  <a:lnTo>
                    <a:pt x="46968" y="325"/>
                  </a:lnTo>
                  <a:lnTo>
                    <a:pt x="49615" y="325"/>
                  </a:lnTo>
                  <a:lnTo>
                    <a:pt x="51913" y="302"/>
                  </a:lnTo>
                  <a:lnTo>
                    <a:pt x="53631" y="255"/>
                  </a:lnTo>
                  <a:lnTo>
                    <a:pt x="54165" y="209"/>
                  </a:lnTo>
                  <a:lnTo>
                    <a:pt x="54327" y="186"/>
                  </a:lnTo>
                  <a:lnTo>
                    <a:pt x="54444" y="163"/>
                  </a:lnTo>
                  <a:lnTo>
                    <a:pt x="54444" y="139"/>
                  </a:lnTo>
                  <a:lnTo>
                    <a:pt x="54351" y="116"/>
                  </a:lnTo>
                  <a:lnTo>
                    <a:pt x="53886" y="93"/>
                  </a:lnTo>
                  <a:lnTo>
                    <a:pt x="53074" y="70"/>
                  </a:lnTo>
                  <a:lnTo>
                    <a:pt x="51983" y="47"/>
                  </a:lnTo>
                  <a:lnTo>
                    <a:pt x="49173" y="70"/>
                  </a:lnTo>
                  <a:lnTo>
                    <a:pt x="45830" y="70"/>
                  </a:lnTo>
                  <a:lnTo>
                    <a:pt x="42417" y="93"/>
                  </a:lnTo>
                  <a:lnTo>
                    <a:pt x="39330" y="116"/>
                  </a:lnTo>
                  <a:lnTo>
                    <a:pt x="36985" y="93"/>
                  </a:lnTo>
                  <a:lnTo>
                    <a:pt x="36242" y="70"/>
                  </a:lnTo>
                  <a:lnTo>
                    <a:pt x="35824" y="47"/>
                  </a:lnTo>
                  <a:lnTo>
                    <a:pt x="3559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1" name="Google Shape;2651;p23"/>
          <p:cNvSpPr/>
          <p:nvPr/>
        </p:nvSpPr>
        <p:spPr>
          <a:xfrm>
            <a:off x="-28350" y="4244450"/>
            <a:ext cx="9201300" cy="45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52" name="Google Shape;2652;p23"/>
          <p:cNvGrpSpPr/>
          <p:nvPr/>
        </p:nvGrpSpPr>
        <p:grpSpPr>
          <a:xfrm>
            <a:off x="8430777" y="3555682"/>
            <a:ext cx="2948097" cy="1078271"/>
            <a:chOff x="5331602" y="3459769"/>
            <a:chExt cx="2948097" cy="1078271"/>
          </a:xfrm>
        </p:grpSpPr>
        <p:grpSp>
          <p:nvGrpSpPr>
            <p:cNvPr id="2653" name="Google Shape;2653;p23"/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2654" name="Google Shape;2654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65" name="Google Shape;2665;p23"/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2666" name="Google Shape;2666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77" name="Google Shape;2677;p23"/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2678" name="Google Shape;2678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0" name="Google Shape;2680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9" name="Google Shape;2689;p23"/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2690" name="Google Shape;2690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01" name="Google Shape;2701;p23"/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2702" name="Google Shape;2702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3" name="Google Shape;2713;p23"/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2714" name="Google Shape;2714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25" name="Google Shape;2725;p23"/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2726" name="Google Shape;2726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37" name="Google Shape;2737;p23"/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2738" name="Google Shape;2738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49" name="Google Shape;2749;p23"/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2750" name="Google Shape;2750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1" name="Google Shape;2761;p23"/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2762" name="Google Shape;2762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763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2764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2765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73" name="Google Shape;2773;p23"/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2774" name="Google Shape;2774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4" name="Google Shape;2784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85" name="Google Shape;2785;p23"/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2786" name="Google Shape;2786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2787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8" name="Google Shape;2788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2789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7" name="Google Shape;2797;p23"/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2798" name="Google Shape;2798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09" name="Google Shape;2809;p23"/>
          <p:cNvGrpSpPr/>
          <p:nvPr/>
        </p:nvGrpSpPr>
        <p:grpSpPr>
          <a:xfrm flipH="1">
            <a:off x="-2234873" y="3555682"/>
            <a:ext cx="2948097" cy="1078271"/>
            <a:chOff x="5331602" y="3459769"/>
            <a:chExt cx="2948097" cy="1078271"/>
          </a:xfrm>
        </p:grpSpPr>
        <p:grpSp>
          <p:nvGrpSpPr>
            <p:cNvPr id="2810" name="Google Shape;2810;p23"/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2811" name="Google Shape;2811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820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2" name="Google Shape;2822;p23"/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2823" name="Google Shape;2823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4" name="Google Shape;2834;p23"/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2835" name="Google Shape;2835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3" name="Google Shape;2843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4" name="Google Shape;2844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46" name="Google Shape;2846;p23"/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2847" name="Google Shape;2847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2" name="Google Shape;2852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3" name="Google Shape;2853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4" name="Google Shape;2854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5" name="Google Shape;2855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6" name="Google Shape;2856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7" name="Google Shape;2857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8" name="Google Shape;2858;p23"/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2859" name="Google Shape;2859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0" name="Google Shape;2860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1" name="Google Shape;2861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2862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2863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4" name="Google Shape;2864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5" name="Google Shape;2865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7" name="Google Shape;2867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8" name="Google Shape;2868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9" name="Google Shape;2869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70" name="Google Shape;2870;p23"/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2871" name="Google Shape;2871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2" name="Google Shape;2872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3" name="Google Shape;2873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5" name="Google Shape;2875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6" name="Google Shape;2876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7" name="Google Shape;2877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8" name="Google Shape;2878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9" name="Google Shape;2879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0" name="Google Shape;2880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1" name="Google Shape;2881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82" name="Google Shape;2882;p23"/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2883" name="Google Shape;2883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4" name="Google Shape;2884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5" name="Google Shape;2885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6" name="Google Shape;2886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7" name="Google Shape;2887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8" name="Google Shape;2888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9" name="Google Shape;2889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0" name="Google Shape;2890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1" name="Google Shape;2891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2" name="Google Shape;2892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3" name="Google Shape;2893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4" name="Google Shape;2894;p23"/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2895" name="Google Shape;2895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6" name="Google Shape;2896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7" name="Google Shape;2897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2898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9" name="Google Shape;2899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0" name="Google Shape;2900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1" name="Google Shape;2901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2" name="Google Shape;2902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3" name="Google Shape;2903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4" name="Google Shape;2904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5" name="Google Shape;2905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06" name="Google Shape;2906;p23"/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2907" name="Google Shape;2907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8" name="Google Shape;2908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9" name="Google Shape;2909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0" name="Google Shape;2910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1" name="Google Shape;2911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2" name="Google Shape;2912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3" name="Google Shape;2913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4" name="Google Shape;2914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5" name="Google Shape;2915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6" name="Google Shape;2916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18" name="Google Shape;2918;p23"/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2919" name="Google Shape;2919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0" name="Google Shape;2920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1" name="Google Shape;2921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2" name="Google Shape;2922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2923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4" name="Google Shape;2924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6" name="Google Shape;2926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7" name="Google Shape;2927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8" name="Google Shape;2928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2929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0" name="Google Shape;2930;p23"/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2931" name="Google Shape;2931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2" name="Google Shape;2932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940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2941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42" name="Google Shape;2942;p23"/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2943" name="Google Shape;2943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2948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1" name="Google Shape;2951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2" name="Google Shape;2952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3" name="Google Shape;2953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54" name="Google Shape;2954;p23"/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2955" name="Google Shape;2955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6" name="Google Shape;2956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7" name="Google Shape;2957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8" name="Google Shape;2958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9" name="Google Shape;2959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0" name="Google Shape;2960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1" name="Google Shape;2961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2" name="Google Shape;2962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3" name="Google Shape;2963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4" name="Google Shape;2964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5" name="Google Shape;2965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66" name="Google Shape;2966;p23"/>
          <p:cNvGrpSpPr/>
          <p:nvPr/>
        </p:nvGrpSpPr>
        <p:grpSpPr>
          <a:xfrm flipH="1">
            <a:off x="8430771" y="2477500"/>
            <a:ext cx="1735514" cy="1078180"/>
            <a:chOff x="-3849348" y="6952593"/>
            <a:chExt cx="3571016" cy="2218477"/>
          </a:xfrm>
        </p:grpSpPr>
        <p:sp>
          <p:nvSpPr>
            <p:cNvPr id="2967" name="Google Shape;2967;p23"/>
            <p:cNvSpPr/>
            <p:nvPr/>
          </p:nvSpPr>
          <p:spPr>
            <a:xfrm flipH="1">
              <a:off x="-3260816" y="6952593"/>
              <a:ext cx="2512047" cy="1207365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23"/>
            <p:cNvSpPr/>
            <p:nvPr/>
          </p:nvSpPr>
          <p:spPr>
            <a:xfrm flipH="1">
              <a:off x="-947207" y="8079000"/>
              <a:ext cx="154839" cy="218849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23"/>
            <p:cNvSpPr/>
            <p:nvPr/>
          </p:nvSpPr>
          <p:spPr>
            <a:xfrm flipH="1">
              <a:off x="-940545" y="7853777"/>
              <a:ext cx="144700" cy="235506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23"/>
            <p:cNvSpPr/>
            <p:nvPr/>
          </p:nvSpPr>
          <p:spPr>
            <a:xfrm flipH="1">
              <a:off x="-940545" y="7863915"/>
              <a:ext cx="141369" cy="211897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23"/>
            <p:cNvSpPr/>
            <p:nvPr/>
          </p:nvSpPr>
          <p:spPr>
            <a:xfrm flipH="1">
              <a:off x="-869861" y="7863915"/>
              <a:ext cx="53882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23"/>
            <p:cNvSpPr/>
            <p:nvPr/>
          </p:nvSpPr>
          <p:spPr>
            <a:xfrm flipH="1">
              <a:off x="-3371794" y="7958060"/>
              <a:ext cx="349801" cy="252307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23"/>
            <p:cNvSpPr/>
            <p:nvPr/>
          </p:nvSpPr>
          <p:spPr>
            <a:xfrm flipH="1">
              <a:off x="-3529963" y="8159820"/>
              <a:ext cx="656003" cy="578481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23"/>
            <p:cNvSpPr/>
            <p:nvPr/>
          </p:nvSpPr>
          <p:spPr>
            <a:xfrm flipH="1">
              <a:off x="-3849341" y="8720335"/>
              <a:ext cx="1449464" cy="450734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23"/>
            <p:cNvSpPr/>
            <p:nvPr/>
          </p:nvSpPr>
          <p:spPr>
            <a:xfrm flipH="1">
              <a:off x="-3529973" y="815982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23"/>
            <p:cNvSpPr/>
            <p:nvPr/>
          </p:nvSpPr>
          <p:spPr>
            <a:xfrm flipH="1">
              <a:off x="-3425676" y="8344778"/>
              <a:ext cx="447426" cy="265777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23"/>
            <p:cNvSpPr/>
            <p:nvPr/>
          </p:nvSpPr>
          <p:spPr>
            <a:xfrm flipH="1">
              <a:off x="-3425679" y="8344778"/>
              <a:ext cx="225524" cy="265777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23"/>
            <p:cNvSpPr/>
            <p:nvPr/>
          </p:nvSpPr>
          <p:spPr>
            <a:xfrm flipH="1">
              <a:off x="-3849348" y="8720335"/>
              <a:ext cx="837494" cy="450734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23"/>
            <p:cNvSpPr/>
            <p:nvPr/>
          </p:nvSpPr>
          <p:spPr>
            <a:xfrm flipH="1">
              <a:off x="-1429532" y="8251456"/>
              <a:ext cx="1003310" cy="340682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80" name="Google Shape;2980;p23"/>
            <p:cNvGrpSpPr/>
            <p:nvPr/>
          </p:nvGrpSpPr>
          <p:grpSpPr>
            <a:xfrm>
              <a:off x="-1539990" y="8551874"/>
              <a:ext cx="1261658" cy="594147"/>
              <a:chOff x="811985" y="3296192"/>
              <a:chExt cx="1330582" cy="626605"/>
            </a:xfrm>
          </p:grpSpPr>
          <p:sp>
            <p:nvSpPr>
              <p:cNvPr id="2981" name="Google Shape;2981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2" name="Google Shape;2982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3" name="Google Shape;2983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4" name="Google Shape;2984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5" name="Google Shape;2985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6" name="Google Shape;2986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7" name="Google Shape;2987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8" name="Google Shape;2988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9" name="Google Shape;2989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0" name="Google Shape;2990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1" name="Google Shape;2991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92" name="Google Shape;2992;p23"/>
          <p:cNvSpPr/>
          <p:nvPr/>
        </p:nvSpPr>
        <p:spPr>
          <a:xfrm>
            <a:off x="132223" y="1349978"/>
            <a:ext cx="532401" cy="194869"/>
          </a:xfrm>
          <a:custGeom>
            <a:avLst/>
            <a:gdLst/>
            <a:ahLst/>
            <a:cxnLst/>
            <a:rect l="l" t="t" r="r" b="b"/>
            <a:pathLst>
              <a:path w="3112" h="1139" extrusionOk="0">
                <a:moveTo>
                  <a:pt x="1626" y="1"/>
                </a:moveTo>
                <a:lnTo>
                  <a:pt x="1440" y="24"/>
                </a:lnTo>
                <a:lnTo>
                  <a:pt x="1278" y="47"/>
                </a:lnTo>
                <a:lnTo>
                  <a:pt x="1115" y="94"/>
                </a:lnTo>
                <a:lnTo>
                  <a:pt x="953" y="140"/>
                </a:lnTo>
                <a:lnTo>
                  <a:pt x="813" y="210"/>
                </a:lnTo>
                <a:lnTo>
                  <a:pt x="697" y="303"/>
                </a:lnTo>
                <a:lnTo>
                  <a:pt x="628" y="395"/>
                </a:lnTo>
                <a:lnTo>
                  <a:pt x="558" y="511"/>
                </a:lnTo>
                <a:lnTo>
                  <a:pt x="628" y="535"/>
                </a:lnTo>
                <a:lnTo>
                  <a:pt x="790" y="604"/>
                </a:lnTo>
                <a:lnTo>
                  <a:pt x="883" y="651"/>
                </a:lnTo>
                <a:lnTo>
                  <a:pt x="930" y="720"/>
                </a:lnTo>
                <a:lnTo>
                  <a:pt x="860" y="651"/>
                </a:lnTo>
                <a:lnTo>
                  <a:pt x="790" y="628"/>
                </a:lnTo>
                <a:lnTo>
                  <a:pt x="628" y="581"/>
                </a:lnTo>
                <a:lnTo>
                  <a:pt x="465" y="558"/>
                </a:lnTo>
                <a:lnTo>
                  <a:pt x="279" y="604"/>
                </a:lnTo>
                <a:lnTo>
                  <a:pt x="210" y="628"/>
                </a:lnTo>
                <a:lnTo>
                  <a:pt x="140" y="674"/>
                </a:lnTo>
                <a:lnTo>
                  <a:pt x="94" y="720"/>
                </a:lnTo>
                <a:lnTo>
                  <a:pt x="47" y="790"/>
                </a:lnTo>
                <a:lnTo>
                  <a:pt x="24" y="860"/>
                </a:lnTo>
                <a:lnTo>
                  <a:pt x="1" y="929"/>
                </a:lnTo>
                <a:lnTo>
                  <a:pt x="1" y="999"/>
                </a:lnTo>
                <a:lnTo>
                  <a:pt x="24" y="1069"/>
                </a:lnTo>
                <a:lnTo>
                  <a:pt x="71" y="1115"/>
                </a:lnTo>
                <a:lnTo>
                  <a:pt x="117" y="1138"/>
                </a:lnTo>
                <a:lnTo>
                  <a:pt x="2044" y="1138"/>
                </a:lnTo>
                <a:lnTo>
                  <a:pt x="2740" y="1115"/>
                </a:lnTo>
                <a:lnTo>
                  <a:pt x="2903" y="1115"/>
                </a:lnTo>
                <a:lnTo>
                  <a:pt x="2996" y="1092"/>
                </a:lnTo>
                <a:lnTo>
                  <a:pt x="3042" y="1092"/>
                </a:lnTo>
                <a:lnTo>
                  <a:pt x="3089" y="1022"/>
                </a:lnTo>
                <a:lnTo>
                  <a:pt x="3112" y="953"/>
                </a:lnTo>
                <a:lnTo>
                  <a:pt x="3112" y="883"/>
                </a:lnTo>
                <a:lnTo>
                  <a:pt x="3089" y="813"/>
                </a:lnTo>
                <a:lnTo>
                  <a:pt x="3042" y="744"/>
                </a:lnTo>
                <a:lnTo>
                  <a:pt x="2996" y="697"/>
                </a:lnTo>
                <a:lnTo>
                  <a:pt x="2903" y="651"/>
                </a:lnTo>
                <a:lnTo>
                  <a:pt x="2833" y="628"/>
                </a:lnTo>
                <a:lnTo>
                  <a:pt x="2764" y="628"/>
                </a:lnTo>
                <a:lnTo>
                  <a:pt x="2671" y="651"/>
                </a:lnTo>
                <a:lnTo>
                  <a:pt x="2601" y="674"/>
                </a:lnTo>
                <a:lnTo>
                  <a:pt x="2671" y="628"/>
                </a:lnTo>
                <a:lnTo>
                  <a:pt x="2717" y="604"/>
                </a:lnTo>
                <a:lnTo>
                  <a:pt x="2648" y="442"/>
                </a:lnTo>
                <a:lnTo>
                  <a:pt x="2555" y="326"/>
                </a:lnTo>
                <a:lnTo>
                  <a:pt x="2439" y="233"/>
                </a:lnTo>
                <a:lnTo>
                  <a:pt x="2299" y="140"/>
                </a:lnTo>
                <a:lnTo>
                  <a:pt x="2137" y="70"/>
                </a:lnTo>
                <a:lnTo>
                  <a:pt x="1974" y="24"/>
                </a:lnTo>
                <a:lnTo>
                  <a:pt x="1812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3" name="Google Shape;2993;p23"/>
          <p:cNvSpPr/>
          <p:nvPr/>
        </p:nvSpPr>
        <p:spPr>
          <a:xfrm>
            <a:off x="8488784" y="1434767"/>
            <a:ext cx="555702" cy="203224"/>
          </a:xfrm>
          <a:custGeom>
            <a:avLst/>
            <a:gdLst/>
            <a:ahLst/>
            <a:cxnLst/>
            <a:rect l="l" t="t" r="r" b="b"/>
            <a:pathLst>
              <a:path w="3112" h="1138" extrusionOk="0">
                <a:moveTo>
                  <a:pt x="1463" y="0"/>
                </a:moveTo>
                <a:lnTo>
                  <a:pt x="1301" y="23"/>
                </a:lnTo>
                <a:lnTo>
                  <a:pt x="1115" y="70"/>
                </a:lnTo>
                <a:lnTo>
                  <a:pt x="976" y="139"/>
                </a:lnTo>
                <a:lnTo>
                  <a:pt x="836" y="209"/>
                </a:lnTo>
                <a:lnTo>
                  <a:pt x="720" y="302"/>
                </a:lnTo>
                <a:lnTo>
                  <a:pt x="627" y="395"/>
                </a:lnTo>
                <a:lnTo>
                  <a:pt x="558" y="511"/>
                </a:lnTo>
                <a:lnTo>
                  <a:pt x="627" y="534"/>
                </a:lnTo>
                <a:lnTo>
                  <a:pt x="790" y="581"/>
                </a:lnTo>
                <a:lnTo>
                  <a:pt x="883" y="650"/>
                </a:lnTo>
                <a:lnTo>
                  <a:pt x="929" y="697"/>
                </a:lnTo>
                <a:lnTo>
                  <a:pt x="836" y="650"/>
                </a:lnTo>
                <a:lnTo>
                  <a:pt x="743" y="604"/>
                </a:lnTo>
                <a:lnTo>
                  <a:pt x="627" y="581"/>
                </a:lnTo>
                <a:lnTo>
                  <a:pt x="534" y="557"/>
                </a:lnTo>
                <a:lnTo>
                  <a:pt x="395" y="581"/>
                </a:lnTo>
                <a:lnTo>
                  <a:pt x="279" y="604"/>
                </a:lnTo>
                <a:lnTo>
                  <a:pt x="209" y="627"/>
                </a:lnTo>
                <a:lnTo>
                  <a:pt x="140" y="673"/>
                </a:lnTo>
                <a:lnTo>
                  <a:pt x="93" y="720"/>
                </a:lnTo>
                <a:lnTo>
                  <a:pt x="47" y="789"/>
                </a:lnTo>
                <a:lnTo>
                  <a:pt x="24" y="859"/>
                </a:lnTo>
                <a:lnTo>
                  <a:pt x="1" y="929"/>
                </a:lnTo>
                <a:lnTo>
                  <a:pt x="1" y="998"/>
                </a:lnTo>
                <a:lnTo>
                  <a:pt x="24" y="1068"/>
                </a:lnTo>
                <a:lnTo>
                  <a:pt x="70" y="1114"/>
                </a:lnTo>
                <a:lnTo>
                  <a:pt x="117" y="1138"/>
                </a:lnTo>
                <a:lnTo>
                  <a:pt x="1324" y="1138"/>
                </a:lnTo>
                <a:lnTo>
                  <a:pt x="2044" y="1114"/>
                </a:lnTo>
                <a:lnTo>
                  <a:pt x="2903" y="1114"/>
                </a:lnTo>
                <a:lnTo>
                  <a:pt x="2995" y="1091"/>
                </a:lnTo>
                <a:lnTo>
                  <a:pt x="3042" y="1091"/>
                </a:lnTo>
                <a:lnTo>
                  <a:pt x="3042" y="1068"/>
                </a:lnTo>
                <a:lnTo>
                  <a:pt x="3088" y="1022"/>
                </a:lnTo>
                <a:lnTo>
                  <a:pt x="3112" y="952"/>
                </a:lnTo>
                <a:lnTo>
                  <a:pt x="3112" y="882"/>
                </a:lnTo>
                <a:lnTo>
                  <a:pt x="3088" y="813"/>
                </a:lnTo>
                <a:lnTo>
                  <a:pt x="3042" y="743"/>
                </a:lnTo>
                <a:lnTo>
                  <a:pt x="2995" y="697"/>
                </a:lnTo>
                <a:lnTo>
                  <a:pt x="2903" y="650"/>
                </a:lnTo>
                <a:lnTo>
                  <a:pt x="2833" y="627"/>
                </a:lnTo>
                <a:lnTo>
                  <a:pt x="2717" y="627"/>
                </a:lnTo>
                <a:lnTo>
                  <a:pt x="2647" y="650"/>
                </a:lnTo>
                <a:lnTo>
                  <a:pt x="2578" y="697"/>
                </a:lnTo>
                <a:lnTo>
                  <a:pt x="2531" y="743"/>
                </a:lnTo>
                <a:lnTo>
                  <a:pt x="2578" y="673"/>
                </a:lnTo>
                <a:lnTo>
                  <a:pt x="2670" y="627"/>
                </a:lnTo>
                <a:lnTo>
                  <a:pt x="2694" y="604"/>
                </a:lnTo>
                <a:lnTo>
                  <a:pt x="2647" y="441"/>
                </a:lnTo>
                <a:lnTo>
                  <a:pt x="2554" y="325"/>
                </a:lnTo>
                <a:lnTo>
                  <a:pt x="2438" y="232"/>
                </a:lnTo>
                <a:lnTo>
                  <a:pt x="2299" y="139"/>
                </a:lnTo>
                <a:lnTo>
                  <a:pt x="2160" y="70"/>
                </a:lnTo>
                <a:lnTo>
                  <a:pt x="1997" y="23"/>
                </a:lnTo>
                <a:lnTo>
                  <a:pt x="1835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4" name="Google Shape;2994;p23"/>
          <p:cNvSpPr/>
          <p:nvPr/>
        </p:nvSpPr>
        <p:spPr>
          <a:xfrm>
            <a:off x="4156925" y="187754"/>
            <a:ext cx="763222" cy="221288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5" name="Google Shape;2995;p23"/>
          <p:cNvSpPr/>
          <p:nvPr/>
        </p:nvSpPr>
        <p:spPr>
          <a:xfrm>
            <a:off x="7485838" y="178284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6" name="Google Shape;2996;p23"/>
          <p:cNvSpPr/>
          <p:nvPr/>
        </p:nvSpPr>
        <p:spPr>
          <a:xfrm rot="1159801">
            <a:off x="7661687" y="286984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7" name="Google Shape;2997;p23"/>
          <p:cNvSpPr/>
          <p:nvPr/>
        </p:nvSpPr>
        <p:spPr>
          <a:xfrm>
            <a:off x="1095588" y="178284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8" name="Google Shape;2998;p23"/>
          <p:cNvSpPr/>
          <p:nvPr/>
        </p:nvSpPr>
        <p:spPr>
          <a:xfrm rot="1159801">
            <a:off x="1271437" y="286984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24"/>
          <p:cNvSpPr/>
          <p:nvPr/>
        </p:nvSpPr>
        <p:spPr>
          <a:xfrm flipH="1">
            <a:off x="4572117" y="4168700"/>
            <a:ext cx="4571983" cy="861048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1" name="Google Shape;3001;p24"/>
          <p:cNvSpPr/>
          <p:nvPr/>
        </p:nvSpPr>
        <p:spPr>
          <a:xfrm flipH="1">
            <a:off x="146" y="4168700"/>
            <a:ext cx="4571983" cy="861048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2" name="Google Shape;3002;p24"/>
          <p:cNvSpPr/>
          <p:nvPr/>
        </p:nvSpPr>
        <p:spPr>
          <a:xfrm>
            <a:off x="100" y="4821325"/>
            <a:ext cx="9144000" cy="355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3" name="Google Shape;3003;p24"/>
          <p:cNvGrpSpPr/>
          <p:nvPr/>
        </p:nvGrpSpPr>
        <p:grpSpPr>
          <a:xfrm>
            <a:off x="1091091" y="4639051"/>
            <a:ext cx="582635" cy="355480"/>
            <a:chOff x="1170428" y="5511318"/>
            <a:chExt cx="3696921" cy="2255586"/>
          </a:xfrm>
        </p:grpSpPr>
        <p:sp>
          <p:nvSpPr>
            <p:cNvPr id="3004" name="Google Shape;3004;p24"/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24"/>
            <p:cNvSpPr/>
            <p:nvPr/>
          </p:nvSpPr>
          <p:spPr>
            <a:xfrm>
              <a:off x="1215517" y="7094120"/>
              <a:ext cx="2008500" cy="4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24"/>
            <p:cNvSpPr/>
            <p:nvPr/>
          </p:nvSpPr>
          <p:spPr>
            <a:xfrm>
              <a:off x="2888038" y="6878266"/>
              <a:ext cx="392448" cy="32765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24"/>
            <p:cNvSpPr/>
            <p:nvPr/>
          </p:nvSpPr>
          <p:spPr>
            <a:xfrm>
              <a:off x="2671081" y="7104043"/>
              <a:ext cx="529152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24"/>
            <p:cNvSpPr/>
            <p:nvPr/>
          </p:nvSpPr>
          <p:spPr>
            <a:xfrm>
              <a:off x="3128803" y="6910904"/>
              <a:ext cx="113024" cy="422111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24"/>
            <p:cNvSpPr/>
            <p:nvPr/>
          </p:nvSpPr>
          <p:spPr>
            <a:xfrm>
              <a:off x="3128800" y="5633182"/>
              <a:ext cx="130792" cy="1245215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24"/>
            <p:cNvSpPr/>
            <p:nvPr/>
          </p:nvSpPr>
          <p:spPr>
            <a:xfrm>
              <a:off x="3241698" y="5511318"/>
              <a:ext cx="110080" cy="1429520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24"/>
            <p:cNvSpPr/>
            <p:nvPr/>
          </p:nvSpPr>
          <p:spPr>
            <a:xfrm>
              <a:off x="3223906" y="6940726"/>
              <a:ext cx="127872" cy="597329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24"/>
            <p:cNvSpPr/>
            <p:nvPr/>
          </p:nvSpPr>
          <p:spPr>
            <a:xfrm>
              <a:off x="3339797" y="6625739"/>
              <a:ext cx="124928" cy="956853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24"/>
            <p:cNvSpPr/>
            <p:nvPr/>
          </p:nvSpPr>
          <p:spPr>
            <a:xfrm>
              <a:off x="3464596" y="7439892"/>
              <a:ext cx="1328512" cy="139765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24"/>
            <p:cNvSpPr/>
            <p:nvPr/>
          </p:nvSpPr>
          <p:spPr>
            <a:xfrm>
              <a:off x="3402132" y="7582475"/>
              <a:ext cx="1465216" cy="98168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24"/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24"/>
            <p:cNvSpPr/>
            <p:nvPr/>
          </p:nvSpPr>
          <p:spPr>
            <a:xfrm>
              <a:off x="2507881" y="6453328"/>
              <a:ext cx="130816" cy="246765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24"/>
            <p:cNvSpPr/>
            <p:nvPr/>
          </p:nvSpPr>
          <p:spPr>
            <a:xfrm>
              <a:off x="2582120" y="6665850"/>
              <a:ext cx="154624" cy="306152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24"/>
            <p:cNvSpPr/>
            <p:nvPr/>
          </p:nvSpPr>
          <p:spPr>
            <a:xfrm>
              <a:off x="2650345" y="6685127"/>
              <a:ext cx="282368" cy="315111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24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24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24"/>
            <p:cNvSpPr/>
            <p:nvPr/>
          </p:nvSpPr>
          <p:spPr>
            <a:xfrm>
              <a:off x="1990642" y="6839613"/>
              <a:ext cx="448768" cy="240877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24"/>
            <p:cNvSpPr/>
            <p:nvPr/>
          </p:nvSpPr>
          <p:spPr>
            <a:xfrm>
              <a:off x="2198639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24"/>
            <p:cNvSpPr/>
            <p:nvPr/>
          </p:nvSpPr>
          <p:spPr>
            <a:xfrm>
              <a:off x="1170428" y="7113002"/>
              <a:ext cx="246784" cy="454748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24"/>
            <p:cNvSpPr/>
            <p:nvPr/>
          </p:nvSpPr>
          <p:spPr>
            <a:xfrm>
              <a:off x="2644384" y="7172559"/>
              <a:ext cx="529147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24"/>
            <p:cNvSpPr/>
            <p:nvPr/>
          </p:nvSpPr>
          <p:spPr>
            <a:xfrm>
              <a:off x="1341292" y="7170995"/>
              <a:ext cx="529161" cy="528956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24"/>
            <p:cNvSpPr/>
            <p:nvPr/>
          </p:nvSpPr>
          <p:spPr>
            <a:xfrm>
              <a:off x="2575978" y="7127849"/>
              <a:ext cx="665856" cy="639054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24"/>
            <p:cNvSpPr/>
            <p:nvPr/>
          </p:nvSpPr>
          <p:spPr>
            <a:xfrm>
              <a:off x="1274490" y="7113002"/>
              <a:ext cx="662784" cy="653901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24"/>
            <p:cNvSpPr/>
            <p:nvPr/>
          </p:nvSpPr>
          <p:spPr>
            <a:xfrm>
              <a:off x="2579050" y="6242405"/>
              <a:ext cx="214016" cy="442845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24"/>
            <p:cNvSpPr/>
            <p:nvPr/>
          </p:nvSpPr>
          <p:spPr>
            <a:xfrm>
              <a:off x="1743993" y="5998559"/>
              <a:ext cx="861952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24"/>
            <p:cNvSpPr/>
            <p:nvPr/>
          </p:nvSpPr>
          <p:spPr>
            <a:xfrm>
              <a:off x="1972722" y="6379100"/>
              <a:ext cx="448896" cy="386402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24"/>
            <p:cNvSpPr/>
            <p:nvPr/>
          </p:nvSpPr>
          <p:spPr>
            <a:xfrm>
              <a:off x="2127344" y="6616780"/>
              <a:ext cx="285312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24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24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24"/>
            <p:cNvSpPr/>
            <p:nvPr/>
          </p:nvSpPr>
          <p:spPr>
            <a:xfrm>
              <a:off x="117631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24"/>
            <p:cNvSpPr/>
            <p:nvPr/>
          </p:nvSpPr>
          <p:spPr>
            <a:xfrm>
              <a:off x="1868787" y="6043250"/>
              <a:ext cx="121984" cy="802497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24"/>
            <p:cNvSpPr/>
            <p:nvPr/>
          </p:nvSpPr>
          <p:spPr>
            <a:xfrm>
              <a:off x="1862771" y="6845628"/>
              <a:ext cx="1236480" cy="722120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24"/>
            <p:cNvSpPr/>
            <p:nvPr/>
          </p:nvSpPr>
          <p:spPr>
            <a:xfrm>
              <a:off x="1862771" y="6845628"/>
              <a:ext cx="1236480" cy="621135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24"/>
            <p:cNvSpPr/>
            <p:nvPr/>
          </p:nvSpPr>
          <p:spPr>
            <a:xfrm>
              <a:off x="1987698" y="6382043"/>
              <a:ext cx="175360" cy="318055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24"/>
            <p:cNvSpPr/>
            <p:nvPr/>
          </p:nvSpPr>
          <p:spPr>
            <a:xfrm>
              <a:off x="3375509" y="7208100"/>
              <a:ext cx="56576" cy="59515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24"/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24"/>
            <p:cNvSpPr/>
            <p:nvPr/>
          </p:nvSpPr>
          <p:spPr>
            <a:xfrm>
              <a:off x="282570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24"/>
            <p:cNvSpPr/>
            <p:nvPr/>
          </p:nvSpPr>
          <p:spPr>
            <a:xfrm>
              <a:off x="152114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24"/>
            <p:cNvSpPr/>
            <p:nvPr/>
          </p:nvSpPr>
          <p:spPr>
            <a:xfrm>
              <a:off x="2202137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24"/>
            <p:cNvSpPr/>
            <p:nvPr/>
          </p:nvSpPr>
          <p:spPr>
            <a:xfrm>
              <a:off x="117598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24"/>
            <p:cNvSpPr/>
            <p:nvPr/>
          </p:nvSpPr>
          <p:spPr>
            <a:xfrm>
              <a:off x="2995053" y="5588627"/>
              <a:ext cx="282370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24"/>
            <p:cNvSpPr/>
            <p:nvPr/>
          </p:nvSpPr>
          <p:spPr>
            <a:xfrm>
              <a:off x="2412660" y="6396893"/>
              <a:ext cx="217088" cy="113143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24"/>
            <p:cNvSpPr/>
            <p:nvPr/>
          </p:nvSpPr>
          <p:spPr>
            <a:xfrm>
              <a:off x="2730849" y="6070589"/>
              <a:ext cx="43386" cy="284238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24"/>
            <p:cNvSpPr/>
            <p:nvPr/>
          </p:nvSpPr>
          <p:spPr>
            <a:xfrm>
              <a:off x="2625845" y="6113837"/>
              <a:ext cx="123636" cy="213178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9" name="Google Shape;3049;p24"/>
          <p:cNvGrpSpPr/>
          <p:nvPr/>
        </p:nvGrpSpPr>
        <p:grpSpPr>
          <a:xfrm>
            <a:off x="2" y="4546179"/>
            <a:ext cx="763214" cy="394458"/>
            <a:chOff x="4788538" y="2017249"/>
            <a:chExt cx="1752099" cy="905551"/>
          </a:xfrm>
        </p:grpSpPr>
        <p:sp>
          <p:nvSpPr>
            <p:cNvPr id="3050" name="Google Shape;3050;p24"/>
            <p:cNvSpPr/>
            <p:nvPr/>
          </p:nvSpPr>
          <p:spPr>
            <a:xfrm>
              <a:off x="4788538" y="2017249"/>
              <a:ext cx="1134977" cy="905550"/>
            </a:xfrm>
            <a:custGeom>
              <a:avLst/>
              <a:gdLst/>
              <a:ahLst/>
              <a:cxnLst/>
              <a:rect l="l" t="t" r="r" b="b"/>
              <a:pathLst>
                <a:path w="4482" h="3576" extrusionOk="0">
                  <a:moveTo>
                    <a:pt x="0" y="0"/>
                  </a:moveTo>
                  <a:lnTo>
                    <a:pt x="0" y="3576"/>
                  </a:lnTo>
                  <a:lnTo>
                    <a:pt x="4481" y="3576"/>
                  </a:lnTo>
                  <a:lnTo>
                    <a:pt x="44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24"/>
            <p:cNvSpPr/>
            <p:nvPr/>
          </p:nvSpPr>
          <p:spPr>
            <a:xfrm>
              <a:off x="5305887" y="2017249"/>
              <a:ext cx="1234749" cy="905550"/>
            </a:xfrm>
            <a:custGeom>
              <a:avLst/>
              <a:gdLst/>
              <a:ahLst/>
              <a:cxnLst/>
              <a:rect l="l" t="t" r="r" b="b"/>
              <a:pathLst>
                <a:path w="4876" h="3576" extrusionOk="0">
                  <a:moveTo>
                    <a:pt x="2438" y="0"/>
                  </a:moveTo>
                  <a:lnTo>
                    <a:pt x="2183" y="23"/>
                  </a:lnTo>
                  <a:lnTo>
                    <a:pt x="1927" y="47"/>
                  </a:lnTo>
                  <a:lnTo>
                    <a:pt x="1695" y="93"/>
                  </a:lnTo>
                  <a:lnTo>
                    <a:pt x="1486" y="139"/>
                  </a:lnTo>
                  <a:lnTo>
                    <a:pt x="1277" y="232"/>
                  </a:lnTo>
                  <a:lnTo>
                    <a:pt x="1068" y="325"/>
                  </a:lnTo>
                  <a:lnTo>
                    <a:pt x="883" y="418"/>
                  </a:lnTo>
                  <a:lnTo>
                    <a:pt x="697" y="534"/>
                  </a:lnTo>
                  <a:lnTo>
                    <a:pt x="558" y="673"/>
                  </a:lnTo>
                  <a:lnTo>
                    <a:pt x="418" y="813"/>
                  </a:lnTo>
                  <a:lnTo>
                    <a:pt x="279" y="975"/>
                  </a:lnTo>
                  <a:lnTo>
                    <a:pt x="186" y="1138"/>
                  </a:lnTo>
                  <a:lnTo>
                    <a:pt x="93" y="1300"/>
                  </a:lnTo>
                  <a:lnTo>
                    <a:pt x="47" y="1486"/>
                  </a:lnTo>
                  <a:lnTo>
                    <a:pt x="0" y="1672"/>
                  </a:lnTo>
                  <a:lnTo>
                    <a:pt x="0" y="1857"/>
                  </a:lnTo>
                  <a:lnTo>
                    <a:pt x="0" y="3576"/>
                  </a:lnTo>
                  <a:lnTo>
                    <a:pt x="4876" y="3576"/>
                  </a:lnTo>
                  <a:lnTo>
                    <a:pt x="4876" y="1857"/>
                  </a:lnTo>
                  <a:lnTo>
                    <a:pt x="4853" y="1672"/>
                  </a:lnTo>
                  <a:lnTo>
                    <a:pt x="4829" y="1486"/>
                  </a:lnTo>
                  <a:lnTo>
                    <a:pt x="4760" y="1300"/>
                  </a:lnTo>
                  <a:lnTo>
                    <a:pt x="4667" y="1138"/>
                  </a:lnTo>
                  <a:lnTo>
                    <a:pt x="4574" y="975"/>
                  </a:lnTo>
                  <a:lnTo>
                    <a:pt x="4458" y="813"/>
                  </a:lnTo>
                  <a:lnTo>
                    <a:pt x="4319" y="673"/>
                  </a:lnTo>
                  <a:lnTo>
                    <a:pt x="4156" y="534"/>
                  </a:lnTo>
                  <a:lnTo>
                    <a:pt x="3970" y="418"/>
                  </a:lnTo>
                  <a:lnTo>
                    <a:pt x="3785" y="325"/>
                  </a:lnTo>
                  <a:lnTo>
                    <a:pt x="3599" y="232"/>
                  </a:lnTo>
                  <a:lnTo>
                    <a:pt x="3390" y="139"/>
                  </a:lnTo>
                  <a:lnTo>
                    <a:pt x="3158" y="93"/>
                  </a:lnTo>
                  <a:lnTo>
                    <a:pt x="2926" y="47"/>
                  </a:lnTo>
                  <a:lnTo>
                    <a:pt x="2670" y="23"/>
                  </a:lnTo>
                  <a:lnTo>
                    <a:pt x="24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24"/>
            <p:cNvSpPr/>
            <p:nvPr/>
          </p:nvSpPr>
          <p:spPr>
            <a:xfrm>
              <a:off x="5305887" y="2070174"/>
              <a:ext cx="1234749" cy="793876"/>
            </a:xfrm>
            <a:custGeom>
              <a:avLst/>
              <a:gdLst/>
              <a:ahLst/>
              <a:cxnLst/>
              <a:rect l="l" t="t" r="r" b="b"/>
              <a:pathLst>
                <a:path w="4876" h="3135" extrusionOk="0">
                  <a:moveTo>
                    <a:pt x="1301" y="0"/>
                  </a:moveTo>
                  <a:lnTo>
                    <a:pt x="1068" y="116"/>
                  </a:lnTo>
                  <a:lnTo>
                    <a:pt x="3785" y="116"/>
                  </a:lnTo>
                  <a:lnTo>
                    <a:pt x="3576" y="0"/>
                  </a:lnTo>
                  <a:close/>
                  <a:moveTo>
                    <a:pt x="651" y="395"/>
                  </a:moveTo>
                  <a:lnTo>
                    <a:pt x="534" y="488"/>
                  </a:lnTo>
                  <a:lnTo>
                    <a:pt x="4342" y="488"/>
                  </a:lnTo>
                  <a:lnTo>
                    <a:pt x="4226" y="395"/>
                  </a:lnTo>
                  <a:close/>
                  <a:moveTo>
                    <a:pt x="279" y="766"/>
                  </a:moveTo>
                  <a:lnTo>
                    <a:pt x="209" y="859"/>
                  </a:lnTo>
                  <a:lnTo>
                    <a:pt x="4644" y="859"/>
                  </a:lnTo>
                  <a:lnTo>
                    <a:pt x="4574" y="766"/>
                  </a:lnTo>
                  <a:close/>
                  <a:moveTo>
                    <a:pt x="93" y="1138"/>
                  </a:moveTo>
                  <a:lnTo>
                    <a:pt x="47" y="1254"/>
                  </a:lnTo>
                  <a:lnTo>
                    <a:pt x="4806" y="1254"/>
                  </a:lnTo>
                  <a:lnTo>
                    <a:pt x="4783" y="1138"/>
                  </a:lnTo>
                  <a:close/>
                  <a:moveTo>
                    <a:pt x="0" y="1532"/>
                  </a:moveTo>
                  <a:lnTo>
                    <a:pt x="0" y="1625"/>
                  </a:lnTo>
                  <a:lnTo>
                    <a:pt x="4876" y="1625"/>
                  </a:lnTo>
                  <a:lnTo>
                    <a:pt x="4853" y="1532"/>
                  </a:lnTo>
                  <a:close/>
                  <a:moveTo>
                    <a:pt x="0" y="1904"/>
                  </a:moveTo>
                  <a:lnTo>
                    <a:pt x="0" y="1997"/>
                  </a:lnTo>
                  <a:lnTo>
                    <a:pt x="4876" y="1997"/>
                  </a:lnTo>
                  <a:lnTo>
                    <a:pt x="4876" y="1904"/>
                  </a:lnTo>
                  <a:close/>
                  <a:moveTo>
                    <a:pt x="0" y="2275"/>
                  </a:moveTo>
                  <a:lnTo>
                    <a:pt x="0" y="2391"/>
                  </a:lnTo>
                  <a:lnTo>
                    <a:pt x="4876" y="2391"/>
                  </a:lnTo>
                  <a:lnTo>
                    <a:pt x="4876" y="2275"/>
                  </a:lnTo>
                  <a:close/>
                  <a:moveTo>
                    <a:pt x="0" y="2670"/>
                  </a:moveTo>
                  <a:lnTo>
                    <a:pt x="0" y="2763"/>
                  </a:lnTo>
                  <a:lnTo>
                    <a:pt x="4876" y="2763"/>
                  </a:lnTo>
                  <a:lnTo>
                    <a:pt x="4876" y="2670"/>
                  </a:lnTo>
                  <a:close/>
                  <a:moveTo>
                    <a:pt x="0" y="3041"/>
                  </a:moveTo>
                  <a:lnTo>
                    <a:pt x="0" y="3134"/>
                  </a:lnTo>
                  <a:lnTo>
                    <a:pt x="4876" y="3134"/>
                  </a:lnTo>
                  <a:lnTo>
                    <a:pt x="4876" y="304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24"/>
            <p:cNvSpPr/>
            <p:nvPr/>
          </p:nvSpPr>
          <p:spPr>
            <a:xfrm>
              <a:off x="5535060" y="2434572"/>
              <a:ext cx="776403" cy="488227"/>
            </a:xfrm>
            <a:custGeom>
              <a:avLst/>
              <a:gdLst/>
              <a:ahLst/>
              <a:cxnLst/>
              <a:rect l="l" t="t" r="r" b="b"/>
              <a:pathLst>
                <a:path w="3066" h="1928" extrusionOk="0">
                  <a:moveTo>
                    <a:pt x="1" y="1"/>
                  </a:moveTo>
                  <a:lnTo>
                    <a:pt x="1" y="1928"/>
                  </a:lnTo>
                  <a:lnTo>
                    <a:pt x="3065" y="1928"/>
                  </a:lnTo>
                  <a:lnTo>
                    <a:pt x="30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4" name="Google Shape;3054;p24"/>
          <p:cNvGrpSpPr/>
          <p:nvPr/>
        </p:nvGrpSpPr>
        <p:grpSpPr>
          <a:xfrm>
            <a:off x="3843083" y="4639052"/>
            <a:ext cx="1457834" cy="355469"/>
            <a:chOff x="3583002" y="6165007"/>
            <a:chExt cx="2948097" cy="718846"/>
          </a:xfrm>
        </p:grpSpPr>
        <p:grpSp>
          <p:nvGrpSpPr>
            <p:cNvPr id="3055" name="Google Shape;3055;p24"/>
            <p:cNvGrpSpPr/>
            <p:nvPr/>
          </p:nvGrpSpPr>
          <p:grpSpPr>
            <a:xfrm>
              <a:off x="3583002" y="6524432"/>
              <a:ext cx="763222" cy="359421"/>
              <a:chOff x="811985" y="3296192"/>
              <a:chExt cx="1330582" cy="626605"/>
            </a:xfrm>
          </p:grpSpPr>
          <p:sp>
            <p:nvSpPr>
              <p:cNvPr id="3056" name="Google Shape;3056;p2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7" name="Google Shape;3057;p2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8" name="Google Shape;3058;p2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9" name="Google Shape;3059;p2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0" name="Google Shape;3060;p2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1" name="Google Shape;3061;p2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2" name="Google Shape;3062;p2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3" name="Google Shape;3063;p2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4" name="Google Shape;3064;p2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5" name="Google Shape;3065;p2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6" name="Google Shape;3066;p2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67" name="Google Shape;3067;p24"/>
            <p:cNvGrpSpPr/>
            <p:nvPr/>
          </p:nvGrpSpPr>
          <p:grpSpPr>
            <a:xfrm>
              <a:off x="4055702" y="6524432"/>
              <a:ext cx="763222" cy="359421"/>
              <a:chOff x="811985" y="3296192"/>
              <a:chExt cx="1330582" cy="626605"/>
            </a:xfrm>
          </p:grpSpPr>
          <p:sp>
            <p:nvSpPr>
              <p:cNvPr id="3068" name="Google Shape;3068;p2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9" name="Google Shape;3069;p2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0" name="Google Shape;3070;p2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1" name="Google Shape;3071;p2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2" name="Google Shape;3072;p2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3" name="Google Shape;3073;p2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4" name="Google Shape;3074;p2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5" name="Google Shape;3075;p2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6" name="Google Shape;3076;p2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7" name="Google Shape;3077;p2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8" name="Google Shape;3078;p2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79" name="Google Shape;3079;p24"/>
            <p:cNvGrpSpPr/>
            <p:nvPr/>
          </p:nvGrpSpPr>
          <p:grpSpPr>
            <a:xfrm>
              <a:off x="3583002" y="6165007"/>
              <a:ext cx="763222" cy="359421"/>
              <a:chOff x="811985" y="3296192"/>
              <a:chExt cx="1330582" cy="626605"/>
            </a:xfrm>
          </p:grpSpPr>
          <p:sp>
            <p:nvSpPr>
              <p:cNvPr id="3080" name="Google Shape;3080;p2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1" name="Google Shape;3081;p2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2" name="Google Shape;3082;p2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3" name="Google Shape;3083;p2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4" name="Google Shape;3084;p2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5" name="Google Shape;3085;p2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6" name="Google Shape;3086;p2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7" name="Google Shape;3087;p2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8" name="Google Shape;3088;p2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9" name="Google Shape;3089;p2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0" name="Google Shape;3090;p2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91" name="Google Shape;3091;p24"/>
            <p:cNvGrpSpPr/>
            <p:nvPr/>
          </p:nvGrpSpPr>
          <p:grpSpPr>
            <a:xfrm>
              <a:off x="4055702" y="6165007"/>
              <a:ext cx="763222" cy="359421"/>
              <a:chOff x="811985" y="3296192"/>
              <a:chExt cx="1330582" cy="626605"/>
            </a:xfrm>
          </p:grpSpPr>
          <p:sp>
            <p:nvSpPr>
              <p:cNvPr id="3092" name="Google Shape;3092;p2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3093;p2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3094;p2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5" name="Google Shape;3095;p2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6" name="Google Shape;3096;p2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7" name="Google Shape;3097;p2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8" name="Google Shape;3098;p2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9" name="Google Shape;3099;p2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0" name="Google Shape;3100;p2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1" name="Google Shape;3101;p2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2" name="Google Shape;3102;p2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03" name="Google Shape;3103;p24"/>
            <p:cNvGrpSpPr/>
            <p:nvPr/>
          </p:nvGrpSpPr>
          <p:grpSpPr>
            <a:xfrm>
              <a:off x="4531952" y="6524432"/>
              <a:ext cx="763222" cy="359421"/>
              <a:chOff x="811985" y="3296192"/>
              <a:chExt cx="1330582" cy="626605"/>
            </a:xfrm>
          </p:grpSpPr>
          <p:sp>
            <p:nvSpPr>
              <p:cNvPr id="3104" name="Google Shape;3104;p2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5" name="Google Shape;3105;p2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6" name="Google Shape;3106;p2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7" name="Google Shape;3107;p2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8" name="Google Shape;3108;p2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9" name="Google Shape;3109;p2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0" name="Google Shape;3110;p2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1" name="Google Shape;3111;p2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2" name="Google Shape;3112;p2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3" name="Google Shape;3113;p2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4" name="Google Shape;3114;p2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15" name="Google Shape;3115;p24"/>
            <p:cNvGrpSpPr/>
            <p:nvPr/>
          </p:nvGrpSpPr>
          <p:grpSpPr>
            <a:xfrm>
              <a:off x="4531952" y="6165007"/>
              <a:ext cx="763222" cy="359421"/>
              <a:chOff x="811985" y="3296192"/>
              <a:chExt cx="1330582" cy="626605"/>
            </a:xfrm>
          </p:grpSpPr>
          <p:sp>
            <p:nvSpPr>
              <p:cNvPr id="3116" name="Google Shape;3116;p2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7" name="Google Shape;3117;p2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8" name="Google Shape;3118;p2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9" name="Google Shape;3119;p2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0" name="Google Shape;3120;p2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1" name="Google Shape;3121;p2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2" name="Google Shape;3122;p2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3" name="Google Shape;3123;p2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4" name="Google Shape;3124;p2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5" name="Google Shape;3125;p2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6" name="Google Shape;3126;p2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27" name="Google Shape;3127;p24"/>
            <p:cNvGrpSpPr/>
            <p:nvPr/>
          </p:nvGrpSpPr>
          <p:grpSpPr>
            <a:xfrm>
              <a:off x="5295177" y="6524432"/>
              <a:ext cx="763222" cy="359421"/>
              <a:chOff x="811985" y="3296192"/>
              <a:chExt cx="1330582" cy="626605"/>
            </a:xfrm>
          </p:grpSpPr>
          <p:sp>
            <p:nvSpPr>
              <p:cNvPr id="3128" name="Google Shape;3128;p2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9" name="Google Shape;3129;p2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0" name="Google Shape;3130;p2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1" name="Google Shape;3131;p2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2" name="Google Shape;3132;p2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3" name="Google Shape;3133;p2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4" name="Google Shape;3134;p2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5" name="Google Shape;3135;p2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6" name="Google Shape;3136;p2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7" name="Google Shape;3137;p2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8" name="Google Shape;3138;p2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39" name="Google Shape;3139;p24"/>
            <p:cNvGrpSpPr/>
            <p:nvPr/>
          </p:nvGrpSpPr>
          <p:grpSpPr>
            <a:xfrm>
              <a:off x="5767877" y="6524432"/>
              <a:ext cx="763222" cy="359421"/>
              <a:chOff x="811985" y="3296192"/>
              <a:chExt cx="1330582" cy="626605"/>
            </a:xfrm>
          </p:grpSpPr>
          <p:sp>
            <p:nvSpPr>
              <p:cNvPr id="3140" name="Google Shape;3140;p2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3141;p2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2" name="Google Shape;3142;p2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3" name="Google Shape;3143;p2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4" name="Google Shape;3144;p2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5" name="Google Shape;3145;p2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6" name="Google Shape;3146;p2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7" name="Google Shape;3147;p2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8" name="Google Shape;3148;p2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9" name="Google Shape;3149;p2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0" name="Google Shape;3150;p2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51" name="Google Shape;3151;p24"/>
            <p:cNvGrpSpPr/>
            <p:nvPr/>
          </p:nvGrpSpPr>
          <p:grpSpPr>
            <a:xfrm>
              <a:off x="5295177" y="6165007"/>
              <a:ext cx="763222" cy="359421"/>
              <a:chOff x="811985" y="3296192"/>
              <a:chExt cx="1330582" cy="626605"/>
            </a:xfrm>
          </p:grpSpPr>
          <p:sp>
            <p:nvSpPr>
              <p:cNvPr id="3152" name="Google Shape;3152;p2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3" name="Google Shape;3153;p2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4" name="Google Shape;3154;p2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5" name="Google Shape;3155;p2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6" name="Google Shape;3156;p2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7" name="Google Shape;3157;p2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8" name="Google Shape;3158;p2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9" name="Google Shape;3159;p2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0" name="Google Shape;3160;p2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1" name="Google Shape;3161;p2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2" name="Google Shape;3162;p2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63" name="Google Shape;3163;p24"/>
            <p:cNvGrpSpPr/>
            <p:nvPr/>
          </p:nvGrpSpPr>
          <p:grpSpPr>
            <a:xfrm>
              <a:off x="5767877" y="6165007"/>
              <a:ext cx="763222" cy="359421"/>
              <a:chOff x="811985" y="3296192"/>
              <a:chExt cx="1330582" cy="626605"/>
            </a:xfrm>
          </p:grpSpPr>
          <p:sp>
            <p:nvSpPr>
              <p:cNvPr id="3164" name="Google Shape;3164;p2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5" name="Google Shape;3165;p2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6" name="Google Shape;3166;p2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7" name="Google Shape;3167;p2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8" name="Google Shape;3168;p2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9" name="Google Shape;3169;p2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0" name="Google Shape;3170;p2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1" name="Google Shape;3171;p2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2" name="Google Shape;3172;p2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3" name="Google Shape;3173;p2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4" name="Google Shape;3174;p2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75" name="Google Shape;3175;p24"/>
          <p:cNvGrpSpPr/>
          <p:nvPr/>
        </p:nvGrpSpPr>
        <p:grpSpPr>
          <a:xfrm>
            <a:off x="7485518" y="4597634"/>
            <a:ext cx="2747789" cy="601531"/>
            <a:chOff x="-5289728" y="8265919"/>
            <a:chExt cx="4607292" cy="1008942"/>
          </a:xfrm>
        </p:grpSpPr>
        <p:sp>
          <p:nvSpPr>
            <p:cNvPr id="3176" name="Google Shape;3176;p24"/>
            <p:cNvSpPr/>
            <p:nvPr/>
          </p:nvSpPr>
          <p:spPr>
            <a:xfrm flipH="1">
              <a:off x="-5289728" y="8265919"/>
              <a:ext cx="1368785" cy="1008938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24"/>
            <p:cNvSpPr/>
            <p:nvPr/>
          </p:nvSpPr>
          <p:spPr>
            <a:xfrm flipH="1">
              <a:off x="-5077822" y="8733457"/>
              <a:ext cx="948445" cy="541403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24"/>
            <p:cNvSpPr/>
            <p:nvPr/>
          </p:nvSpPr>
          <p:spPr>
            <a:xfrm flipH="1">
              <a:off x="-5077822" y="8733457"/>
              <a:ext cx="948445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24"/>
            <p:cNvSpPr/>
            <p:nvPr/>
          </p:nvSpPr>
          <p:spPr>
            <a:xfrm flipH="1">
              <a:off x="-4603720" y="8265919"/>
              <a:ext cx="2549127" cy="336458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24"/>
            <p:cNvSpPr/>
            <p:nvPr/>
          </p:nvSpPr>
          <p:spPr>
            <a:xfrm flipH="1">
              <a:off x="-2562310" y="8602227"/>
              <a:ext cx="1879874" cy="672625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24"/>
            <p:cNvSpPr/>
            <p:nvPr/>
          </p:nvSpPr>
          <p:spPr>
            <a:xfrm flipH="1">
              <a:off x="-4697894" y="8958680"/>
              <a:ext cx="568517" cy="316180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24"/>
            <p:cNvSpPr/>
            <p:nvPr/>
          </p:nvSpPr>
          <p:spPr>
            <a:xfrm flipH="1">
              <a:off x="-3921071" y="8265919"/>
              <a:ext cx="1372117" cy="1008938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24"/>
            <p:cNvSpPr/>
            <p:nvPr/>
          </p:nvSpPr>
          <p:spPr>
            <a:xfrm flipH="1">
              <a:off x="-3709165" y="8733457"/>
              <a:ext cx="948445" cy="541403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24"/>
            <p:cNvSpPr/>
            <p:nvPr/>
          </p:nvSpPr>
          <p:spPr>
            <a:xfrm flipH="1">
              <a:off x="-3709165" y="8733457"/>
              <a:ext cx="948445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24"/>
            <p:cNvSpPr/>
            <p:nvPr/>
          </p:nvSpPr>
          <p:spPr>
            <a:xfrm flipH="1">
              <a:off x="-3235063" y="8265919"/>
              <a:ext cx="2549127" cy="336458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24"/>
            <p:cNvSpPr/>
            <p:nvPr/>
          </p:nvSpPr>
          <p:spPr>
            <a:xfrm flipH="1">
              <a:off x="-3329237" y="8958680"/>
              <a:ext cx="568517" cy="316180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24"/>
            <p:cNvSpPr/>
            <p:nvPr/>
          </p:nvSpPr>
          <p:spPr>
            <a:xfrm flipH="1">
              <a:off x="-2562310" y="8602227"/>
              <a:ext cx="1879874" cy="672625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8" name="Google Shape;3188;p24"/>
          <p:cNvSpPr/>
          <p:nvPr/>
        </p:nvSpPr>
        <p:spPr>
          <a:xfrm>
            <a:off x="4305798" y="250153"/>
            <a:ext cx="532401" cy="194869"/>
          </a:xfrm>
          <a:custGeom>
            <a:avLst/>
            <a:gdLst/>
            <a:ahLst/>
            <a:cxnLst/>
            <a:rect l="l" t="t" r="r" b="b"/>
            <a:pathLst>
              <a:path w="3112" h="1139" extrusionOk="0">
                <a:moveTo>
                  <a:pt x="1626" y="1"/>
                </a:moveTo>
                <a:lnTo>
                  <a:pt x="1440" y="24"/>
                </a:lnTo>
                <a:lnTo>
                  <a:pt x="1278" y="47"/>
                </a:lnTo>
                <a:lnTo>
                  <a:pt x="1115" y="94"/>
                </a:lnTo>
                <a:lnTo>
                  <a:pt x="953" y="140"/>
                </a:lnTo>
                <a:lnTo>
                  <a:pt x="813" y="210"/>
                </a:lnTo>
                <a:lnTo>
                  <a:pt x="697" y="303"/>
                </a:lnTo>
                <a:lnTo>
                  <a:pt x="628" y="395"/>
                </a:lnTo>
                <a:lnTo>
                  <a:pt x="558" y="511"/>
                </a:lnTo>
                <a:lnTo>
                  <a:pt x="628" y="535"/>
                </a:lnTo>
                <a:lnTo>
                  <a:pt x="790" y="604"/>
                </a:lnTo>
                <a:lnTo>
                  <a:pt x="883" y="651"/>
                </a:lnTo>
                <a:lnTo>
                  <a:pt x="930" y="720"/>
                </a:lnTo>
                <a:lnTo>
                  <a:pt x="860" y="651"/>
                </a:lnTo>
                <a:lnTo>
                  <a:pt x="790" y="628"/>
                </a:lnTo>
                <a:lnTo>
                  <a:pt x="628" y="581"/>
                </a:lnTo>
                <a:lnTo>
                  <a:pt x="465" y="558"/>
                </a:lnTo>
                <a:lnTo>
                  <a:pt x="279" y="604"/>
                </a:lnTo>
                <a:lnTo>
                  <a:pt x="210" y="628"/>
                </a:lnTo>
                <a:lnTo>
                  <a:pt x="140" y="674"/>
                </a:lnTo>
                <a:lnTo>
                  <a:pt x="94" y="720"/>
                </a:lnTo>
                <a:lnTo>
                  <a:pt x="47" y="790"/>
                </a:lnTo>
                <a:lnTo>
                  <a:pt x="24" y="860"/>
                </a:lnTo>
                <a:lnTo>
                  <a:pt x="1" y="929"/>
                </a:lnTo>
                <a:lnTo>
                  <a:pt x="1" y="999"/>
                </a:lnTo>
                <a:lnTo>
                  <a:pt x="24" y="1069"/>
                </a:lnTo>
                <a:lnTo>
                  <a:pt x="71" y="1115"/>
                </a:lnTo>
                <a:lnTo>
                  <a:pt x="117" y="1138"/>
                </a:lnTo>
                <a:lnTo>
                  <a:pt x="2044" y="1138"/>
                </a:lnTo>
                <a:lnTo>
                  <a:pt x="2740" y="1115"/>
                </a:lnTo>
                <a:lnTo>
                  <a:pt x="2903" y="1115"/>
                </a:lnTo>
                <a:lnTo>
                  <a:pt x="2996" y="1092"/>
                </a:lnTo>
                <a:lnTo>
                  <a:pt x="3042" y="1092"/>
                </a:lnTo>
                <a:lnTo>
                  <a:pt x="3089" y="1022"/>
                </a:lnTo>
                <a:lnTo>
                  <a:pt x="3112" y="953"/>
                </a:lnTo>
                <a:lnTo>
                  <a:pt x="3112" y="883"/>
                </a:lnTo>
                <a:lnTo>
                  <a:pt x="3089" y="813"/>
                </a:lnTo>
                <a:lnTo>
                  <a:pt x="3042" y="744"/>
                </a:lnTo>
                <a:lnTo>
                  <a:pt x="2996" y="697"/>
                </a:lnTo>
                <a:lnTo>
                  <a:pt x="2903" y="651"/>
                </a:lnTo>
                <a:lnTo>
                  <a:pt x="2833" y="628"/>
                </a:lnTo>
                <a:lnTo>
                  <a:pt x="2764" y="628"/>
                </a:lnTo>
                <a:lnTo>
                  <a:pt x="2671" y="651"/>
                </a:lnTo>
                <a:lnTo>
                  <a:pt x="2601" y="674"/>
                </a:lnTo>
                <a:lnTo>
                  <a:pt x="2671" y="628"/>
                </a:lnTo>
                <a:lnTo>
                  <a:pt x="2717" y="604"/>
                </a:lnTo>
                <a:lnTo>
                  <a:pt x="2648" y="442"/>
                </a:lnTo>
                <a:lnTo>
                  <a:pt x="2555" y="326"/>
                </a:lnTo>
                <a:lnTo>
                  <a:pt x="2439" y="233"/>
                </a:lnTo>
                <a:lnTo>
                  <a:pt x="2299" y="140"/>
                </a:lnTo>
                <a:lnTo>
                  <a:pt x="2137" y="70"/>
                </a:lnTo>
                <a:lnTo>
                  <a:pt x="1974" y="24"/>
                </a:lnTo>
                <a:lnTo>
                  <a:pt x="1812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9" name="Google Shape;3189;p24"/>
          <p:cNvSpPr/>
          <p:nvPr/>
        </p:nvSpPr>
        <p:spPr>
          <a:xfrm>
            <a:off x="-255766" y="1839517"/>
            <a:ext cx="555702" cy="203224"/>
          </a:xfrm>
          <a:custGeom>
            <a:avLst/>
            <a:gdLst/>
            <a:ahLst/>
            <a:cxnLst/>
            <a:rect l="l" t="t" r="r" b="b"/>
            <a:pathLst>
              <a:path w="3112" h="1138" extrusionOk="0">
                <a:moveTo>
                  <a:pt x="1463" y="0"/>
                </a:moveTo>
                <a:lnTo>
                  <a:pt x="1301" y="23"/>
                </a:lnTo>
                <a:lnTo>
                  <a:pt x="1115" y="70"/>
                </a:lnTo>
                <a:lnTo>
                  <a:pt x="976" y="139"/>
                </a:lnTo>
                <a:lnTo>
                  <a:pt x="836" y="209"/>
                </a:lnTo>
                <a:lnTo>
                  <a:pt x="720" y="302"/>
                </a:lnTo>
                <a:lnTo>
                  <a:pt x="627" y="395"/>
                </a:lnTo>
                <a:lnTo>
                  <a:pt x="558" y="511"/>
                </a:lnTo>
                <a:lnTo>
                  <a:pt x="627" y="534"/>
                </a:lnTo>
                <a:lnTo>
                  <a:pt x="790" y="581"/>
                </a:lnTo>
                <a:lnTo>
                  <a:pt x="883" y="650"/>
                </a:lnTo>
                <a:lnTo>
                  <a:pt x="929" y="697"/>
                </a:lnTo>
                <a:lnTo>
                  <a:pt x="836" y="650"/>
                </a:lnTo>
                <a:lnTo>
                  <a:pt x="743" y="604"/>
                </a:lnTo>
                <a:lnTo>
                  <a:pt x="627" y="581"/>
                </a:lnTo>
                <a:lnTo>
                  <a:pt x="534" y="557"/>
                </a:lnTo>
                <a:lnTo>
                  <a:pt x="395" y="581"/>
                </a:lnTo>
                <a:lnTo>
                  <a:pt x="279" y="604"/>
                </a:lnTo>
                <a:lnTo>
                  <a:pt x="209" y="627"/>
                </a:lnTo>
                <a:lnTo>
                  <a:pt x="140" y="673"/>
                </a:lnTo>
                <a:lnTo>
                  <a:pt x="93" y="720"/>
                </a:lnTo>
                <a:lnTo>
                  <a:pt x="47" y="789"/>
                </a:lnTo>
                <a:lnTo>
                  <a:pt x="24" y="859"/>
                </a:lnTo>
                <a:lnTo>
                  <a:pt x="1" y="929"/>
                </a:lnTo>
                <a:lnTo>
                  <a:pt x="1" y="998"/>
                </a:lnTo>
                <a:lnTo>
                  <a:pt x="24" y="1068"/>
                </a:lnTo>
                <a:lnTo>
                  <a:pt x="70" y="1114"/>
                </a:lnTo>
                <a:lnTo>
                  <a:pt x="117" y="1138"/>
                </a:lnTo>
                <a:lnTo>
                  <a:pt x="1324" y="1138"/>
                </a:lnTo>
                <a:lnTo>
                  <a:pt x="2044" y="1114"/>
                </a:lnTo>
                <a:lnTo>
                  <a:pt x="2903" y="1114"/>
                </a:lnTo>
                <a:lnTo>
                  <a:pt x="2995" y="1091"/>
                </a:lnTo>
                <a:lnTo>
                  <a:pt x="3042" y="1091"/>
                </a:lnTo>
                <a:lnTo>
                  <a:pt x="3042" y="1068"/>
                </a:lnTo>
                <a:lnTo>
                  <a:pt x="3088" y="1022"/>
                </a:lnTo>
                <a:lnTo>
                  <a:pt x="3112" y="952"/>
                </a:lnTo>
                <a:lnTo>
                  <a:pt x="3112" y="882"/>
                </a:lnTo>
                <a:lnTo>
                  <a:pt x="3088" y="813"/>
                </a:lnTo>
                <a:lnTo>
                  <a:pt x="3042" y="743"/>
                </a:lnTo>
                <a:lnTo>
                  <a:pt x="2995" y="697"/>
                </a:lnTo>
                <a:lnTo>
                  <a:pt x="2903" y="650"/>
                </a:lnTo>
                <a:lnTo>
                  <a:pt x="2833" y="627"/>
                </a:lnTo>
                <a:lnTo>
                  <a:pt x="2717" y="627"/>
                </a:lnTo>
                <a:lnTo>
                  <a:pt x="2647" y="650"/>
                </a:lnTo>
                <a:lnTo>
                  <a:pt x="2578" y="697"/>
                </a:lnTo>
                <a:lnTo>
                  <a:pt x="2531" y="743"/>
                </a:lnTo>
                <a:lnTo>
                  <a:pt x="2578" y="673"/>
                </a:lnTo>
                <a:lnTo>
                  <a:pt x="2670" y="627"/>
                </a:lnTo>
                <a:lnTo>
                  <a:pt x="2694" y="604"/>
                </a:lnTo>
                <a:lnTo>
                  <a:pt x="2647" y="441"/>
                </a:lnTo>
                <a:lnTo>
                  <a:pt x="2554" y="325"/>
                </a:lnTo>
                <a:lnTo>
                  <a:pt x="2438" y="232"/>
                </a:lnTo>
                <a:lnTo>
                  <a:pt x="2299" y="139"/>
                </a:lnTo>
                <a:lnTo>
                  <a:pt x="2160" y="70"/>
                </a:lnTo>
                <a:lnTo>
                  <a:pt x="1997" y="23"/>
                </a:lnTo>
                <a:lnTo>
                  <a:pt x="1835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0" name="Google Shape;3190;p24"/>
          <p:cNvSpPr/>
          <p:nvPr/>
        </p:nvSpPr>
        <p:spPr>
          <a:xfrm>
            <a:off x="8717950" y="2461104"/>
            <a:ext cx="763222" cy="221288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1" name="Google Shape;3191;p24"/>
          <p:cNvSpPr/>
          <p:nvPr/>
        </p:nvSpPr>
        <p:spPr>
          <a:xfrm>
            <a:off x="1095588" y="178284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2" name="Google Shape;3192;p24"/>
          <p:cNvSpPr/>
          <p:nvPr/>
        </p:nvSpPr>
        <p:spPr>
          <a:xfrm rot="1159801">
            <a:off x="1271437" y="286984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3" name="Google Shape;3193;p24"/>
          <p:cNvSpPr/>
          <p:nvPr/>
        </p:nvSpPr>
        <p:spPr>
          <a:xfrm rot="1159801">
            <a:off x="7499112" y="286984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4" name="Google Shape;3194;p24"/>
          <p:cNvSpPr/>
          <p:nvPr/>
        </p:nvSpPr>
        <p:spPr>
          <a:xfrm>
            <a:off x="7329013" y="178284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>
            <a:off x="3048108" y="3642109"/>
            <a:ext cx="3047988" cy="57403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100" y="4216150"/>
            <a:ext cx="9144000" cy="99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944048" y="106378"/>
            <a:ext cx="532401" cy="194869"/>
          </a:xfrm>
          <a:custGeom>
            <a:avLst/>
            <a:gdLst/>
            <a:ahLst/>
            <a:cxnLst/>
            <a:rect l="l" t="t" r="r" b="b"/>
            <a:pathLst>
              <a:path w="3112" h="1139" extrusionOk="0">
                <a:moveTo>
                  <a:pt x="1626" y="1"/>
                </a:moveTo>
                <a:lnTo>
                  <a:pt x="1440" y="24"/>
                </a:lnTo>
                <a:lnTo>
                  <a:pt x="1278" y="47"/>
                </a:lnTo>
                <a:lnTo>
                  <a:pt x="1115" y="94"/>
                </a:lnTo>
                <a:lnTo>
                  <a:pt x="953" y="140"/>
                </a:lnTo>
                <a:lnTo>
                  <a:pt x="813" y="210"/>
                </a:lnTo>
                <a:lnTo>
                  <a:pt x="697" y="303"/>
                </a:lnTo>
                <a:lnTo>
                  <a:pt x="628" y="395"/>
                </a:lnTo>
                <a:lnTo>
                  <a:pt x="558" y="511"/>
                </a:lnTo>
                <a:lnTo>
                  <a:pt x="628" y="535"/>
                </a:lnTo>
                <a:lnTo>
                  <a:pt x="790" y="604"/>
                </a:lnTo>
                <a:lnTo>
                  <a:pt x="883" y="651"/>
                </a:lnTo>
                <a:lnTo>
                  <a:pt x="930" y="720"/>
                </a:lnTo>
                <a:lnTo>
                  <a:pt x="860" y="651"/>
                </a:lnTo>
                <a:lnTo>
                  <a:pt x="790" y="628"/>
                </a:lnTo>
                <a:lnTo>
                  <a:pt x="628" y="581"/>
                </a:lnTo>
                <a:lnTo>
                  <a:pt x="465" y="558"/>
                </a:lnTo>
                <a:lnTo>
                  <a:pt x="279" y="604"/>
                </a:lnTo>
                <a:lnTo>
                  <a:pt x="210" y="628"/>
                </a:lnTo>
                <a:lnTo>
                  <a:pt x="140" y="674"/>
                </a:lnTo>
                <a:lnTo>
                  <a:pt x="94" y="720"/>
                </a:lnTo>
                <a:lnTo>
                  <a:pt x="47" y="790"/>
                </a:lnTo>
                <a:lnTo>
                  <a:pt x="24" y="860"/>
                </a:lnTo>
                <a:lnTo>
                  <a:pt x="1" y="929"/>
                </a:lnTo>
                <a:lnTo>
                  <a:pt x="1" y="999"/>
                </a:lnTo>
                <a:lnTo>
                  <a:pt x="24" y="1069"/>
                </a:lnTo>
                <a:lnTo>
                  <a:pt x="71" y="1115"/>
                </a:lnTo>
                <a:lnTo>
                  <a:pt x="117" y="1138"/>
                </a:lnTo>
                <a:lnTo>
                  <a:pt x="2044" y="1138"/>
                </a:lnTo>
                <a:lnTo>
                  <a:pt x="2740" y="1115"/>
                </a:lnTo>
                <a:lnTo>
                  <a:pt x="2903" y="1115"/>
                </a:lnTo>
                <a:lnTo>
                  <a:pt x="2996" y="1092"/>
                </a:lnTo>
                <a:lnTo>
                  <a:pt x="3042" y="1092"/>
                </a:lnTo>
                <a:lnTo>
                  <a:pt x="3089" y="1022"/>
                </a:lnTo>
                <a:lnTo>
                  <a:pt x="3112" y="953"/>
                </a:lnTo>
                <a:lnTo>
                  <a:pt x="3112" y="883"/>
                </a:lnTo>
                <a:lnTo>
                  <a:pt x="3089" y="813"/>
                </a:lnTo>
                <a:lnTo>
                  <a:pt x="3042" y="744"/>
                </a:lnTo>
                <a:lnTo>
                  <a:pt x="2996" y="697"/>
                </a:lnTo>
                <a:lnTo>
                  <a:pt x="2903" y="651"/>
                </a:lnTo>
                <a:lnTo>
                  <a:pt x="2833" y="628"/>
                </a:lnTo>
                <a:lnTo>
                  <a:pt x="2764" y="628"/>
                </a:lnTo>
                <a:lnTo>
                  <a:pt x="2671" y="651"/>
                </a:lnTo>
                <a:lnTo>
                  <a:pt x="2601" y="674"/>
                </a:lnTo>
                <a:lnTo>
                  <a:pt x="2671" y="628"/>
                </a:lnTo>
                <a:lnTo>
                  <a:pt x="2717" y="604"/>
                </a:lnTo>
                <a:lnTo>
                  <a:pt x="2648" y="442"/>
                </a:lnTo>
                <a:lnTo>
                  <a:pt x="2555" y="326"/>
                </a:lnTo>
                <a:lnTo>
                  <a:pt x="2439" y="233"/>
                </a:lnTo>
                <a:lnTo>
                  <a:pt x="2299" y="140"/>
                </a:lnTo>
                <a:lnTo>
                  <a:pt x="2137" y="70"/>
                </a:lnTo>
                <a:lnTo>
                  <a:pt x="1974" y="24"/>
                </a:lnTo>
                <a:lnTo>
                  <a:pt x="1812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8430784" y="1434767"/>
            <a:ext cx="555702" cy="203224"/>
          </a:xfrm>
          <a:custGeom>
            <a:avLst/>
            <a:gdLst/>
            <a:ahLst/>
            <a:cxnLst/>
            <a:rect l="l" t="t" r="r" b="b"/>
            <a:pathLst>
              <a:path w="3112" h="1138" extrusionOk="0">
                <a:moveTo>
                  <a:pt x="1463" y="0"/>
                </a:moveTo>
                <a:lnTo>
                  <a:pt x="1301" y="23"/>
                </a:lnTo>
                <a:lnTo>
                  <a:pt x="1115" y="70"/>
                </a:lnTo>
                <a:lnTo>
                  <a:pt x="976" y="139"/>
                </a:lnTo>
                <a:lnTo>
                  <a:pt x="836" y="209"/>
                </a:lnTo>
                <a:lnTo>
                  <a:pt x="720" y="302"/>
                </a:lnTo>
                <a:lnTo>
                  <a:pt x="627" y="395"/>
                </a:lnTo>
                <a:lnTo>
                  <a:pt x="558" y="511"/>
                </a:lnTo>
                <a:lnTo>
                  <a:pt x="627" y="534"/>
                </a:lnTo>
                <a:lnTo>
                  <a:pt x="790" y="581"/>
                </a:lnTo>
                <a:lnTo>
                  <a:pt x="883" y="650"/>
                </a:lnTo>
                <a:lnTo>
                  <a:pt x="929" y="697"/>
                </a:lnTo>
                <a:lnTo>
                  <a:pt x="836" y="650"/>
                </a:lnTo>
                <a:lnTo>
                  <a:pt x="743" y="604"/>
                </a:lnTo>
                <a:lnTo>
                  <a:pt x="627" y="581"/>
                </a:lnTo>
                <a:lnTo>
                  <a:pt x="534" y="557"/>
                </a:lnTo>
                <a:lnTo>
                  <a:pt x="395" y="581"/>
                </a:lnTo>
                <a:lnTo>
                  <a:pt x="279" y="604"/>
                </a:lnTo>
                <a:lnTo>
                  <a:pt x="209" y="627"/>
                </a:lnTo>
                <a:lnTo>
                  <a:pt x="140" y="673"/>
                </a:lnTo>
                <a:lnTo>
                  <a:pt x="93" y="720"/>
                </a:lnTo>
                <a:lnTo>
                  <a:pt x="47" y="789"/>
                </a:lnTo>
                <a:lnTo>
                  <a:pt x="24" y="859"/>
                </a:lnTo>
                <a:lnTo>
                  <a:pt x="1" y="929"/>
                </a:lnTo>
                <a:lnTo>
                  <a:pt x="1" y="998"/>
                </a:lnTo>
                <a:lnTo>
                  <a:pt x="24" y="1068"/>
                </a:lnTo>
                <a:lnTo>
                  <a:pt x="70" y="1114"/>
                </a:lnTo>
                <a:lnTo>
                  <a:pt x="117" y="1138"/>
                </a:lnTo>
                <a:lnTo>
                  <a:pt x="1324" y="1138"/>
                </a:lnTo>
                <a:lnTo>
                  <a:pt x="2044" y="1114"/>
                </a:lnTo>
                <a:lnTo>
                  <a:pt x="2903" y="1114"/>
                </a:lnTo>
                <a:lnTo>
                  <a:pt x="2995" y="1091"/>
                </a:lnTo>
                <a:lnTo>
                  <a:pt x="3042" y="1091"/>
                </a:lnTo>
                <a:lnTo>
                  <a:pt x="3042" y="1068"/>
                </a:lnTo>
                <a:lnTo>
                  <a:pt x="3088" y="1022"/>
                </a:lnTo>
                <a:lnTo>
                  <a:pt x="3112" y="952"/>
                </a:lnTo>
                <a:lnTo>
                  <a:pt x="3112" y="882"/>
                </a:lnTo>
                <a:lnTo>
                  <a:pt x="3088" y="813"/>
                </a:lnTo>
                <a:lnTo>
                  <a:pt x="3042" y="743"/>
                </a:lnTo>
                <a:lnTo>
                  <a:pt x="2995" y="697"/>
                </a:lnTo>
                <a:lnTo>
                  <a:pt x="2903" y="650"/>
                </a:lnTo>
                <a:lnTo>
                  <a:pt x="2833" y="627"/>
                </a:lnTo>
                <a:lnTo>
                  <a:pt x="2717" y="627"/>
                </a:lnTo>
                <a:lnTo>
                  <a:pt x="2647" y="650"/>
                </a:lnTo>
                <a:lnTo>
                  <a:pt x="2578" y="697"/>
                </a:lnTo>
                <a:lnTo>
                  <a:pt x="2531" y="743"/>
                </a:lnTo>
                <a:lnTo>
                  <a:pt x="2578" y="673"/>
                </a:lnTo>
                <a:lnTo>
                  <a:pt x="2670" y="627"/>
                </a:lnTo>
                <a:lnTo>
                  <a:pt x="2694" y="604"/>
                </a:lnTo>
                <a:lnTo>
                  <a:pt x="2647" y="441"/>
                </a:lnTo>
                <a:lnTo>
                  <a:pt x="2554" y="325"/>
                </a:lnTo>
                <a:lnTo>
                  <a:pt x="2438" y="232"/>
                </a:lnTo>
                <a:lnTo>
                  <a:pt x="2299" y="139"/>
                </a:lnTo>
                <a:lnTo>
                  <a:pt x="2160" y="70"/>
                </a:lnTo>
                <a:lnTo>
                  <a:pt x="1997" y="23"/>
                </a:lnTo>
                <a:lnTo>
                  <a:pt x="1835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5984300" y="187754"/>
            <a:ext cx="763222" cy="221288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8735676" y="2562159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3541813" y="244059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6096120" y="3642109"/>
            <a:ext cx="3047988" cy="57403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/>
          </p:nvPr>
        </p:nvSpPr>
        <p:spPr>
          <a:xfrm>
            <a:off x="3933775" y="1849713"/>
            <a:ext cx="44970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 hasCustomPrompt="1"/>
          </p:nvPr>
        </p:nvSpPr>
        <p:spPr>
          <a:xfrm>
            <a:off x="3933775" y="1118013"/>
            <a:ext cx="1125300" cy="73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3933775" y="2581525"/>
            <a:ext cx="4497000" cy="3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/>
          <p:nvPr/>
        </p:nvSpPr>
        <p:spPr>
          <a:xfrm>
            <a:off x="100" y="4604000"/>
            <a:ext cx="9144000" cy="84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4"/>
          <p:cNvGrpSpPr/>
          <p:nvPr/>
        </p:nvGrpSpPr>
        <p:grpSpPr>
          <a:xfrm>
            <a:off x="51" y="4724716"/>
            <a:ext cx="9144051" cy="1409448"/>
            <a:chOff x="1648300" y="2319100"/>
            <a:chExt cx="1480075" cy="228125"/>
          </a:xfrm>
        </p:grpSpPr>
        <p:sp>
          <p:nvSpPr>
            <p:cNvPr id="37" name="Google Shape;37;p4"/>
            <p:cNvSpPr/>
            <p:nvPr/>
          </p:nvSpPr>
          <p:spPr>
            <a:xfrm>
              <a:off x="1648300" y="2319100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31947" y="0"/>
                  </a:moveTo>
                  <a:lnTo>
                    <a:pt x="31389" y="23"/>
                  </a:lnTo>
                  <a:lnTo>
                    <a:pt x="30879" y="93"/>
                  </a:lnTo>
                  <a:lnTo>
                    <a:pt x="30484" y="163"/>
                  </a:lnTo>
                  <a:lnTo>
                    <a:pt x="30205" y="232"/>
                  </a:lnTo>
                  <a:lnTo>
                    <a:pt x="30066" y="279"/>
                  </a:lnTo>
                  <a:lnTo>
                    <a:pt x="30066" y="302"/>
                  </a:lnTo>
                  <a:lnTo>
                    <a:pt x="31088" y="302"/>
                  </a:lnTo>
                  <a:lnTo>
                    <a:pt x="31343" y="325"/>
                  </a:lnTo>
                  <a:lnTo>
                    <a:pt x="31482" y="372"/>
                  </a:lnTo>
                  <a:lnTo>
                    <a:pt x="31506" y="395"/>
                  </a:lnTo>
                  <a:lnTo>
                    <a:pt x="31482" y="418"/>
                  </a:lnTo>
                  <a:lnTo>
                    <a:pt x="31436" y="441"/>
                  </a:lnTo>
                  <a:lnTo>
                    <a:pt x="31320" y="488"/>
                  </a:lnTo>
                  <a:lnTo>
                    <a:pt x="30972" y="557"/>
                  </a:lnTo>
                  <a:lnTo>
                    <a:pt x="30391" y="650"/>
                  </a:lnTo>
                  <a:lnTo>
                    <a:pt x="29532" y="743"/>
                  </a:lnTo>
                  <a:lnTo>
                    <a:pt x="28441" y="813"/>
                  </a:lnTo>
                  <a:lnTo>
                    <a:pt x="27210" y="859"/>
                  </a:lnTo>
                  <a:lnTo>
                    <a:pt x="25910" y="882"/>
                  </a:lnTo>
                  <a:lnTo>
                    <a:pt x="24633" y="906"/>
                  </a:lnTo>
                  <a:lnTo>
                    <a:pt x="23449" y="906"/>
                  </a:lnTo>
                  <a:lnTo>
                    <a:pt x="22474" y="882"/>
                  </a:lnTo>
                  <a:lnTo>
                    <a:pt x="21755" y="836"/>
                  </a:lnTo>
                  <a:lnTo>
                    <a:pt x="21244" y="790"/>
                  </a:lnTo>
                  <a:lnTo>
                    <a:pt x="20756" y="790"/>
                  </a:lnTo>
                  <a:lnTo>
                    <a:pt x="20292" y="813"/>
                  </a:lnTo>
                  <a:lnTo>
                    <a:pt x="19828" y="836"/>
                  </a:lnTo>
                  <a:lnTo>
                    <a:pt x="18853" y="929"/>
                  </a:lnTo>
                  <a:lnTo>
                    <a:pt x="18319" y="952"/>
                  </a:lnTo>
                  <a:lnTo>
                    <a:pt x="17738" y="952"/>
                  </a:lnTo>
                  <a:lnTo>
                    <a:pt x="17436" y="975"/>
                  </a:lnTo>
                  <a:lnTo>
                    <a:pt x="12584" y="975"/>
                  </a:lnTo>
                  <a:lnTo>
                    <a:pt x="12259" y="906"/>
                  </a:lnTo>
                  <a:lnTo>
                    <a:pt x="12166" y="859"/>
                  </a:lnTo>
                  <a:lnTo>
                    <a:pt x="12096" y="813"/>
                  </a:lnTo>
                  <a:lnTo>
                    <a:pt x="12073" y="790"/>
                  </a:lnTo>
                  <a:lnTo>
                    <a:pt x="12096" y="766"/>
                  </a:lnTo>
                  <a:lnTo>
                    <a:pt x="12166" y="720"/>
                  </a:lnTo>
                  <a:lnTo>
                    <a:pt x="12329" y="674"/>
                  </a:lnTo>
                  <a:lnTo>
                    <a:pt x="12561" y="650"/>
                  </a:lnTo>
                  <a:lnTo>
                    <a:pt x="13211" y="604"/>
                  </a:lnTo>
                  <a:lnTo>
                    <a:pt x="16484" y="604"/>
                  </a:lnTo>
                  <a:lnTo>
                    <a:pt x="19317" y="650"/>
                  </a:lnTo>
                  <a:lnTo>
                    <a:pt x="20872" y="650"/>
                  </a:lnTo>
                  <a:lnTo>
                    <a:pt x="22498" y="627"/>
                  </a:lnTo>
                  <a:lnTo>
                    <a:pt x="25562" y="557"/>
                  </a:lnTo>
                  <a:lnTo>
                    <a:pt x="26769" y="511"/>
                  </a:lnTo>
                  <a:lnTo>
                    <a:pt x="27605" y="465"/>
                  </a:lnTo>
                  <a:lnTo>
                    <a:pt x="27861" y="441"/>
                  </a:lnTo>
                  <a:lnTo>
                    <a:pt x="27977" y="418"/>
                  </a:lnTo>
                  <a:lnTo>
                    <a:pt x="28000" y="395"/>
                  </a:lnTo>
                  <a:lnTo>
                    <a:pt x="27977" y="395"/>
                  </a:lnTo>
                  <a:lnTo>
                    <a:pt x="27791" y="372"/>
                  </a:lnTo>
                  <a:lnTo>
                    <a:pt x="26816" y="349"/>
                  </a:lnTo>
                  <a:lnTo>
                    <a:pt x="25051" y="325"/>
                  </a:lnTo>
                  <a:lnTo>
                    <a:pt x="20176" y="349"/>
                  </a:lnTo>
                  <a:lnTo>
                    <a:pt x="12120" y="418"/>
                  </a:lnTo>
                  <a:lnTo>
                    <a:pt x="10843" y="418"/>
                  </a:lnTo>
                  <a:lnTo>
                    <a:pt x="9868" y="441"/>
                  </a:lnTo>
                  <a:lnTo>
                    <a:pt x="9450" y="465"/>
                  </a:lnTo>
                  <a:lnTo>
                    <a:pt x="9078" y="534"/>
                  </a:lnTo>
                  <a:lnTo>
                    <a:pt x="8707" y="604"/>
                  </a:lnTo>
                  <a:lnTo>
                    <a:pt x="8335" y="720"/>
                  </a:lnTo>
                  <a:lnTo>
                    <a:pt x="8126" y="766"/>
                  </a:lnTo>
                  <a:lnTo>
                    <a:pt x="7825" y="813"/>
                  </a:lnTo>
                  <a:lnTo>
                    <a:pt x="6966" y="882"/>
                  </a:lnTo>
                  <a:lnTo>
                    <a:pt x="5874" y="929"/>
                  </a:lnTo>
                  <a:lnTo>
                    <a:pt x="4598" y="952"/>
                  </a:lnTo>
                  <a:lnTo>
                    <a:pt x="1" y="952"/>
                  </a:lnTo>
                  <a:lnTo>
                    <a:pt x="1" y="1324"/>
                  </a:lnTo>
                  <a:lnTo>
                    <a:pt x="3065" y="1254"/>
                  </a:lnTo>
                  <a:lnTo>
                    <a:pt x="4714" y="1231"/>
                  </a:lnTo>
                  <a:lnTo>
                    <a:pt x="5898" y="1231"/>
                  </a:lnTo>
                  <a:lnTo>
                    <a:pt x="9032" y="1324"/>
                  </a:lnTo>
                  <a:lnTo>
                    <a:pt x="11005" y="1370"/>
                  </a:lnTo>
                  <a:lnTo>
                    <a:pt x="11911" y="1416"/>
                  </a:lnTo>
                  <a:lnTo>
                    <a:pt x="12700" y="1486"/>
                  </a:lnTo>
                  <a:lnTo>
                    <a:pt x="9914" y="1556"/>
                  </a:lnTo>
                  <a:lnTo>
                    <a:pt x="13281" y="1556"/>
                  </a:lnTo>
                  <a:lnTo>
                    <a:pt x="13513" y="1579"/>
                  </a:lnTo>
                  <a:lnTo>
                    <a:pt x="13698" y="1625"/>
                  </a:lnTo>
                  <a:lnTo>
                    <a:pt x="13838" y="1672"/>
                  </a:lnTo>
                  <a:lnTo>
                    <a:pt x="14023" y="1695"/>
                  </a:lnTo>
                  <a:lnTo>
                    <a:pt x="14488" y="1742"/>
                  </a:lnTo>
                  <a:lnTo>
                    <a:pt x="15068" y="1742"/>
                  </a:lnTo>
                  <a:lnTo>
                    <a:pt x="15741" y="1718"/>
                  </a:lnTo>
                  <a:lnTo>
                    <a:pt x="17181" y="1649"/>
                  </a:lnTo>
                  <a:lnTo>
                    <a:pt x="18597" y="1533"/>
                  </a:lnTo>
                  <a:lnTo>
                    <a:pt x="26282" y="1533"/>
                  </a:lnTo>
                  <a:lnTo>
                    <a:pt x="25028" y="1509"/>
                  </a:lnTo>
                  <a:lnTo>
                    <a:pt x="24192" y="1463"/>
                  </a:lnTo>
                  <a:lnTo>
                    <a:pt x="23728" y="1416"/>
                  </a:lnTo>
                  <a:lnTo>
                    <a:pt x="23589" y="1370"/>
                  </a:lnTo>
                  <a:lnTo>
                    <a:pt x="23496" y="1347"/>
                  </a:lnTo>
                  <a:lnTo>
                    <a:pt x="24076" y="1347"/>
                  </a:lnTo>
                  <a:lnTo>
                    <a:pt x="27350" y="1231"/>
                  </a:lnTo>
                  <a:lnTo>
                    <a:pt x="30948" y="1231"/>
                  </a:lnTo>
                  <a:lnTo>
                    <a:pt x="30066" y="1324"/>
                  </a:lnTo>
                  <a:lnTo>
                    <a:pt x="29950" y="1347"/>
                  </a:lnTo>
                  <a:lnTo>
                    <a:pt x="30136" y="1347"/>
                  </a:lnTo>
                  <a:lnTo>
                    <a:pt x="30763" y="1300"/>
                  </a:lnTo>
                  <a:lnTo>
                    <a:pt x="31738" y="1277"/>
                  </a:lnTo>
                  <a:lnTo>
                    <a:pt x="34315" y="1231"/>
                  </a:lnTo>
                  <a:lnTo>
                    <a:pt x="40839" y="1231"/>
                  </a:lnTo>
                  <a:lnTo>
                    <a:pt x="40862" y="1254"/>
                  </a:lnTo>
                  <a:lnTo>
                    <a:pt x="34524" y="1556"/>
                  </a:lnTo>
                  <a:lnTo>
                    <a:pt x="49011" y="1486"/>
                  </a:lnTo>
                  <a:lnTo>
                    <a:pt x="49731" y="1486"/>
                  </a:lnTo>
                  <a:lnTo>
                    <a:pt x="50450" y="1463"/>
                  </a:lnTo>
                  <a:lnTo>
                    <a:pt x="51774" y="1463"/>
                  </a:lnTo>
                  <a:lnTo>
                    <a:pt x="51216" y="1440"/>
                  </a:lnTo>
                  <a:lnTo>
                    <a:pt x="53120" y="1370"/>
                  </a:lnTo>
                  <a:lnTo>
                    <a:pt x="54954" y="1277"/>
                  </a:lnTo>
                  <a:lnTo>
                    <a:pt x="56881" y="1161"/>
                  </a:lnTo>
                  <a:lnTo>
                    <a:pt x="55604" y="1115"/>
                  </a:lnTo>
                  <a:lnTo>
                    <a:pt x="54327" y="1091"/>
                  </a:lnTo>
                  <a:lnTo>
                    <a:pt x="52911" y="1068"/>
                  </a:lnTo>
                  <a:lnTo>
                    <a:pt x="55395" y="975"/>
                  </a:lnTo>
                  <a:lnTo>
                    <a:pt x="49707" y="975"/>
                  </a:lnTo>
                  <a:lnTo>
                    <a:pt x="50009" y="882"/>
                  </a:lnTo>
                  <a:lnTo>
                    <a:pt x="50404" y="790"/>
                  </a:lnTo>
                  <a:lnTo>
                    <a:pt x="50682" y="743"/>
                  </a:lnTo>
                  <a:lnTo>
                    <a:pt x="51054" y="720"/>
                  </a:lnTo>
                  <a:lnTo>
                    <a:pt x="52075" y="674"/>
                  </a:lnTo>
                  <a:lnTo>
                    <a:pt x="53352" y="650"/>
                  </a:lnTo>
                  <a:lnTo>
                    <a:pt x="54745" y="650"/>
                  </a:lnTo>
                  <a:lnTo>
                    <a:pt x="57462" y="674"/>
                  </a:lnTo>
                  <a:lnTo>
                    <a:pt x="59203" y="720"/>
                  </a:lnTo>
                  <a:lnTo>
                    <a:pt x="59203" y="279"/>
                  </a:lnTo>
                  <a:lnTo>
                    <a:pt x="56092" y="279"/>
                  </a:lnTo>
                  <a:lnTo>
                    <a:pt x="56278" y="325"/>
                  </a:lnTo>
                  <a:lnTo>
                    <a:pt x="56371" y="349"/>
                  </a:lnTo>
                  <a:lnTo>
                    <a:pt x="56394" y="372"/>
                  </a:lnTo>
                  <a:lnTo>
                    <a:pt x="56371" y="395"/>
                  </a:lnTo>
                  <a:lnTo>
                    <a:pt x="56278" y="418"/>
                  </a:lnTo>
                  <a:lnTo>
                    <a:pt x="55883" y="465"/>
                  </a:lnTo>
                  <a:lnTo>
                    <a:pt x="55210" y="511"/>
                  </a:lnTo>
                  <a:lnTo>
                    <a:pt x="54374" y="534"/>
                  </a:lnTo>
                  <a:lnTo>
                    <a:pt x="53399" y="557"/>
                  </a:lnTo>
                  <a:lnTo>
                    <a:pt x="52401" y="557"/>
                  </a:lnTo>
                  <a:lnTo>
                    <a:pt x="51425" y="511"/>
                  </a:lnTo>
                  <a:lnTo>
                    <a:pt x="50450" y="488"/>
                  </a:lnTo>
                  <a:lnTo>
                    <a:pt x="49522" y="488"/>
                  </a:lnTo>
                  <a:lnTo>
                    <a:pt x="48686" y="511"/>
                  </a:lnTo>
                  <a:lnTo>
                    <a:pt x="48013" y="534"/>
                  </a:lnTo>
                  <a:lnTo>
                    <a:pt x="47525" y="557"/>
                  </a:lnTo>
                  <a:lnTo>
                    <a:pt x="47339" y="581"/>
                  </a:lnTo>
                  <a:lnTo>
                    <a:pt x="47479" y="604"/>
                  </a:lnTo>
                  <a:lnTo>
                    <a:pt x="48547" y="604"/>
                  </a:lnTo>
                  <a:lnTo>
                    <a:pt x="48593" y="627"/>
                  </a:lnTo>
                  <a:lnTo>
                    <a:pt x="48570" y="627"/>
                  </a:lnTo>
                  <a:lnTo>
                    <a:pt x="48500" y="650"/>
                  </a:lnTo>
                  <a:lnTo>
                    <a:pt x="48245" y="720"/>
                  </a:lnTo>
                  <a:lnTo>
                    <a:pt x="47316" y="836"/>
                  </a:lnTo>
                  <a:lnTo>
                    <a:pt x="46132" y="975"/>
                  </a:lnTo>
                  <a:lnTo>
                    <a:pt x="43555" y="975"/>
                  </a:lnTo>
                  <a:lnTo>
                    <a:pt x="43137" y="859"/>
                  </a:lnTo>
                  <a:lnTo>
                    <a:pt x="42487" y="674"/>
                  </a:lnTo>
                  <a:lnTo>
                    <a:pt x="42255" y="627"/>
                  </a:lnTo>
                  <a:lnTo>
                    <a:pt x="42023" y="604"/>
                  </a:lnTo>
                  <a:lnTo>
                    <a:pt x="41558" y="581"/>
                  </a:lnTo>
                  <a:lnTo>
                    <a:pt x="41024" y="581"/>
                  </a:lnTo>
                  <a:lnTo>
                    <a:pt x="40490" y="604"/>
                  </a:lnTo>
                  <a:lnTo>
                    <a:pt x="39306" y="697"/>
                  </a:lnTo>
                  <a:lnTo>
                    <a:pt x="38656" y="743"/>
                  </a:lnTo>
                  <a:lnTo>
                    <a:pt x="37960" y="720"/>
                  </a:lnTo>
                  <a:lnTo>
                    <a:pt x="37379" y="697"/>
                  </a:lnTo>
                  <a:lnTo>
                    <a:pt x="36985" y="674"/>
                  </a:lnTo>
                  <a:lnTo>
                    <a:pt x="36799" y="650"/>
                  </a:lnTo>
                  <a:lnTo>
                    <a:pt x="36776" y="627"/>
                  </a:lnTo>
                  <a:lnTo>
                    <a:pt x="36776" y="604"/>
                  </a:lnTo>
                  <a:lnTo>
                    <a:pt x="36869" y="581"/>
                  </a:lnTo>
                  <a:lnTo>
                    <a:pt x="37031" y="534"/>
                  </a:lnTo>
                  <a:lnTo>
                    <a:pt x="37519" y="418"/>
                  </a:lnTo>
                  <a:lnTo>
                    <a:pt x="37797" y="395"/>
                  </a:lnTo>
                  <a:lnTo>
                    <a:pt x="38331" y="372"/>
                  </a:lnTo>
                  <a:lnTo>
                    <a:pt x="39980" y="349"/>
                  </a:lnTo>
                  <a:lnTo>
                    <a:pt x="44646" y="325"/>
                  </a:lnTo>
                  <a:lnTo>
                    <a:pt x="47061" y="325"/>
                  </a:lnTo>
                  <a:lnTo>
                    <a:pt x="49127" y="302"/>
                  </a:lnTo>
                  <a:lnTo>
                    <a:pt x="49940" y="279"/>
                  </a:lnTo>
                  <a:lnTo>
                    <a:pt x="50543" y="256"/>
                  </a:lnTo>
                  <a:lnTo>
                    <a:pt x="50915" y="209"/>
                  </a:lnTo>
                  <a:lnTo>
                    <a:pt x="50984" y="186"/>
                  </a:lnTo>
                  <a:lnTo>
                    <a:pt x="51008" y="186"/>
                  </a:lnTo>
                  <a:lnTo>
                    <a:pt x="50984" y="163"/>
                  </a:lnTo>
                  <a:lnTo>
                    <a:pt x="50915" y="140"/>
                  </a:lnTo>
                  <a:lnTo>
                    <a:pt x="50752" y="116"/>
                  </a:lnTo>
                  <a:lnTo>
                    <a:pt x="50218" y="93"/>
                  </a:lnTo>
                  <a:lnTo>
                    <a:pt x="49382" y="70"/>
                  </a:lnTo>
                  <a:lnTo>
                    <a:pt x="48338" y="47"/>
                  </a:lnTo>
                  <a:lnTo>
                    <a:pt x="45714" y="70"/>
                  </a:lnTo>
                  <a:lnTo>
                    <a:pt x="42673" y="70"/>
                  </a:lnTo>
                  <a:lnTo>
                    <a:pt x="39585" y="93"/>
                  </a:lnTo>
                  <a:lnTo>
                    <a:pt x="36753" y="116"/>
                  </a:lnTo>
                  <a:lnTo>
                    <a:pt x="34524" y="93"/>
                  </a:lnTo>
                  <a:lnTo>
                    <a:pt x="33734" y="70"/>
                  </a:lnTo>
                  <a:lnTo>
                    <a:pt x="33247" y="47"/>
                  </a:lnTo>
                  <a:lnTo>
                    <a:pt x="32899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2305325" y="2357400"/>
              <a:ext cx="67950" cy="25"/>
            </a:xfrm>
            <a:custGeom>
              <a:avLst/>
              <a:gdLst/>
              <a:ahLst/>
              <a:cxnLst/>
              <a:rect l="l" t="t" r="r" b="b"/>
              <a:pathLst>
                <a:path w="2718" h="1" extrusionOk="0">
                  <a:moveTo>
                    <a:pt x="2717" y="1"/>
                  </a:moveTo>
                  <a:lnTo>
                    <a:pt x="2717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08" y="1"/>
                  </a:lnTo>
                  <a:lnTo>
                    <a:pt x="2717" y="1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1648300" y="238642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6677" y="0"/>
                  </a:moveTo>
                  <a:lnTo>
                    <a:pt x="26305" y="24"/>
                  </a:lnTo>
                  <a:lnTo>
                    <a:pt x="25957" y="47"/>
                  </a:lnTo>
                  <a:lnTo>
                    <a:pt x="25469" y="93"/>
                  </a:lnTo>
                  <a:lnTo>
                    <a:pt x="24680" y="116"/>
                  </a:lnTo>
                  <a:lnTo>
                    <a:pt x="19619" y="116"/>
                  </a:lnTo>
                  <a:lnTo>
                    <a:pt x="16531" y="93"/>
                  </a:lnTo>
                  <a:lnTo>
                    <a:pt x="13489" y="70"/>
                  </a:lnTo>
                  <a:lnTo>
                    <a:pt x="9821" y="70"/>
                  </a:lnTo>
                  <a:lnTo>
                    <a:pt x="9009" y="93"/>
                  </a:lnTo>
                  <a:lnTo>
                    <a:pt x="8451" y="116"/>
                  </a:lnTo>
                  <a:lnTo>
                    <a:pt x="8289" y="140"/>
                  </a:lnTo>
                  <a:lnTo>
                    <a:pt x="8219" y="163"/>
                  </a:lnTo>
                  <a:lnTo>
                    <a:pt x="8196" y="186"/>
                  </a:lnTo>
                  <a:lnTo>
                    <a:pt x="8219" y="186"/>
                  </a:lnTo>
                  <a:lnTo>
                    <a:pt x="8289" y="209"/>
                  </a:lnTo>
                  <a:lnTo>
                    <a:pt x="8660" y="256"/>
                  </a:lnTo>
                  <a:lnTo>
                    <a:pt x="9264" y="279"/>
                  </a:lnTo>
                  <a:lnTo>
                    <a:pt x="10077" y="302"/>
                  </a:lnTo>
                  <a:lnTo>
                    <a:pt x="12143" y="325"/>
                  </a:lnTo>
                  <a:lnTo>
                    <a:pt x="14557" y="349"/>
                  </a:lnTo>
                  <a:lnTo>
                    <a:pt x="19224" y="349"/>
                  </a:lnTo>
                  <a:lnTo>
                    <a:pt x="20872" y="372"/>
                  </a:lnTo>
                  <a:lnTo>
                    <a:pt x="21406" y="395"/>
                  </a:lnTo>
                  <a:lnTo>
                    <a:pt x="21685" y="418"/>
                  </a:lnTo>
                  <a:lnTo>
                    <a:pt x="22172" y="534"/>
                  </a:lnTo>
                  <a:lnTo>
                    <a:pt x="22358" y="581"/>
                  </a:lnTo>
                  <a:lnTo>
                    <a:pt x="22428" y="627"/>
                  </a:lnTo>
                  <a:lnTo>
                    <a:pt x="22428" y="650"/>
                  </a:lnTo>
                  <a:lnTo>
                    <a:pt x="22405" y="650"/>
                  </a:lnTo>
                  <a:lnTo>
                    <a:pt x="22219" y="697"/>
                  </a:lnTo>
                  <a:lnTo>
                    <a:pt x="21847" y="720"/>
                  </a:lnTo>
                  <a:lnTo>
                    <a:pt x="21244" y="743"/>
                  </a:lnTo>
                  <a:lnTo>
                    <a:pt x="20547" y="743"/>
                  </a:lnTo>
                  <a:lnTo>
                    <a:pt x="19897" y="720"/>
                  </a:lnTo>
                  <a:lnTo>
                    <a:pt x="18713" y="627"/>
                  </a:lnTo>
                  <a:lnTo>
                    <a:pt x="18179" y="581"/>
                  </a:lnTo>
                  <a:lnTo>
                    <a:pt x="17668" y="581"/>
                  </a:lnTo>
                  <a:lnTo>
                    <a:pt x="17181" y="604"/>
                  </a:lnTo>
                  <a:lnTo>
                    <a:pt x="16949" y="650"/>
                  </a:lnTo>
                  <a:lnTo>
                    <a:pt x="16717" y="697"/>
                  </a:lnTo>
                  <a:lnTo>
                    <a:pt x="16020" y="883"/>
                  </a:lnTo>
                  <a:lnTo>
                    <a:pt x="15579" y="999"/>
                  </a:lnTo>
                  <a:lnTo>
                    <a:pt x="15347" y="1022"/>
                  </a:lnTo>
                  <a:lnTo>
                    <a:pt x="15091" y="1045"/>
                  </a:lnTo>
                  <a:lnTo>
                    <a:pt x="14302" y="1045"/>
                  </a:lnTo>
                  <a:lnTo>
                    <a:pt x="13698" y="1022"/>
                  </a:lnTo>
                  <a:lnTo>
                    <a:pt x="12955" y="975"/>
                  </a:lnTo>
                  <a:lnTo>
                    <a:pt x="12189" y="883"/>
                  </a:lnTo>
                  <a:lnTo>
                    <a:pt x="11493" y="790"/>
                  </a:lnTo>
                  <a:lnTo>
                    <a:pt x="10936" y="720"/>
                  </a:lnTo>
                  <a:lnTo>
                    <a:pt x="10634" y="650"/>
                  </a:lnTo>
                  <a:lnTo>
                    <a:pt x="10611" y="627"/>
                  </a:lnTo>
                  <a:lnTo>
                    <a:pt x="10703" y="604"/>
                  </a:lnTo>
                  <a:lnTo>
                    <a:pt x="11864" y="604"/>
                  </a:lnTo>
                  <a:lnTo>
                    <a:pt x="11679" y="581"/>
                  </a:lnTo>
                  <a:lnTo>
                    <a:pt x="11191" y="534"/>
                  </a:lnTo>
                  <a:lnTo>
                    <a:pt x="10518" y="511"/>
                  </a:lnTo>
                  <a:lnTo>
                    <a:pt x="8753" y="511"/>
                  </a:lnTo>
                  <a:lnTo>
                    <a:pt x="7801" y="534"/>
                  </a:lnTo>
                  <a:lnTo>
                    <a:pt x="6803" y="558"/>
                  </a:lnTo>
                  <a:lnTo>
                    <a:pt x="4853" y="558"/>
                  </a:lnTo>
                  <a:lnTo>
                    <a:pt x="3994" y="534"/>
                  </a:lnTo>
                  <a:lnTo>
                    <a:pt x="3321" y="488"/>
                  </a:lnTo>
                  <a:lnTo>
                    <a:pt x="2926" y="418"/>
                  </a:lnTo>
                  <a:lnTo>
                    <a:pt x="2833" y="395"/>
                  </a:lnTo>
                  <a:lnTo>
                    <a:pt x="2810" y="372"/>
                  </a:lnTo>
                  <a:lnTo>
                    <a:pt x="2833" y="372"/>
                  </a:lnTo>
                  <a:lnTo>
                    <a:pt x="2926" y="325"/>
                  </a:lnTo>
                  <a:lnTo>
                    <a:pt x="3112" y="302"/>
                  </a:lnTo>
                  <a:lnTo>
                    <a:pt x="1" y="302"/>
                  </a:lnTo>
                  <a:lnTo>
                    <a:pt x="1" y="720"/>
                  </a:lnTo>
                  <a:lnTo>
                    <a:pt x="1742" y="674"/>
                  </a:lnTo>
                  <a:lnTo>
                    <a:pt x="4458" y="650"/>
                  </a:lnTo>
                  <a:lnTo>
                    <a:pt x="5851" y="650"/>
                  </a:lnTo>
                  <a:lnTo>
                    <a:pt x="7128" y="674"/>
                  </a:lnTo>
                  <a:lnTo>
                    <a:pt x="8150" y="720"/>
                  </a:lnTo>
                  <a:lnTo>
                    <a:pt x="8521" y="743"/>
                  </a:lnTo>
                  <a:lnTo>
                    <a:pt x="8800" y="790"/>
                  </a:lnTo>
                  <a:lnTo>
                    <a:pt x="9496" y="975"/>
                  </a:lnTo>
                  <a:lnTo>
                    <a:pt x="9659" y="1022"/>
                  </a:lnTo>
                  <a:lnTo>
                    <a:pt x="9682" y="1068"/>
                  </a:lnTo>
                  <a:lnTo>
                    <a:pt x="9682" y="1092"/>
                  </a:lnTo>
                  <a:lnTo>
                    <a:pt x="9659" y="1092"/>
                  </a:lnTo>
                  <a:lnTo>
                    <a:pt x="9589" y="1115"/>
                  </a:lnTo>
                  <a:lnTo>
                    <a:pt x="9310" y="1138"/>
                  </a:lnTo>
                  <a:lnTo>
                    <a:pt x="8893" y="1115"/>
                  </a:lnTo>
                  <a:lnTo>
                    <a:pt x="8312" y="1092"/>
                  </a:lnTo>
                  <a:lnTo>
                    <a:pt x="7523" y="1092"/>
                  </a:lnTo>
                  <a:lnTo>
                    <a:pt x="6594" y="1068"/>
                  </a:lnTo>
                  <a:lnTo>
                    <a:pt x="4621" y="1092"/>
                  </a:lnTo>
                  <a:lnTo>
                    <a:pt x="2322" y="1161"/>
                  </a:lnTo>
                  <a:lnTo>
                    <a:pt x="5526" y="1347"/>
                  </a:lnTo>
                  <a:lnTo>
                    <a:pt x="8103" y="1463"/>
                  </a:lnTo>
                  <a:lnTo>
                    <a:pt x="9218" y="1486"/>
                  </a:lnTo>
                  <a:lnTo>
                    <a:pt x="10053" y="1486"/>
                  </a:lnTo>
                  <a:lnTo>
                    <a:pt x="11191" y="1440"/>
                  </a:lnTo>
                  <a:lnTo>
                    <a:pt x="12073" y="1370"/>
                  </a:lnTo>
                  <a:lnTo>
                    <a:pt x="12863" y="1324"/>
                  </a:lnTo>
                  <a:lnTo>
                    <a:pt x="13281" y="1301"/>
                  </a:lnTo>
                  <a:lnTo>
                    <a:pt x="13745" y="1301"/>
                  </a:lnTo>
                  <a:lnTo>
                    <a:pt x="14256" y="1324"/>
                  </a:lnTo>
                  <a:lnTo>
                    <a:pt x="14743" y="1370"/>
                  </a:lnTo>
                  <a:lnTo>
                    <a:pt x="15765" y="1463"/>
                  </a:lnTo>
                  <a:lnTo>
                    <a:pt x="16252" y="1486"/>
                  </a:lnTo>
                  <a:lnTo>
                    <a:pt x="17251" y="1486"/>
                  </a:lnTo>
                  <a:lnTo>
                    <a:pt x="17761" y="1417"/>
                  </a:lnTo>
                  <a:lnTo>
                    <a:pt x="18133" y="1347"/>
                  </a:lnTo>
                  <a:lnTo>
                    <a:pt x="18342" y="1254"/>
                  </a:lnTo>
                  <a:lnTo>
                    <a:pt x="18435" y="1184"/>
                  </a:lnTo>
                  <a:lnTo>
                    <a:pt x="18481" y="1138"/>
                  </a:lnTo>
                  <a:lnTo>
                    <a:pt x="18527" y="1092"/>
                  </a:lnTo>
                  <a:lnTo>
                    <a:pt x="18690" y="1068"/>
                  </a:lnTo>
                  <a:lnTo>
                    <a:pt x="18992" y="1068"/>
                  </a:lnTo>
                  <a:lnTo>
                    <a:pt x="19526" y="1092"/>
                  </a:lnTo>
                  <a:lnTo>
                    <a:pt x="20385" y="1138"/>
                  </a:lnTo>
                  <a:lnTo>
                    <a:pt x="21569" y="1184"/>
                  </a:lnTo>
                  <a:lnTo>
                    <a:pt x="24494" y="1231"/>
                  </a:lnTo>
                  <a:lnTo>
                    <a:pt x="27303" y="1277"/>
                  </a:lnTo>
                  <a:lnTo>
                    <a:pt x="28371" y="1301"/>
                  </a:lnTo>
                  <a:lnTo>
                    <a:pt x="29068" y="1347"/>
                  </a:lnTo>
                  <a:lnTo>
                    <a:pt x="29254" y="1347"/>
                  </a:lnTo>
                  <a:lnTo>
                    <a:pt x="29045" y="1324"/>
                  </a:lnTo>
                  <a:lnTo>
                    <a:pt x="27861" y="1184"/>
                  </a:lnTo>
                  <a:lnTo>
                    <a:pt x="25748" y="975"/>
                  </a:lnTo>
                  <a:lnTo>
                    <a:pt x="25748" y="975"/>
                  </a:lnTo>
                  <a:lnTo>
                    <a:pt x="29695" y="1138"/>
                  </a:lnTo>
                  <a:lnTo>
                    <a:pt x="32829" y="1277"/>
                  </a:lnTo>
                  <a:lnTo>
                    <a:pt x="35151" y="1347"/>
                  </a:lnTo>
                  <a:lnTo>
                    <a:pt x="36427" y="1370"/>
                  </a:lnTo>
                  <a:lnTo>
                    <a:pt x="37379" y="1347"/>
                  </a:lnTo>
                  <a:lnTo>
                    <a:pt x="38215" y="1370"/>
                  </a:lnTo>
                  <a:lnTo>
                    <a:pt x="39028" y="1417"/>
                  </a:lnTo>
                  <a:lnTo>
                    <a:pt x="40398" y="1533"/>
                  </a:lnTo>
                  <a:lnTo>
                    <a:pt x="42348" y="1672"/>
                  </a:lnTo>
                  <a:lnTo>
                    <a:pt x="43346" y="1742"/>
                  </a:lnTo>
                  <a:lnTo>
                    <a:pt x="44669" y="1742"/>
                  </a:lnTo>
                  <a:lnTo>
                    <a:pt x="45018" y="1718"/>
                  </a:lnTo>
                  <a:lnTo>
                    <a:pt x="45296" y="1695"/>
                  </a:lnTo>
                  <a:lnTo>
                    <a:pt x="45505" y="1649"/>
                  </a:lnTo>
                  <a:lnTo>
                    <a:pt x="45737" y="1579"/>
                  </a:lnTo>
                  <a:lnTo>
                    <a:pt x="46062" y="1533"/>
                  </a:lnTo>
                  <a:lnTo>
                    <a:pt x="46921" y="1463"/>
                  </a:lnTo>
                  <a:lnTo>
                    <a:pt x="48013" y="1393"/>
                  </a:lnTo>
                  <a:lnTo>
                    <a:pt x="49220" y="1347"/>
                  </a:lnTo>
                  <a:lnTo>
                    <a:pt x="51611" y="1277"/>
                  </a:lnTo>
                  <a:lnTo>
                    <a:pt x="53306" y="1231"/>
                  </a:lnTo>
                  <a:lnTo>
                    <a:pt x="54490" y="1231"/>
                  </a:lnTo>
                  <a:lnTo>
                    <a:pt x="56138" y="1254"/>
                  </a:lnTo>
                  <a:lnTo>
                    <a:pt x="59203" y="1324"/>
                  </a:lnTo>
                  <a:lnTo>
                    <a:pt x="59203" y="952"/>
                  </a:lnTo>
                  <a:lnTo>
                    <a:pt x="57183" y="975"/>
                  </a:lnTo>
                  <a:lnTo>
                    <a:pt x="54606" y="952"/>
                  </a:lnTo>
                  <a:lnTo>
                    <a:pt x="53352" y="929"/>
                  </a:lnTo>
                  <a:lnTo>
                    <a:pt x="52238" y="883"/>
                  </a:lnTo>
                  <a:lnTo>
                    <a:pt x="51379" y="813"/>
                  </a:lnTo>
                  <a:lnTo>
                    <a:pt x="51077" y="767"/>
                  </a:lnTo>
                  <a:lnTo>
                    <a:pt x="50868" y="720"/>
                  </a:lnTo>
                  <a:lnTo>
                    <a:pt x="50497" y="604"/>
                  </a:lnTo>
                  <a:lnTo>
                    <a:pt x="50125" y="534"/>
                  </a:lnTo>
                  <a:lnTo>
                    <a:pt x="49754" y="488"/>
                  </a:lnTo>
                  <a:lnTo>
                    <a:pt x="49336" y="441"/>
                  </a:lnTo>
                  <a:lnTo>
                    <a:pt x="48361" y="418"/>
                  </a:lnTo>
                  <a:lnTo>
                    <a:pt x="47084" y="418"/>
                  </a:lnTo>
                  <a:lnTo>
                    <a:pt x="39028" y="349"/>
                  </a:lnTo>
                  <a:lnTo>
                    <a:pt x="32388" y="349"/>
                  </a:lnTo>
                  <a:lnTo>
                    <a:pt x="31413" y="372"/>
                  </a:lnTo>
                  <a:lnTo>
                    <a:pt x="31227" y="395"/>
                  </a:lnTo>
                  <a:lnTo>
                    <a:pt x="31204" y="418"/>
                  </a:lnTo>
                  <a:lnTo>
                    <a:pt x="31227" y="418"/>
                  </a:lnTo>
                  <a:lnTo>
                    <a:pt x="31343" y="441"/>
                  </a:lnTo>
                  <a:lnTo>
                    <a:pt x="31598" y="465"/>
                  </a:lnTo>
                  <a:lnTo>
                    <a:pt x="32457" y="511"/>
                  </a:lnTo>
                  <a:lnTo>
                    <a:pt x="33641" y="558"/>
                  </a:lnTo>
                  <a:lnTo>
                    <a:pt x="36706" y="627"/>
                  </a:lnTo>
                  <a:lnTo>
                    <a:pt x="38331" y="650"/>
                  </a:lnTo>
                  <a:lnTo>
                    <a:pt x="39887" y="650"/>
                  </a:lnTo>
                  <a:lnTo>
                    <a:pt x="42719" y="627"/>
                  </a:lnTo>
                  <a:lnTo>
                    <a:pt x="45087" y="604"/>
                  </a:lnTo>
                  <a:lnTo>
                    <a:pt x="45993" y="604"/>
                  </a:lnTo>
                  <a:lnTo>
                    <a:pt x="46666" y="650"/>
                  </a:lnTo>
                  <a:lnTo>
                    <a:pt x="46875" y="674"/>
                  </a:lnTo>
                  <a:lnTo>
                    <a:pt x="47037" y="720"/>
                  </a:lnTo>
                  <a:lnTo>
                    <a:pt x="47130" y="767"/>
                  </a:lnTo>
                  <a:lnTo>
                    <a:pt x="47130" y="790"/>
                  </a:lnTo>
                  <a:lnTo>
                    <a:pt x="47107" y="836"/>
                  </a:lnTo>
                  <a:lnTo>
                    <a:pt x="47014" y="883"/>
                  </a:lnTo>
                  <a:lnTo>
                    <a:pt x="46852" y="929"/>
                  </a:lnTo>
                  <a:lnTo>
                    <a:pt x="46620" y="975"/>
                  </a:lnTo>
                  <a:lnTo>
                    <a:pt x="46341" y="999"/>
                  </a:lnTo>
                  <a:lnTo>
                    <a:pt x="45644" y="1022"/>
                  </a:lnTo>
                  <a:lnTo>
                    <a:pt x="44809" y="1045"/>
                  </a:lnTo>
                  <a:lnTo>
                    <a:pt x="43021" y="999"/>
                  </a:lnTo>
                  <a:lnTo>
                    <a:pt x="41465" y="975"/>
                  </a:lnTo>
                  <a:lnTo>
                    <a:pt x="40885" y="952"/>
                  </a:lnTo>
                  <a:lnTo>
                    <a:pt x="40351" y="929"/>
                  </a:lnTo>
                  <a:lnTo>
                    <a:pt x="39376" y="859"/>
                  </a:lnTo>
                  <a:lnTo>
                    <a:pt x="38935" y="813"/>
                  </a:lnTo>
                  <a:lnTo>
                    <a:pt x="37960" y="813"/>
                  </a:lnTo>
                  <a:lnTo>
                    <a:pt x="37449" y="836"/>
                  </a:lnTo>
                  <a:lnTo>
                    <a:pt x="36729" y="883"/>
                  </a:lnTo>
                  <a:lnTo>
                    <a:pt x="35754" y="906"/>
                  </a:lnTo>
                  <a:lnTo>
                    <a:pt x="33293" y="906"/>
                  </a:lnTo>
                  <a:lnTo>
                    <a:pt x="31993" y="859"/>
                  </a:lnTo>
                  <a:lnTo>
                    <a:pt x="30763" y="813"/>
                  </a:lnTo>
                  <a:lnTo>
                    <a:pt x="29671" y="743"/>
                  </a:lnTo>
                  <a:lnTo>
                    <a:pt x="28812" y="650"/>
                  </a:lnTo>
                  <a:lnTo>
                    <a:pt x="28232" y="558"/>
                  </a:lnTo>
                  <a:lnTo>
                    <a:pt x="27884" y="488"/>
                  </a:lnTo>
                  <a:lnTo>
                    <a:pt x="27768" y="441"/>
                  </a:lnTo>
                  <a:lnTo>
                    <a:pt x="27721" y="418"/>
                  </a:lnTo>
                  <a:lnTo>
                    <a:pt x="27698" y="395"/>
                  </a:lnTo>
                  <a:lnTo>
                    <a:pt x="27721" y="372"/>
                  </a:lnTo>
                  <a:lnTo>
                    <a:pt x="27861" y="325"/>
                  </a:lnTo>
                  <a:lnTo>
                    <a:pt x="28116" y="302"/>
                  </a:lnTo>
                  <a:lnTo>
                    <a:pt x="28464" y="302"/>
                  </a:lnTo>
                  <a:lnTo>
                    <a:pt x="28859" y="325"/>
                  </a:lnTo>
                  <a:lnTo>
                    <a:pt x="29091" y="325"/>
                  </a:lnTo>
                  <a:lnTo>
                    <a:pt x="29137" y="302"/>
                  </a:lnTo>
                  <a:lnTo>
                    <a:pt x="29137" y="279"/>
                  </a:lnTo>
                  <a:lnTo>
                    <a:pt x="28998" y="233"/>
                  </a:lnTo>
                  <a:lnTo>
                    <a:pt x="28720" y="163"/>
                  </a:lnTo>
                  <a:lnTo>
                    <a:pt x="28325" y="93"/>
                  </a:lnTo>
                  <a:lnTo>
                    <a:pt x="27814" y="47"/>
                  </a:lnTo>
                  <a:lnTo>
                    <a:pt x="27257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1648300" y="24409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48848" y="1"/>
                  </a:moveTo>
                  <a:lnTo>
                    <a:pt x="47943" y="24"/>
                  </a:lnTo>
                  <a:lnTo>
                    <a:pt x="45923" y="140"/>
                  </a:lnTo>
                  <a:lnTo>
                    <a:pt x="42673" y="326"/>
                  </a:lnTo>
                  <a:lnTo>
                    <a:pt x="41605" y="372"/>
                  </a:lnTo>
                  <a:lnTo>
                    <a:pt x="40699" y="395"/>
                  </a:lnTo>
                  <a:lnTo>
                    <a:pt x="39678" y="372"/>
                  </a:lnTo>
                  <a:lnTo>
                    <a:pt x="38262" y="395"/>
                  </a:lnTo>
                  <a:lnTo>
                    <a:pt x="35499" y="465"/>
                  </a:lnTo>
                  <a:lnTo>
                    <a:pt x="31645" y="604"/>
                  </a:lnTo>
                  <a:lnTo>
                    <a:pt x="26723" y="767"/>
                  </a:lnTo>
                  <a:lnTo>
                    <a:pt x="29834" y="558"/>
                  </a:lnTo>
                  <a:lnTo>
                    <a:pt x="31622" y="419"/>
                  </a:lnTo>
                  <a:lnTo>
                    <a:pt x="31970" y="395"/>
                  </a:lnTo>
                  <a:lnTo>
                    <a:pt x="31715" y="395"/>
                  </a:lnTo>
                  <a:lnTo>
                    <a:pt x="30855" y="442"/>
                  </a:lnTo>
                  <a:lnTo>
                    <a:pt x="29602" y="465"/>
                  </a:lnTo>
                  <a:lnTo>
                    <a:pt x="26375" y="511"/>
                  </a:lnTo>
                  <a:lnTo>
                    <a:pt x="23031" y="558"/>
                  </a:lnTo>
                  <a:lnTo>
                    <a:pt x="21592" y="604"/>
                  </a:lnTo>
                  <a:lnTo>
                    <a:pt x="20501" y="651"/>
                  </a:lnTo>
                  <a:lnTo>
                    <a:pt x="19804" y="674"/>
                  </a:lnTo>
                  <a:lnTo>
                    <a:pt x="19410" y="674"/>
                  </a:lnTo>
                  <a:lnTo>
                    <a:pt x="19386" y="651"/>
                  </a:lnTo>
                  <a:lnTo>
                    <a:pt x="19503" y="604"/>
                  </a:lnTo>
                  <a:lnTo>
                    <a:pt x="19688" y="558"/>
                  </a:lnTo>
                  <a:lnTo>
                    <a:pt x="19851" y="488"/>
                  </a:lnTo>
                  <a:lnTo>
                    <a:pt x="19920" y="442"/>
                  </a:lnTo>
                  <a:lnTo>
                    <a:pt x="19944" y="395"/>
                  </a:lnTo>
                  <a:lnTo>
                    <a:pt x="19920" y="372"/>
                  </a:lnTo>
                  <a:lnTo>
                    <a:pt x="19851" y="326"/>
                  </a:lnTo>
                  <a:lnTo>
                    <a:pt x="19735" y="279"/>
                  </a:lnTo>
                  <a:lnTo>
                    <a:pt x="19549" y="256"/>
                  </a:lnTo>
                  <a:lnTo>
                    <a:pt x="18504" y="256"/>
                  </a:lnTo>
                  <a:lnTo>
                    <a:pt x="17854" y="279"/>
                  </a:lnTo>
                  <a:lnTo>
                    <a:pt x="16438" y="372"/>
                  </a:lnTo>
                  <a:lnTo>
                    <a:pt x="15741" y="419"/>
                  </a:lnTo>
                  <a:lnTo>
                    <a:pt x="15115" y="442"/>
                  </a:lnTo>
                  <a:lnTo>
                    <a:pt x="14604" y="442"/>
                  </a:lnTo>
                  <a:lnTo>
                    <a:pt x="14209" y="419"/>
                  </a:lnTo>
                  <a:lnTo>
                    <a:pt x="13559" y="372"/>
                  </a:lnTo>
                  <a:lnTo>
                    <a:pt x="12886" y="303"/>
                  </a:lnTo>
                  <a:lnTo>
                    <a:pt x="12445" y="279"/>
                  </a:lnTo>
                  <a:lnTo>
                    <a:pt x="11864" y="256"/>
                  </a:lnTo>
                  <a:lnTo>
                    <a:pt x="10959" y="256"/>
                  </a:lnTo>
                  <a:lnTo>
                    <a:pt x="9636" y="279"/>
                  </a:lnTo>
                  <a:lnTo>
                    <a:pt x="6432" y="395"/>
                  </a:lnTo>
                  <a:lnTo>
                    <a:pt x="2276" y="581"/>
                  </a:lnTo>
                  <a:lnTo>
                    <a:pt x="4528" y="651"/>
                  </a:lnTo>
                  <a:lnTo>
                    <a:pt x="6548" y="674"/>
                  </a:lnTo>
                  <a:lnTo>
                    <a:pt x="7569" y="651"/>
                  </a:lnTo>
                  <a:lnTo>
                    <a:pt x="8475" y="651"/>
                  </a:lnTo>
                  <a:lnTo>
                    <a:pt x="9659" y="604"/>
                  </a:lnTo>
                  <a:lnTo>
                    <a:pt x="9891" y="628"/>
                  </a:lnTo>
                  <a:lnTo>
                    <a:pt x="9914" y="651"/>
                  </a:lnTo>
                  <a:lnTo>
                    <a:pt x="9891" y="651"/>
                  </a:lnTo>
                  <a:lnTo>
                    <a:pt x="9659" y="697"/>
                  </a:lnTo>
                  <a:lnTo>
                    <a:pt x="9241" y="767"/>
                  </a:lnTo>
                  <a:lnTo>
                    <a:pt x="7825" y="953"/>
                  </a:lnTo>
                  <a:lnTo>
                    <a:pt x="7105" y="999"/>
                  </a:lnTo>
                  <a:lnTo>
                    <a:pt x="6223" y="1045"/>
                  </a:lnTo>
                  <a:lnTo>
                    <a:pt x="5224" y="1069"/>
                  </a:lnTo>
                  <a:lnTo>
                    <a:pt x="4156" y="1092"/>
                  </a:lnTo>
                  <a:lnTo>
                    <a:pt x="1997" y="1069"/>
                  </a:lnTo>
                  <a:lnTo>
                    <a:pt x="1" y="1045"/>
                  </a:lnTo>
                  <a:lnTo>
                    <a:pt x="1" y="1324"/>
                  </a:lnTo>
                  <a:lnTo>
                    <a:pt x="442" y="1278"/>
                  </a:lnTo>
                  <a:lnTo>
                    <a:pt x="1045" y="1254"/>
                  </a:lnTo>
                  <a:lnTo>
                    <a:pt x="2531" y="1185"/>
                  </a:lnTo>
                  <a:lnTo>
                    <a:pt x="4969" y="1185"/>
                  </a:lnTo>
                  <a:lnTo>
                    <a:pt x="5712" y="1208"/>
                  </a:lnTo>
                  <a:lnTo>
                    <a:pt x="6641" y="1231"/>
                  </a:lnTo>
                  <a:lnTo>
                    <a:pt x="8591" y="1231"/>
                  </a:lnTo>
                  <a:lnTo>
                    <a:pt x="9427" y="1185"/>
                  </a:lnTo>
                  <a:lnTo>
                    <a:pt x="10355" y="1138"/>
                  </a:lnTo>
                  <a:lnTo>
                    <a:pt x="9102" y="1138"/>
                  </a:lnTo>
                  <a:lnTo>
                    <a:pt x="9102" y="1115"/>
                  </a:lnTo>
                  <a:lnTo>
                    <a:pt x="9218" y="1092"/>
                  </a:lnTo>
                  <a:lnTo>
                    <a:pt x="9798" y="1022"/>
                  </a:lnTo>
                  <a:lnTo>
                    <a:pt x="10727" y="953"/>
                  </a:lnTo>
                  <a:lnTo>
                    <a:pt x="12955" y="767"/>
                  </a:lnTo>
                  <a:lnTo>
                    <a:pt x="13954" y="720"/>
                  </a:lnTo>
                  <a:lnTo>
                    <a:pt x="14720" y="697"/>
                  </a:lnTo>
                  <a:lnTo>
                    <a:pt x="15556" y="697"/>
                  </a:lnTo>
                  <a:lnTo>
                    <a:pt x="15741" y="720"/>
                  </a:lnTo>
                  <a:lnTo>
                    <a:pt x="15858" y="744"/>
                  </a:lnTo>
                  <a:lnTo>
                    <a:pt x="15881" y="813"/>
                  </a:lnTo>
                  <a:lnTo>
                    <a:pt x="15881" y="860"/>
                  </a:lnTo>
                  <a:lnTo>
                    <a:pt x="15881" y="953"/>
                  </a:lnTo>
                  <a:lnTo>
                    <a:pt x="15904" y="1045"/>
                  </a:lnTo>
                  <a:lnTo>
                    <a:pt x="15927" y="1092"/>
                  </a:lnTo>
                  <a:lnTo>
                    <a:pt x="15950" y="1092"/>
                  </a:lnTo>
                  <a:lnTo>
                    <a:pt x="16090" y="1138"/>
                  </a:lnTo>
                  <a:lnTo>
                    <a:pt x="16252" y="1162"/>
                  </a:lnTo>
                  <a:lnTo>
                    <a:pt x="17088" y="1162"/>
                  </a:lnTo>
                  <a:lnTo>
                    <a:pt x="17808" y="1115"/>
                  </a:lnTo>
                  <a:lnTo>
                    <a:pt x="19433" y="1022"/>
                  </a:lnTo>
                  <a:lnTo>
                    <a:pt x="20222" y="999"/>
                  </a:lnTo>
                  <a:lnTo>
                    <a:pt x="20965" y="999"/>
                  </a:lnTo>
                  <a:lnTo>
                    <a:pt x="21499" y="1022"/>
                  </a:lnTo>
                  <a:lnTo>
                    <a:pt x="21801" y="1045"/>
                  </a:lnTo>
                  <a:lnTo>
                    <a:pt x="21871" y="1069"/>
                  </a:lnTo>
                  <a:lnTo>
                    <a:pt x="21894" y="1092"/>
                  </a:lnTo>
                  <a:lnTo>
                    <a:pt x="21801" y="1115"/>
                  </a:lnTo>
                  <a:lnTo>
                    <a:pt x="21174" y="1208"/>
                  </a:lnTo>
                  <a:lnTo>
                    <a:pt x="20199" y="1324"/>
                  </a:lnTo>
                  <a:lnTo>
                    <a:pt x="19804" y="1347"/>
                  </a:lnTo>
                  <a:lnTo>
                    <a:pt x="19178" y="1371"/>
                  </a:lnTo>
                  <a:lnTo>
                    <a:pt x="17297" y="1394"/>
                  </a:lnTo>
                  <a:lnTo>
                    <a:pt x="12236" y="1394"/>
                  </a:lnTo>
                  <a:lnTo>
                    <a:pt x="9589" y="1417"/>
                  </a:lnTo>
                  <a:lnTo>
                    <a:pt x="7291" y="1440"/>
                  </a:lnTo>
                  <a:lnTo>
                    <a:pt x="5573" y="1487"/>
                  </a:lnTo>
                  <a:lnTo>
                    <a:pt x="5039" y="1533"/>
                  </a:lnTo>
                  <a:lnTo>
                    <a:pt x="4876" y="1556"/>
                  </a:lnTo>
                  <a:lnTo>
                    <a:pt x="4760" y="1579"/>
                  </a:lnTo>
                  <a:lnTo>
                    <a:pt x="4760" y="1603"/>
                  </a:lnTo>
                  <a:lnTo>
                    <a:pt x="4853" y="1626"/>
                  </a:lnTo>
                  <a:lnTo>
                    <a:pt x="5317" y="1649"/>
                  </a:lnTo>
                  <a:lnTo>
                    <a:pt x="6130" y="1672"/>
                  </a:lnTo>
                  <a:lnTo>
                    <a:pt x="10053" y="1672"/>
                  </a:lnTo>
                  <a:lnTo>
                    <a:pt x="13373" y="1649"/>
                  </a:lnTo>
                  <a:lnTo>
                    <a:pt x="16809" y="1626"/>
                  </a:lnTo>
                  <a:lnTo>
                    <a:pt x="22219" y="1626"/>
                  </a:lnTo>
                  <a:lnTo>
                    <a:pt x="22962" y="1649"/>
                  </a:lnTo>
                  <a:lnTo>
                    <a:pt x="23380" y="1696"/>
                  </a:lnTo>
                  <a:lnTo>
                    <a:pt x="23635" y="1719"/>
                  </a:lnTo>
                  <a:lnTo>
                    <a:pt x="23937" y="1742"/>
                  </a:lnTo>
                  <a:lnTo>
                    <a:pt x="24587" y="1742"/>
                  </a:lnTo>
                  <a:lnTo>
                    <a:pt x="25330" y="1696"/>
                  </a:lnTo>
                  <a:lnTo>
                    <a:pt x="26096" y="1649"/>
                  </a:lnTo>
                  <a:lnTo>
                    <a:pt x="26769" y="1579"/>
                  </a:lnTo>
                  <a:lnTo>
                    <a:pt x="27327" y="1510"/>
                  </a:lnTo>
                  <a:lnTo>
                    <a:pt x="27698" y="1463"/>
                  </a:lnTo>
                  <a:lnTo>
                    <a:pt x="27768" y="1440"/>
                  </a:lnTo>
                  <a:lnTo>
                    <a:pt x="27768" y="1417"/>
                  </a:lnTo>
                  <a:lnTo>
                    <a:pt x="27512" y="1417"/>
                  </a:lnTo>
                  <a:lnTo>
                    <a:pt x="27048" y="1440"/>
                  </a:lnTo>
                  <a:lnTo>
                    <a:pt x="26700" y="1440"/>
                  </a:lnTo>
                  <a:lnTo>
                    <a:pt x="26514" y="1417"/>
                  </a:lnTo>
                  <a:lnTo>
                    <a:pt x="26468" y="1394"/>
                  </a:lnTo>
                  <a:lnTo>
                    <a:pt x="26491" y="1371"/>
                  </a:lnTo>
                  <a:lnTo>
                    <a:pt x="26677" y="1324"/>
                  </a:lnTo>
                  <a:lnTo>
                    <a:pt x="27118" y="1254"/>
                  </a:lnTo>
                  <a:lnTo>
                    <a:pt x="27814" y="1185"/>
                  </a:lnTo>
                  <a:lnTo>
                    <a:pt x="28789" y="1092"/>
                  </a:lnTo>
                  <a:lnTo>
                    <a:pt x="30066" y="999"/>
                  </a:lnTo>
                  <a:lnTo>
                    <a:pt x="31482" y="929"/>
                  </a:lnTo>
                  <a:lnTo>
                    <a:pt x="33015" y="883"/>
                  </a:lnTo>
                  <a:lnTo>
                    <a:pt x="34524" y="837"/>
                  </a:lnTo>
                  <a:lnTo>
                    <a:pt x="37194" y="837"/>
                  </a:lnTo>
                  <a:lnTo>
                    <a:pt x="38146" y="860"/>
                  </a:lnTo>
                  <a:lnTo>
                    <a:pt x="38749" y="906"/>
                  </a:lnTo>
                  <a:lnTo>
                    <a:pt x="39190" y="929"/>
                  </a:lnTo>
                  <a:lnTo>
                    <a:pt x="40258" y="929"/>
                  </a:lnTo>
                  <a:lnTo>
                    <a:pt x="40885" y="883"/>
                  </a:lnTo>
                  <a:lnTo>
                    <a:pt x="42208" y="813"/>
                  </a:lnTo>
                  <a:lnTo>
                    <a:pt x="42905" y="790"/>
                  </a:lnTo>
                  <a:lnTo>
                    <a:pt x="43601" y="767"/>
                  </a:lnTo>
                  <a:lnTo>
                    <a:pt x="45366" y="744"/>
                  </a:lnTo>
                  <a:lnTo>
                    <a:pt x="47432" y="697"/>
                  </a:lnTo>
                  <a:lnTo>
                    <a:pt x="48314" y="720"/>
                  </a:lnTo>
                  <a:lnTo>
                    <a:pt x="48941" y="744"/>
                  </a:lnTo>
                  <a:lnTo>
                    <a:pt x="49150" y="767"/>
                  </a:lnTo>
                  <a:lnTo>
                    <a:pt x="49243" y="813"/>
                  </a:lnTo>
                  <a:lnTo>
                    <a:pt x="49266" y="837"/>
                  </a:lnTo>
                  <a:lnTo>
                    <a:pt x="49243" y="860"/>
                  </a:lnTo>
                  <a:lnTo>
                    <a:pt x="49104" y="906"/>
                  </a:lnTo>
                  <a:lnTo>
                    <a:pt x="48895" y="976"/>
                  </a:lnTo>
                  <a:lnTo>
                    <a:pt x="48616" y="1022"/>
                  </a:lnTo>
                  <a:lnTo>
                    <a:pt x="47920" y="1092"/>
                  </a:lnTo>
                  <a:lnTo>
                    <a:pt x="47061" y="1138"/>
                  </a:lnTo>
                  <a:lnTo>
                    <a:pt x="46039" y="1138"/>
                  </a:lnTo>
                  <a:lnTo>
                    <a:pt x="43578" y="1115"/>
                  </a:lnTo>
                  <a:lnTo>
                    <a:pt x="40653" y="1092"/>
                  </a:lnTo>
                  <a:lnTo>
                    <a:pt x="38981" y="1092"/>
                  </a:lnTo>
                  <a:lnTo>
                    <a:pt x="37170" y="1115"/>
                  </a:lnTo>
                  <a:lnTo>
                    <a:pt x="33618" y="1185"/>
                  </a:lnTo>
                  <a:lnTo>
                    <a:pt x="32156" y="1231"/>
                  </a:lnTo>
                  <a:lnTo>
                    <a:pt x="31064" y="1278"/>
                  </a:lnTo>
                  <a:lnTo>
                    <a:pt x="30461" y="1324"/>
                  </a:lnTo>
                  <a:lnTo>
                    <a:pt x="30391" y="1347"/>
                  </a:lnTo>
                  <a:lnTo>
                    <a:pt x="30484" y="1371"/>
                  </a:lnTo>
                  <a:lnTo>
                    <a:pt x="30832" y="1371"/>
                  </a:lnTo>
                  <a:lnTo>
                    <a:pt x="31436" y="1394"/>
                  </a:lnTo>
                  <a:lnTo>
                    <a:pt x="38587" y="1394"/>
                  </a:lnTo>
                  <a:lnTo>
                    <a:pt x="47502" y="1324"/>
                  </a:lnTo>
                  <a:lnTo>
                    <a:pt x="48872" y="1324"/>
                  </a:lnTo>
                  <a:lnTo>
                    <a:pt x="50009" y="1301"/>
                  </a:lnTo>
                  <a:lnTo>
                    <a:pt x="50590" y="1254"/>
                  </a:lnTo>
                  <a:lnTo>
                    <a:pt x="51193" y="1208"/>
                  </a:lnTo>
                  <a:lnTo>
                    <a:pt x="51913" y="1138"/>
                  </a:lnTo>
                  <a:lnTo>
                    <a:pt x="52726" y="1022"/>
                  </a:lnTo>
                  <a:lnTo>
                    <a:pt x="53283" y="953"/>
                  </a:lnTo>
                  <a:lnTo>
                    <a:pt x="53956" y="906"/>
                  </a:lnTo>
                  <a:lnTo>
                    <a:pt x="55535" y="837"/>
                  </a:lnTo>
                  <a:lnTo>
                    <a:pt x="57346" y="790"/>
                  </a:lnTo>
                  <a:lnTo>
                    <a:pt x="59203" y="790"/>
                  </a:lnTo>
                  <a:lnTo>
                    <a:pt x="59203" y="488"/>
                  </a:lnTo>
                  <a:lnTo>
                    <a:pt x="58135" y="511"/>
                  </a:lnTo>
                  <a:lnTo>
                    <a:pt x="57346" y="511"/>
                  </a:lnTo>
                  <a:lnTo>
                    <a:pt x="55697" y="465"/>
                  </a:lnTo>
                  <a:lnTo>
                    <a:pt x="53376" y="395"/>
                  </a:lnTo>
                  <a:lnTo>
                    <a:pt x="52261" y="349"/>
                  </a:lnTo>
                  <a:lnTo>
                    <a:pt x="51333" y="279"/>
                  </a:lnTo>
                  <a:lnTo>
                    <a:pt x="50984" y="256"/>
                  </a:lnTo>
                  <a:lnTo>
                    <a:pt x="50729" y="210"/>
                  </a:lnTo>
                  <a:lnTo>
                    <a:pt x="50566" y="163"/>
                  </a:lnTo>
                  <a:lnTo>
                    <a:pt x="50543" y="140"/>
                  </a:lnTo>
                  <a:lnTo>
                    <a:pt x="50543" y="94"/>
                  </a:lnTo>
                  <a:lnTo>
                    <a:pt x="50520" y="70"/>
                  </a:lnTo>
                  <a:lnTo>
                    <a:pt x="50497" y="47"/>
                  </a:lnTo>
                  <a:lnTo>
                    <a:pt x="50311" y="24"/>
                  </a:lnTo>
                  <a:lnTo>
                    <a:pt x="50009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1648300" y="25036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7621" y="1320"/>
                  </a:moveTo>
                  <a:lnTo>
                    <a:pt x="27512" y="1323"/>
                  </a:lnTo>
                  <a:lnTo>
                    <a:pt x="27257" y="1347"/>
                  </a:lnTo>
                  <a:lnTo>
                    <a:pt x="27582" y="1323"/>
                  </a:lnTo>
                  <a:lnTo>
                    <a:pt x="27621" y="1320"/>
                  </a:lnTo>
                  <a:close/>
                  <a:moveTo>
                    <a:pt x="34617" y="0"/>
                  </a:moveTo>
                  <a:lnTo>
                    <a:pt x="33874" y="23"/>
                  </a:lnTo>
                  <a:lnTo>
                    <a:pt x="33131" y="93"/>
                  </a:lnTo>
                  <a:lnTo>
                    <a:pt x="32434" y="163"/>
                  </a:lnTo>
                  <a:lnTo>
                    <a:pt x="31877" y="232"/>
                  </a:lnTo>
                  <a:lnTo>
                    <a:pt x="31529" y="279"/>
                  </a:lnTo>
                  <a:lnTo>
                    <a:pt x="31436" y="302"/>
                  </a:lnTo>
                  <a:lnTo>
                    <a:pt x="32504" y="302"/>
                  </a:lnTo>
                  <a:lnTo>
                    <a:pt x="32713" y="325"/>
                  </a:lnTo>
                  <a:lnTo>
                    <a:pt x="32736" y="348"/>
                  </a:lnTo>
                  <a:lnTo>
                    <a:pt x="32713" y="348"/>
                  </a:lnTo>
                  <a:lnTo>
                    <a:pt x="32527" y="418"/>
                  </a:lnTo>
                  <a:lnTo>
                    <a:pt x="32086" y="488"/>
                  </a:lnTo>
                  <a:lnTo>
                    <a:pt x="31389" y="557"/>
                  </a:lnTo>
                  <a:lnTo>
                    <a:pt x="30414" y="650"/>
                  </a:lnTo>
                  <a:lnTo>
                    <a:pt x="29137" y="743"/>
                  </a:lnTo>
                  <a:lnTo>
                    <a:pt x="27721" y="813"/>
                  </a:lnTo>
                  <a:lnTo>
                    <a:pt x="26189" y="859"/>
                  </a:lnTo>
                  <a:lnTo>
                    <a:pt x="24680" y="882"/>
                  </a:lnTo>
                  <a:lnTo>
                    <a:pt x="23264" y="906"/>
                  </a:lnTo>
                  <a:lnTo>
                    <a:pt x="22010" y="882"/>
                  </a:lnTo>
                  <a:lnTo>
                    <a:pt x="21058" y="859"/>
                  </a:lnTo>
                  <a:lnTo>
                    <a:pt x="20454" y="836"/>
                  </a:lnTo>
                  <a:lnTo>
                    <a:pt x="20013" y="789"/>
                  </a:lnTo>
                  <a:lnTo>
                    <a:pt x="19503" y="789"/>
                  </a:lnTo>
                  <a:lnTo>
                    <a:pt x="18945" y="813"/>
                  </a:lnTo>
                  <a:lnTo>
                    <a:pt x="18319" y="836"/>
                  </a:lnTo>
                  <a:lnTo>
                    <a:pt x="16995" y="929"/>
                  </a:lnTo>
                  <a:lnTo>
                    <a:pt x="16299" y="952"/>
                  </a:lnTo>
                  <a:lnTo>
                    <a:pt x="15625" y="952"/>
                  </a:lnTo>
                  <a:lnTo>
                    <a:pt x="13838" y="998"/>
                  </a:lnTo>
                  <a:lnTo>
                    <a:pt x="11771" y="1022"/>
                  </a:lnTo>
                  <a:lnTo>
                    <a:pt x="10889" y="1022"/>
                  </a:lnTo>
                  <a:lnTo>
                    <a:pt x="10262" y="998"/>
                  </a:lnTo>
                  <a:lnTo>
                    <a:pt x="10053" y="975"/>
                  </a:lnTo>
                  <a:lnTo>
                    <a:pt x="9961" y="929"/>
                  </a:lnTo>
                  <a:lnTo>
                    <a:pt x="9937" y="906"/>
                  </a:lnTo>
                  <a:lnTo>
                    <a:pt x="9961" y="882"/>
                  </a:lnTo>
                  <a:lnTo>
                    <a:pt x="10100" y="813"/>
                  </a:lnTo>
                  <a:lnTo>
                    <a:pt x="10332" y="766"/>
                  </a:lnTo>
                  <a:lnTo>
                    <a:pt x="10587" y="720"/>
                  </a:lnTo>
                  <a:lnTo>
                    <a:pt x="11284" y="650"/>
                  </a:lnTo>
                  <a:lnTo>
                    <a:pt x="12143" y="604"/>
                  </a:lnTo>
                  <a:lnTo>
                    <a:pt x="15625" y="604"/>
                  </a:lnTo>
                  <a:lnTo>
                    <a:pt x="18551" y="650"/>
                  </a:lnTo>
                  <a:lnTo>
                    <a:pt x="20222" y="650"/>
                  </a:lnTo>
                  <a:lnTo>
                    <a:pt x="22033" y="627"/>
                  </a:lnTo>
                  <a:lnTo>
                    <a:pt x="25585" y="557"/>
                  </a:lnTo>
                  <a:lnTo>
                    <a:pt x="27048" y="511"/>
                  </a:lnTo>
                  <a:lnTo>
                    <a:pt x="28139" y="464"/>
                  </a:lnTo>
                  <a:lnTo>
                    <a:pt x="28743" y="418"/>
                  </a:lnTo>
                  <a:lnTo>
                    <a:pt x="28812" y="395"/>
                  </a:lnTo>
                  <a:lnTo>
                    <a:pt x="28720" y="372"/>
                  </a:lnTo>
                  <a:lnTo>
                    <a:pt x="28371" y="348"/>
                  </a:lnTo>
                  <a:lnTo>
                    <a:pt x="27768" y="348"/>
                  </a:lnTo>
                  <a:lnTo>
                    <a:pt x="25910" y="325"/>
                  </a:lnTo>
                  <a:lnTo>
                    <a:pt x="20640" y="348"/>
                  </a:lnTo>
                  <a:lnTo>
                    <a:pt x="11702" y="418"/>
                  </a:lnTo>
                  <a:lnTo>
                    <a:pt x="10332" y="418"/>
                  </a:lnTo>
                  <a:lnTo>
                    <a:pt x="9194" y="441"/>
                  </a:lnTo>
                  <a:lnTo>
                    <a:pt x="8614" y="464"/>
                  </a:lnTo>
                  <a:lnTo>
                    <a:pt x="8010" y="534"/>
                  </a:lnTo>
                  <a:lnTo>
                    <a:pt x="7291" y="604"/>
                  </a:lnTo>
                  <a:lnTo>
                    <a:pt x="6478" y="720"/>
                  </a:lnTo>
                  <a:lnTo>
                    <a:pt x="5921" y="789"/>
                  </a:lnTo>
                  <a:lnTo>
                    <a:pt x="5248" y="836"/>
                  </a:lnTo>
                  <a:lnTo>
                    <a:pt x="3669" y="906"/>
                  </a:lnTo>
                  <a:lnTo>
                    <a:pt x="1858" y="929"/>
                  </a:lnTo>
                  <a:lnTo>
                    <a:pt x="1" y="952"/>
                  </a:lnTo>
                  <a:lnTo>
                    <a:pt x="1" y="1231"/>
                  </a:lnTo>
                  <a:lnTo>
                    <a:pt x="1858" y="1231"/>
                  </a:lnTo>
                  <a:lnTo>
                    <a:pt x="3506" y="1277"/>
                  </a:lnTo>
                  <a:lnTo>
                    <a:pt x="5828" y="1347"/>
                  </a:lnTo>
                  <a:lnTo>
                    <a:pt x="6942" y="1393"/>
                  </a:lnTo>
                  <a:lnTo>
                    <a:pt x="7871" y="1440"/>
                  </a:lnTo>
                  <a:lnTo>
                    <a:pt x="8219" y="1486"/>
                  </a:lnTo>
                  <a:lnTo>
                    <a:pt x="8498" y="1532"/>
                  </a:lnTo>
                  <a:lnTo>
                    <a:pt x="8637" y="1579"/>
                  </a:lnTo>
                  <a:lnTo>
                    <a:pt x="8684" y="1602"/>
                  </a:lnTo>
                  <a:lnTo>
                    <a:pt x="8684" y="1625"/>
                  </a:lnTo>
                  <a:lnTo>
                    <a:pt x="8684" y="1648"/>
                  </a:lnTo>
                  <a:lnTo>
                    <a:pt x="8707" y="1672"/>
                  </a:lnTo>
                  <a:lnTo>
                    <a:pt x="8893" y="1718"/>
                  </a:lnTo>
                  <a:lnTo>
                    <a:pt x="9194" y="1741"/>
                  </a:lnTo>
                  <a:lnTo>
                    <a:pt x="10355" y="1741"/>
                  </a:lnTo>
                  <a:lnTo>
                    <a:pt x="11261" y="1695"/>
                  </a:lnTo>
                  <a:lnTo>
                    <a:pt x="13281" y="1602"/>
                  </a:lnTo>
                  <a:lnTo>
                    <a:pt x="16531" y="1393"/>
                  </a:lnTo>
                  <a:lnTo>
                    <a:pt x="17599" y="1347"/>
                  </a:lnTo>
                  <a:lnTo>
                    <a:pt x="20942" y="1347"/>
                  </a:lnTo>
                  <a:lnTo>
                    <a:pt x="23705" y="1254"/>
                  </a:lnTo>
                  <a:lnTo>
                    <a:pt x="27559" y="1138"/>
                  </a:lnTo>
                  <a:lnTo>
                    <a:pt x="32481" y="975"/>
                  </a:lnTo>
                  <a:lnTo>
                    <a:pt x="29370" y="1184"/>
                  </a:lnTo>
                  <a:lnTo>
                    <a:pt x="27621" y="1320"/>
                  </a:lnTo>
                  <a:lnTo>
                    <a:pt x="27621" y="1320"/>
                  </a:lnTo>
                  <a:lnTo>
                    <a:pt x="28348" y="1300"/>
                  </a:lnTo>
                  <a:lnTo>
                    <a:pt x="29602" y="1277"/>
                  </a:lnTo>
                  <a:lnTo>
                    <a:pt x="32829" y="1231"/>
                  </a:lnTo>
                  <a:lnTo>
                    <a:pt x="36172" y="1161"/>
                  </a:lnTo>
                  <a:lnTo>
                    <a:pt x="37612" y="1138"/>
                  </a:lnTo>
                  <a:lnTo>
                    <a:pt x="38703" y="1091"/>
                  </a:lnTo>
                  <a:lnTo>
                    <a:pt x="39399" y="1045"/>
                  </a:lnTo>
                  <a:lnTo>
                    <a:pt x="39724" y="1045"/>
                  </a:lnTo>
                  <a:lnTo>
                    <a:pt x="39794" y="1068"/>
                  </a:lnTo>
                  <a:lnTo>
                    <a:pt x="39817" y="1068"/>
                  </a:lnTo>
                  <a:lnTo>
                    <a:pt x="39701" y="1115"/>
                  </a:lnTo>
                  <a:lnTo>
                    <a:pt x="39515" y="1184"/>
                  </a:lnTo>
                  <a:lnTo>
                    <a:pt x="39353" y="1254"/>
                  </a:lnTo>
                  <a:lnTo>
                    <a:pt x="39283" y="1300"/>
                  </a:lnTo>
                  <a:lnTo>
                    <a:pt x="39260" y="1323"/>
                  </a:lnTo>
                  <a:lnTo>
                    <a:pt x="39283" y="1370"/>
                  </a:lnTo>
                  <a:lnTo>
                    <a:pt x="39353" y="1416"/>
                  </a:lnTo>
                  <a:lnTo>
                    <a:pt x="39469" y="1440"/>
                  </a:lnTo>
                  <a:lnTo>
                    <a:pt x="39655" y="1463"/>
                  </a:lnTo>
                  <a:lnTo>
                    <a:pt x="40119" y="1486"/>
                  </a:lnTo>
                  <a:lnTo>
                    <a:pt x="40699" y="1486"/>
                  </a:lnTo>
                  <a:lnTo>
                    <a:pt x="41349" y="1440"/>
                  </a:lnTo>
                  <a:lnTo>
                    <a:pt x="42789" y="1347"/>
                  </a:lnTo>
                  <a:lnTo>
                    <a:pt x="43462" y="1323"/>
                  </a:lnTo>
                  <a:lnTo>
                    <a:pt x="44089" y="1300"/>
                  </a:lnTo>
                  <a:lnTo>
                    <a:pt x="44994" y="1300"/>
                  </a:lnTo>
                  <a:lnTo>
                    <a:pt x="45644" y="1370"/>
                  </a:lnTo>
                  <a:lnTo>
                    <a:pt x="46318" y="1440"/>
                  </a:lnTo>
                  <a:lnTo>
                    <a:pt x="46759" y="1463"/>
                  </a:lnTo>
                  <a:lnTo>
                    <a:pt x="47339" y="1486"/>
                  </a:lnTo>
                  <a:lnTo>
                    <a:pt x="48245" y="1486"/>
                  </a:lnTo>
                  <a:lnTo>
                    <a:pt x="49568" y="1440"/>
                  </a:lnTo>
                  <a:lnTo>
                    <a:pt x="52772" y="1347"/>
                  </a:lnTo>
                  <a:lnTo>
                    <a:pt x="56928" y="1161"/>
                  </a:lnTo>
                  <a:lnTo>
                    <a:pt x="54676" y="1091"/>
                  </a:lnTo>
                  <a:lnTo>
                    <a:pt x="52656" y="1068"/>
                  </a:lnTo>
                  <a:lnTo>
                    <a:pt x="51634" y="1068"/>
                  </a:lnTo>
                  <a:lnTo>
                    <a:pt x="50729" y="1091"/>
                  </a:lnTo>
                  <a:lnTo>
                    <a:pt x="49545" y="1115"/>
                  </a:lnTo>
                  <a:lnTo>
                    <a:pt x="49313" y="1115"/>
                  </a:lnTo>
                  <a:lnTo>
                    <a:pt x="49289" y="1091"/>
                  </a:lnTo>
                  <a:lnTo>
                    <a:pt x="49313" y="1068"/>
                  </a:lnTo>
                  <a:lnTo>
                    <a:pt x="49545" y="1022"/>
                  </a:lnTo>
                  <a:lnTo>
                    <a:pt x="49963" y="952"/>
                  </a:lnTo>
                  <a:lnTo>
                    <a:pt x="51379" y="789"/>
                  </a:lnTo>
                  <a:lnTo>
                    <a:pt x="52099" y="720"/>
                  </a:lnTo>
                  <a:lnTo>
                    <a:pt x="52981" y="673"/>
                  </a:lnTo>
                  <a:lnTo>
                    <a:pt x="53979" y="650"/>
                  </a:lnTo>
                  <a:lnTo>
                    <a:pt x="57230" y="650"/>
                  </a:lnTo>
                  <a:lnTo>
                    <a:pt x="59203" y="673"/>
                  </a:lnTo>
                  <a:lnTo>
                    <a:pt x="59203" y="395"/>
                  </a:lnTo>
                  <a:lnTo>
                    <a:pt x="58762" y="441"/>
                  </a:lnTo>
                  <a:lnTo>
                    <a:pt x="58158" y="488"/>
                  </a:lnTo>
                  <a:lnTo>
                    <a:pt x="56672" y="534"/>
                  </a:lnTo>
                  <a:lnTo>
                    <a:pt x="55024" y="557"/>
                  </a:lnTo>
                  <a:lnTo>
                    <a:pt x="54235" y="534"/>
                  </a:lnTo>
                  <a:lnTo>
                    <a:pt x="53515" y="511"/>
                  </a:lnTo>
                  <a:lnTo>
                    <a:pt x="52563" y="488"/>
                  </a:lnTo>
                  <a:lnTo>
                    <a:pt x="51565" y="488"/>
                  </a:lnTo>
                  <a:lnTo>
                    <a:pt x="50613" y="511"/>
                  </a:lnTo>
                  <a:lnTo>
                    <a:pt x="49777" y="534"/>
                  </a:lnTo>
                  <a:lnTo>
                    <a:pt x="48848" y="581"/>
                  </a:lnTo>
                  <a:lnTo>
                    <a:pt x="48825" y="604"/>
                  </a:lnTo>
                  <a:lnTo>
                    <a:pt x="50102" y="604"/>
                  </a:lnTo>
                  <a:lnTo>
                    <a:pt x="49986" y="627"/>
                  </a:lnTo>
                  <a:lnTo>
                    <a:pt x="49406" y="697"/>
                  </a:lnTo>
                  <a:lnTo>
                    <a:pt x="48477" y="789"/>
                  </a:lnTo>
                  <a:lnTo>
                    <a:pt x="46271" y="952"/>
                  </a:lnTo>
                  <a:lnTo>
                    <a:pt x="45250" y="1022"/>
                  </a:lnTo>
                  <a:lnTo>
                    <a:pt x="44484" y="1045"/>
                  </a:lnTo>
                  <a:lnTo>
                    <a:pt x="43648" y="1045"/>
                  </a:lnTo>
                  <a:lnTo>
                    <a:pt x="43462" y="1022"/>
                  </a:lnTo>
                  <a:lnTo>
                    <a:pt x="43346" y="975"/>
                  </a:lnTo>
                  <a:lnTo>
                    <a:pt x="43323" y="929"/>
                  </a:lnTo>
                  <a:lnTo>
                    <a:pt x="43323" y="859"/>
                  </a:lnTo>
                  <a:lnTo>
                    <a:pt x="43323" y="789"/>
                  </a:lnTo>
                  <a:lnTo>
                    <a:pt x="43300" y="673"/>
                  </a:lnTo>
                  <a:lnTo>
                    <a:pt x="43276" y="650"/>
                  </a:lnTo>
                  <a:lnTo>
                    <a:pt x="43253" y="627"/>
                  </a:lnTo>
                  <a:lnTo>
                    <a:pt x="43114" y="604"/>
                  </a:lnTo>
                  <a:lnTo>
                    <a:pt x="42951" y="581"/>
                  </a:lnTo>
                  <a:lnTo>
                    <a:pt x="42719" y="557"/>
                  </a:lnTo>
                  <a:lnTo>
                    <a:pt x="42116" y="581"/>
                  </a:lnTo>
                  <a:lnTo>
                    <a:pt x="41396" y="604"/>
                  </a:lnTo>
                  <a:lnTo>
                    <a:pt x="39771" y="697"/>
                  </a:lnTo>
                  <a:lnTo>
                    <a:pt x="38981" y="720"/>
                  </a:lnTo>
                  <a:lnTo>
                    <a:pt x="38238" y="720"/>
                  </a:lnTo>
                  <a:lnTo>
                    <a:pt x="37704" y="697"/>
                  </a:lnTo>
                  <a:lnTo>
                    <a:pt x="37403" y="673"/>
                  </a:lnTo>
                  <a:lnTo>
                    <a:pt x="37333" y="673"/>
                  </a:lnTo>
                  <a:lnTo>
                    <a:pt x="37310" y="650"/>
                  </a:lnTo>
                  <a:lnTo>
                    <a:pt x="37426" y="604"/>
                  </a:lnTo>
                  <a:lnTo>
                    <a:pt x="38029" y="534"/>
                  </a:lnTo>
                  <a:lnTo>
                    <a:pt x="39005" y="418"/>
                  </a:lnTo>
                  <a:lnTo>
                    <a:pt x="39399" y="395"/>
                  </a:lnTo>
                  <a:lnTo>
                    <a:pt x="40026" y="372"/>
                  </a:lnTo>
                  <a:lnTo>
                    <a:pt x="41907" y="348"/>
                  </a:lnTo>
                  <a:lnTo>
                    <a:pt x="46968" y="325"/>
                  </a:lnTo>
                  <a:lnTo>
                    <a:pt x="49615" y="325"/>
                  </a:lnTo>
                  <a:lnTo>
                    <a:pt x="51913" y="302"/>
                  </a:lnTo>
                  <a:lnTo>
                    <a:pt x="53631" y="255"/>
                  </a:lnTo>
                  <a:lnTo>
                    <a:pt x="54165" y="209"/>
                  </a:lnTo>
                  <a:lnTo>
                    <a:pt x="54327" y="186"/>
                  </a:lnTo>
                  <a:lnTo>
                    <a:pt x="54444" y="163"/>
                  </a:lnTo>
                  <a:lnTo>
                    <a:pt x="54444" y="139"/>
                  </a:lnTo>
                  <a:lnTo>
                    <a:pt x="54351" y="116"/>
                  </a:lnTo>
                  <a:lnTo>
                    <a:pt x="53886" y="93"/>
                  </a:lnTo>
                  <a:lnTo>
                    <a:pt x="53074" y="70"/>
                  </a:lnTo>
                  <a:lnTo>
                    <a:pt x="51983" y="47"/>
                  </a:lnTo>
                  <a:lnTo>
                    <a:pt x="49173" y="70"/>
                  </a:lnTo>
                  <a:lnTo>
                    <a:pt x="45830" y="70"/>
                  </a:lnTo>
                  <a:lnTo>
                    <a:pt x="42417" y="93"/>
                  </a:lnTo>
                  <a:lnTo>
                    <a:pt x="39330" y="116"/>
                  </a:lnTo>
                  <a:lnTo>
                    <a:pt x="36985" y="93"/>
                  </a:lnTo>
                  <a:lnTo>
                    <a:pt x="36242" y="70"/>
                  </a:lnTo>
                  <a:lnTo>
                    <a:pt x="35824" y="47"/>
                  </a:lnTo>
                  <a:lnTo>
                    <a:pt x="3559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2;p4"/>
          <p:cNvGrpSpPr/>
          <p:nvPr/>
        </p:nvGrpSpPr>
        <p:grpSpPr>
          <a:xfrm>
            <a:off x="6969370" y="4428598"/>
            <a:ext cx="3973473" cy="1022007"/>
            <a:chOff x="3880030" y="4285451"/>
            <a:chExt cx="2528781" cy="650421"/>
          </a:xfrm>
        </p:grpSpPr>
        <p:grpSp>
          <p:nvGrpSpPr>
            <p:cNvPr id="43" name="Google Shape;43;p4"/>
            <p:cNvGrpSpPr/>
            <p:nvPr/>
          </p:nvGrpSpPr>
          <p:grpSpPr>
            <a:xfrm>
              <a:off x="4370131" y="4285451"/>
              <a:ext cx="1389733" cy="508297"/>
              <a:chOff x="5331602" y="3459769"/>
              <a:chExt cx="2948097" cy="1078271"/>
            </a:xfrm>
          </p:grpSpPr>
          <p:grpSp>
            <p:nvGrpSpPr>
              <p:cNvPr id="44" name="Google Shape;44;p4"/>
              <p:cNvGrpSpPr/>
              <p:nvPr/>
            </p:nvGrpSpPr>
            <p:grpSpPr>
              <a:xfrm>
                <a:off x="5331602" y="4178619"/>
                <a:ext cx="763222" cy="359421"/>
                <a:chOff x="811985" y="3296192"/>
                <a:chExt cx="1330582" cy="626605"/>
              </a:xfrm>
            </p:grpSpPr>
            <p:sp>
              <p:nvSpPr>
                <p:cNvPr id="45" name="Google Shape;45;p4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4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4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4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4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4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4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4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53;p4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54;p4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55;p4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6" name="Google Shape;56;p4"/>
              <p:cNvGrpSpPr/>
              <p:nvPr/>
            </p:nvGrpSpPr>
            <p:grpSpPr>
              <a:xfrm>
                <a:off x="5804302" y="4178619"/>
                <a:ext cx="763222" cy="359421"/>
                <a:chOff x="811985" y="3296192"/>
                <a:chExt cx="1330582" cy="626605"/>
              </a:xfrm>
            </p:grpSpPr>
            <p:sp>
              <p:nvSpPr>
                <p:cNvPr id="57" name="Google Shape;57;p4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58;p4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59;p4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60;p4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61;p4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62;p4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63;p4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64;p4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65;p4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66;p4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67;p4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" name="Google Shape;68;p4"/>
              <p:cNvGrpSpPr/>
              <p:nvPr/>
            </p:nvGrpSpPr>
            <p:grpSpPr>
              <a:xfrm>
                <a:off x="5331602" y="3819194"/>
                <a:ext cx="763222" cy="359421"/>
                <a:chOff x="811985" y="3296192"/>
                <a:chExt cx="1330582" cy="626605"/>
              </a:xfrm>
            </p:grpSpPr>
            <p:sp>
              <p:nvSpPr>
                <p:cNvPr id="69" name="Google Shape;69;p4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70;p4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71;p4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72;p4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73;p4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74;p4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75;p4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76;p4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77;p4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78;p4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79;p4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" name="Google Shape;80;p4"/>
              <p:cNvGrpSpPr/>
              <p:nvPr/>
            </p:nvGrpSpPr>
            <p:grpSpPr>
              <a:xfrm>
                <a:off x="5804302" y="3819194"/>
                <a:ext cx="763222" cy="359421"/>
                <a:chOff x="811985" y="3296192"/>
                <a:chExt cx="1330582" cy="626605"/>
              </a:xfrm>
            </p:grpSpPr>
            <p:sp>
              <p:nvSpPr>
                <p:cNvPr id="81" name="Google Shape;81;p4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82;p4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83;p4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84;p4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85;p4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86;p4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87;p4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88;p4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4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4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4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2" name="Google Shape;92;p4"/>
              <p:cNvGrpSpPr/>
              <p:nvPr/>
            </p:nvGrpSpPr>
            <p:grpSpPr>
              <a:xfrm>
                <a:off x="6280552" y="4178619"/>
                <a:ext cx="763222" cy="359421"/>
                <a:chOff x="811985" y="3296192"/>
                <a:chExt cx="1330582" cy="626605"/>
              </a:xfrm>
            </p:grpSpPr>
            <p:sp>
              <p:nvSpPr>
                <p:cNvPr id="93" name="Google Shape;93;p4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4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4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96;p4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97;p4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98;p4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9;p4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4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01;p4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02;p4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103;p4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4" name="Google Shape;104;p4"/>
              <p:cNvGrpSpPr/>
              <p:nvPr/>
            </p:nvGrpSpPr>
            <p:grpSpPr>
              <a:xfrm>
                <a:off x="6280552" y="3819194"/>
                <a:ext cx="763222" cy="359421"/>
                <a:chOff x="811985" y="3296192"/>
                <a:chExt cx="1330582" cy="626605"/>
              </a:xfrm>
            </p:grpSpPr>
            <p:sp>
              <p:nvSpPr>
                <p:cNvPr id="105" name="Google Shape;105;p4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106;p4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107;p4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08;p4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09;p4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110;p4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11;p4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12;p4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113;p4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14;p4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115;p4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6" name="Google Shape;116;p4"/>
              <p:cNvGrpSpPr/>
              <p:nvPr/>
            </p:nvGrpSpPr>
            <p:grpSpPr>
              <a:xfrm>
                <a:off x="7043777" y="4178619"/>
                <a:ext cx="763222" cy="359421"/>
                <a:chOff x="811985" y="3296192"/>
                <a:chExt cx="1330582" cy="626605"/>
              </a:xfrm>
            </p:grpSpPr>
            <p:sp>
              <p:nvSpPr>
                <p:cNvPr id="117" name="Google Shape;117;p4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18;p4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19;p4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120;p4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21;p4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122;p4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123;p4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24;p4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25;p4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26;p4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127;p4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8" name="Google Shape;128;p4"/>
              <p:cNvGrpSpPr/>
              <p:nvPr/>
            </p:nvGrpSpPr>
            <p:grpSpPr>
              <a:xfrm>
                <a:off x="7516477" y="4178619"/>
                <a:ext cx="763222" cy="359421"/>
                <a:chOff x="811985" y="3296192"/>
                <a:chExt cx="1330582" cy="626605"/>
              </a:xfrm>
            </p:grpSpPr>
            <p:sp>
              <p:nvSpPr>
                <p:cNvPr id="129" name="Google Shape;129;p4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30;p4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31;p4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132;p4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133;p4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134;p4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135;p4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136;p4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4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4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4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" name="Google Shape;140;p4"/>
              <p:cNvGrpSpPr/>
              <p:nvPr/>
            </p:nvGrpSpPr>
            <p:grpSpPr>
              <a:xfrm>
                <a:off x="7043777" y="3819194"/>
                <a:ext cx="763222" cy="359421"/>
                <a:chOff x="811985" y="3296192"/>
                <a:chExt cx="1330582" cy="626605"/>
              </a:xfrm>
            </p:grpSpPr>
            <p:sp>
              <p:nvSpPr>
                <p:cNvPr id="141" name="Google Shape;141;p4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4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4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144;p4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145;p4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146;p4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147;p4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148;p4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149;p4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150;p4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151;p4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2" name="Google Shape;152;p4"/>
              <p:cNvGrpSpPr/>
              <p:nvPr/>
            </p:nvGrpSpPr>
            <p:grpSpPr>
              <a:xfrm>
                <a:off x="7516477" y="3819194"/>
                <a:ext cx="763222" cy="359421"/>
                <a:chOff x="811985" y="3296192"/>
                <a:chExt cx="1330582" cy="626605"/>
              </a:xfrm>
            </p:grpSpPr>
            <p:sp>
              <p:nvSpPr>
                <p:cNvPr id="153" name="Google Shape;153;p4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154;p4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155;p4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156;p4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157;p4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158;p4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159;p4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160;p4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" name="Google Shape;161;p4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162;p4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163;p4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4" name="Google Shape;164;p4"/>
              <p:cNvGrpSpPr/>
              <p:nvPr/>
            </p:nvGrpSpPr>
            <p:grpSpPr>
              <a:xfrm>
                <a:off x="6280552" y="3459769"/>
                <a:ext cx="763222" cy="359421"/>
                <a:chOff x="811985" y="3296192"/>
                <a:chExt cx="1330582" cy="626605"/>
              </a:xfrm>
            </p:grpSpPr>
            <p:sp>
              <p:nvSpPr>
                <p:cNvPr id="165" name="Google Shape;165;p4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166;p4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167;p4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168;p4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169;p4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170;p4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71;p4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172;p4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173;p4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174;p4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175;p4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6" name="Google Shape;176;p4"/>
              <p:cNvGrpSpPr/>
              <p:nvPr/>
            </p:nvGrpSpPr>
            <p:grpSpPr>
              <a:xfrm>
                <a:off x="7043777" y="3459769"/>
                <a:ext cx="763222" cy="359421"/>
                <a:chOff x="811985" y="3296192"/>
                <a:chExt cx="1330582" cy="626605"/>
              </a:xfrm>
            </p:grpSpPr>
            <p:sp>
              <p:nvSpPr>
                <p:cNvPr id="177" name="Google Shape;177;p4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178;p4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179;p4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180;p4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4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4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4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4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4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4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4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8" name="Google Shape;188;p4"/>
              <p:cNvGrpSpPr/>
              <p:nvPr/>
            </p:nvGrpSpPr>
            <p:grpSpPr>
              <a:xfrm>
                <a:off x="7516477" y="3459769"/>
                <a:ext cx="763222" cy="359421"/>
                <a:chOff x="811985" y="3296192"/>
                <a:chExt cx="1330582" cy="626605"/>
              </a:xfrm>
            </p:grpSpPr>
            <p:sp>
              <p:nvSpPr>
                <p:cNvPr id="189" name="Google Shape;189;p4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4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191;p4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192;p4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193;p4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194;p4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195;p4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196;p4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197;p4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198;p4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199;p4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00" name="Google Shape;200;p4"/>
            <p:cNvGrpSpPr/>
            <p:nvPr/>
          </p:nvGrpSpPr>
          <p:grpSpPr>
            <a:xfrm>
              <a:off x="3880030" y="4429856"/>
              <a:ext cx="2528781" cy="506016"/>
              <a:chOff x="3844788" y="3789525"/>
              <a:chExt cx="3388878" cy="678124"/>
            </a:xfrm>
          </p:grpSpPr>
          <p:sp>
            <p:nvSpPr>
              <p:cNvPr id="201" name="Google Shape;201;p4"/>
              <p:cNvSpPr/>
              <p:nvPr/>
            </p:nvSpPr>
            <p:spPr>
              <a:xfrm>
                <a:off x="4219555" y="3789525"/>
                <a:ext cx="39740" cy="66758"/>
              </a:xfrm>
              <a:custGeom>
                <a:avLst/>
                <a:gdLst/>
                <a:ahLst/>
                <a:cxnLst/>
                <a:rect l="l" t="t" r="r" b="b"/>
                <a:pathLst>
                  <a:path w="581" h="976" extrusionOk="0">
                    <a:moveTo>
                      <a:pt x="279" y="0"/>
                    </a:moveTo>
                    <a:lnTo>
                      <a:pt x="1" y="24"/>
                    </a:lnTo>
                    <a:lnTo>
                      <a:pt x="1" y="952"/>
                    </a:lnTo>
                    <a:lnTo>
                      <a:pt x="256" y="975"/>
                    </a:lnTo>
                    <a:lnTo>
                      <a:pt x="395" y="952"/>
                    </a:lnTo>
                    <a:lnTo>
                      <a:pt x="511" y="952"/>
                    </a:lnTo>
                    <a:lnTo>
                      <a:pt x="535" y="929"/>
                    </a:lnTo>
                    <a:lnTo>
                      <a:pt x="558" y="883"/>
                    </a:lnTo>
                    <a:lnTo>
                      <a:pt x="581" y="790"/>
                    </a:lnTo>
                    <a:lnTo>
                      <a:pt x="558" y="581"/>
                    </a:lnTo>
                    <a:lnTo>
                      <a:pt x="535" y="302"/>
                    </a:lnTo>
                    <a:lnTo>
                      <a:pt x="535" y="163"/>
                    </a:lnTo>
                    <a:lnTo>
                      <a:pt x="558" y="70"/>
                    </a:lnTo>
                    <a:lnTo>
                      <a:pt x="535" y="24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4"/>
              <p:cNvSpPr/>
              <p:nvPr/>
            </p:nvSpPr>
            <p:spPr>
              <a:xfrm>
                <a:off x="4236997" y="3800606"/>
                <a:ext cx="50890" cy="63612"/>
              </a:xfrm>
              <a:custGeom>
                <a:avLst/>
                <a:gdLst/>
                <a:ahLst/>
                <a:cxnLst/>
                <a:rect l="l" t="t" r="r" b="b"/>
                <a:pathLst>
                  <a:path w="744" h="930" extrusionOk="0">
                    <a:moveTo>
                      <a:pt x="280" y="1"/>
                    </a:moveTo>
                    <a:lnTo>
                      <a:pt x="280" y="140"/>
                    </a:lnTo>
                    <a:lnTo>
                      <a:pt x="303" y="419"/>
                    </a:lnTo>
                    <a:lnTo>
                      <a:pt x="326" y="628"/>
                    </a:lnTo>
                    <a:lnTo>
                      <a:pt x="303" y="721"/>
                    </a:lnTo>
                    <a:lnTo>
                      <a:pt x="280" y="767"/>
                    </a:lnTo>
                    <a:lnTo>
                      <a:pt x="256" y="790"/>
                    </a:lnTo>
                    <a:lnTo>
                      <a:pt x="140" y="790"/>
                    </a:lnTo>
                    <a:lnTo>
                      <a:pt x="1" y="813"/>
                    </a:lnTo>
                    <a:lnTo>
                      <a:pt x="1" y="837"/>
                    </a:lnTo>
                    <a:lnTo>
                      <a:pt x="1" y="883"/>
                    </a:lnTo>
                    <a:lnTo>
                      <a:pt x="47" y="906"/>
                    </a:lnTo>
                    <a:lnTo>
                      <a:pt x="349" y="930"/>
                    </a:lnTo>
                    <a:lnTo>
                      <a:pt x="558" y="906"/>
                    </a:lnTo>
                    <a:lnTo>
                      <a:pt x="697" y="883"/>
                    </a:lnTo>
                    <a:lnTo>
                      <a:pt x="744" y="860"/>
                    </a:lnTo>
                    <a:lnTo>
                      <a:pt x="697" y="813"/>
                    </a:lnTo>
                    <a:lnTo>
                      <a:pt x="674" y="744"/>
                    </a:lnTo>
                    <a:lnTo>
                      <a:pt x="651" y="581"/>
                    </a:lnTo>
                    <a:lnTo>
                      <a:pt x="674" y="396"/>
                    </a:lnTo>
                    <a:lnTo>
                      <a:pt x="697" y="233"/>
                    </a:lnTo>
                    <a:lnTo>
                      <a:pt x="744" y="117"/>
                    </a:lnTo>
                    <a:lnTo>
                      <a:pt x="744" y="47"/>
                    </a:lnTo>
                    <a:lnTo>
                      <a:pt x="69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4"/>
              <p:cNvSpPr/>
              <p:nvPr/>
            </p:nvSpPr>
            <p:spPr>
              <a:xfrm>
                <a:off x="4221128" y="3789525"/>
                <a:ext cx="9644" cy="406570"/>
              </a:xfrm>
              <a:custGeom>
                <a:avLst/>
                <a:gdLst/>
                <a:ahLst/>
                <a:cxnLst/>
                <a:rect l="l" t="t" r="r" b="b"/>
                <a:pathLst>
                  <a:path w="141" h="5944" extrusionOk="0">
                    <a:moveTo>
                      <a:pt x="1" y="0"/>
                    </a:moveTo>
                    <a:lnTo>
                      <a:pt x="1" y="5944"/>
                    </a:lnTo>
                    <a:lnTo>
                      <a:pt x="140" y="5944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4"/>
              <p:cNvSpPr/>
              <p:nvPr/>
            </p:nvSpPr>
            <p:spPr>
              <a:xfrm>
                <a:off x="3844788" y="4041992"/>
                <a:ext cx="3388878" cy="425653"/>
              </a:xfrm>
              <a:custGeom>
                <a:avLst/>
                <a:gdLst/>
                <a:ahLst/>
                <a:cxnLst/>
                <a:rect l="l" t="t" r="r" b="b"/>
                <a:pathLst>
                  <a:path w="49545" h="6223" extrusionOk="0">
                    <a:moveTo>
                      <a:pt x="10935" y="1371"/>
                    </a:moveTo>
                    <a:lnTo>
                      <a:pt x="10935" y="1788"/>
                    </a:lnTo>
                    <a:lnTo>
                      <a:pt x="10541" y="1371"/>
                    </a:lnTo>
                    <a:close/>
                    <a:moveTo>
                      <a:pt x="37379" y="1371"/>
                    </a:moveTo>
                    <a:lnTo>
                      <a:pt x="37217" y="1533"/>
                    </a:lnTo>
                    <a:lnTo>
                      <a:pt x="37031" y="1696"/>
                    </a:lnTo>
                    <a:lnTo>
                      <a:pt x="36845" y="1858"/>
                    </a:lnTo>
                    <a:lnTo>
                      <a:pt x="36613" y="1974"/>
                    </a:lnTo>
                    <a:lnTo>
                      <a:pt x="36613" y="1371"/>
                    </a:lnTo>
                    <a:close/>
                    <a:moveTo>
                      <a:pt x="36358" y="1371"/>
                    </a:moveTo>
                    <a:lnTo>
                      <a:pt x="36358" y="2114"/>
                    </a:lnTo>
                    <a:lnTo>
                      <a:pt x="36195" y="2183"/>
                    </a:lnTo>
                    <a:lnTo>
                      <a:pt x="36009" y="2230"/>
                    </a:lnTo>
                    <a:lnTo>
                      <a:pt x="35824" y="2253"/>
                    </a:lnTo>
                    <a:lnTo>
                      <a:pt x="35824" y="1371"/>
                    </a:lnTo>
                    <a:close/>
                    <a:moveTo>
                      <a:pt x="11748" y="1371"/>
                    </a:moveTo>
                    <a:lnTo>
                      <a:pt x="11748" y="2322"/>
                    </a:lnTo>
                    <a:lnTo>
                      <a:pt x="11655" y="2322"/>
                    </a:lnTo>
                    <a:lnTo>
                      <a:pt x="11562" y="2299"/>
                    </a:lnTo>
                    <a:lnTo>
                      <a:pt x="11446" y="2230"/>
                    </a:lnTo>
                    <a:lnTo>
                      <a:pt x="11191" y="2021"/>
                    </a:lnTo>
                    <a:lnTo>
                      <a:pt x="11191" y="1371"/>
                    </a:lnTo>
                    <a:close/>
                    <a:moveTo>
                      <a:pt x="12537" y="1371"/>
                    </a:moveTo>
                    <a:lnTo>
                      <a:pt x="12537" y="2322"/>
                    </a:lnTo>
                    <a:lnTo>
                      <a:pt x="11980" y="2322"/>
                    </a:lnTo>
                    <a:lnTo>
                      <a:pt x="11980" y="1371"/>
                    </a:lnTo>
                    <a:close/>
                    <a:moveTo>
                      <a:pt x="35568" y="1371"/>
                    </a:moveTo>
                    <a:lnTo>
                      <a:pt x="35568" y="2299"/>
                    </a:lnTo>
                    <a:lnTo>
                      <a:pt x="35034" y="2322"/>
                    </a:lnTo>
                    <a:lnTo>
                      <a:pt x="35034" y="1371"/>
                    </a:lnTo>
                    <a:close/>
                    <a:moveTo>
                      <a:pt x="13327" y="1371"/>
                    </a:moveTo>
                    <a:lnTo>
                      <a:pt x="13327" y="2346"/>
                    </a:lnTo>
                    <a:lnTo>
                      <a:pt x="12770" y="2346"/>
                    </a:lnTo>
                    <a:lnTo>
                      <a:pt x="12770" y="1371"/>
                    </a:lnTo>
                    <a:close/>
                    <a:moveTo>
                      <a:pt x="14116" y="1371"/>
                    </a:moveTo>
                    <a:lnTo>
                      <a:pt x="14116" y="2346"/>
                    </a:lnTo>
                    <a:lnTo>
                      <a:pt x="13582" y="2346"/>
                    </a:lnTo>
                    <a:lnTo>
                      <a:pt x="13582" y="1371"/>
                    </a:lnTo>
                    <a:close/>
                    <a:moveTo>
                      <a:pt x="14906" y="1371"/>
                    </a:moveTo>
                    <a:lnTo>
                      <a:pt x="14906" y="2346"/>
                    </a:lnTo>
                    <a:lnTo>
                      <a:pt x="14372" y="2346"/>
                    </a:lnTo>
                    <a:lnTo>
                      <a:pt x="14372" y="1371"/>
                    </a:lnTo>
                    <a:close/>
                    <a:moveTo>
                      <a:pt x="15718" y="1371"/>
                    </a:moveTo>
                    <a:lnTo>
                      <a:pt x="15718" y="2369"/>
                    </a:lnTo>
                    <a:lnTo>
                      <a:pt x="15161" y="2369"/>
                    </a:lnTo>
                    <a:lnTo>
                      <a:pt x="15161" y="1371"/>
                    </a:lnTo>
                    <a:close/>
                    <a:moveTo>
                      <a:pt x="16507" y="1371"/>
                    </a:moveTo>
                    <a:lnTo>
                      <a:pt x="16507" y="2369"/>
                    </a:lnTo>
                    <a:lnTo>
                      <a:pt x="15950" y="2369"/>
                    </a:lnTo>
                    <a:lnTo>
                      <a:pt x="15950" y="1371"/>
                    </a:lnTo>
                    <a:close/>
                    <a:moveTo>
                      <a:pt x="17297" y="1371"/>
                    </a:moveTo>
                    <a:lnTo>
                      <a:pt x="17297" y="2369"/>
                    </a:lnTo>
                    <a:lnTo>
                      <a:pt x="16740" y="2369"/>
                    </a:lnTo>
                    <a:lnTo>
                      <a:pt x="16740" y="1371"/>
                    </a:lnTo>
                    <a:close/>
                    <a:moveTo>
                      <a:pt x="34779" y="1371"/>
                    </a:moveTo>
                    <a:lnTo>
                      <a:pt x="34779" y="2346"/>
                    </a:lnTo>
                    <a:lnTo>
                      <a:pt x="34222" y="2369"/>
                    </a:lnTo>
                    <a:lnTo>
                      <a:pt x="34222" y="1371"/>
                    </a:lnTo>
                    <a:close/>
                    <a:moveTo>
                      <a:pt x="18086" y="1371"/>
                    </a:moveTo>
                    <a:lnTo>
                      <a:pt x="18086" y="2392"/>
                    </a:lnTo>
                    <a:lnTo>
                      <a:pt x="17552" y="2392"/>
                    </a:lnTo>
                    <a:lnTo>
                      <a:pt x="17552" y="1371"/>
                    </a:lnTo>
                    <a:close/>
                    <a:moveTo>
                      <a:pt x="18899" y="1371"/>
                    </a:moveTo>
                    <a:lnTo>
                      <a:pt x="18899" y="2392"/>
                    </a:lnTo>
                    <a:lnTo>
                      <a:pt x="18342" y="2392"/>
                    </a:lnTo>
                    <a:lnTo>
                      <a:pt x="18342" y="1371"/>
                    </a:lnTo>
                    <a:close/>
                    <a:moveTo>
                      <a:pt x="19688" y="1371"/>
                    </a:moveTo>
                    <a:lnTo>
                      <a:pt x="19688" y="2392"/>
                    </a:lnTo>
                    <a:lnTo>
                      <a:pt x="19131" y="2392"/>
                    </a:lnTo>
                    <a:lnTo>
                      <a:pt x="19131" y="1371"/>
                    </a:lnTo>
                    <a:close/>
                    <a:moveTo>
                      <a:pt x="33200" y="1371"/>
                    </a:moveTo>
                    <a:lnTo>
                      <a:pt x="33200" y="2392"/>
                    </a:lnTo>
                    <a:lnTo>
                      <a:pt x="32643" y="2392"/>
                    </a:lnTo>
                    <a:lnTo>
                      <a:pt x="32643" y="1371"/>
                    </a:lnTo>
                    <a:close/>
                    <a:moveTo>
                      <a:pt x="33990" y="1371"/>
                    </a:moveTo>
                    <a:lnTo>
                      <a:pt x="33990" y="2369"/>
                    </a:lnTo>
                    <a:lnTo>
                      <a:pt x="33432" y="2392"/>
                    </a:lnTo>
                    <a:lnTo>
                      <a:pt x="33432" y="1371"/>
                    </a:lnTo>
                    <a:close/>
                    <a:moveTo>
                      <a:pt x="20478" y="1371"/>
                    </a:moveTo>
                    <a:lnTo>
                      <a:pt x="20478" y="2415"/>
                    </a:lnTo>
                    <a:lnTo>
                      <a:pt x="19920" y="2392"/>
                    </a:lnTo>
                    <a:lnTo>
                      <a:pt x="19920" y="1371"/>
                    </a:lnTo>
                    <a:close/>
                    <a:moveTo>
                      <a:pt x="21267" y="1371"/>
                    </a:moveTo>
                    <a:lnTo>
                      <a:pt x="21267" y="2415"/>
                    </a:lnTo>
                    <a:lnTo>
                      <a:pt x="20733" y="2415"/>
                    </a:lnTo>
                    <a:lnTo>
                      <a:pt x="20733" y="1371"/>
                    </a:lnTo>
                    <a:close/>
                    <a:moveTo>
                      <a:pt x="22056" y="1371"/>
                    </a:moveTo>
                    <a:lnTo>
                      <a:pt x="22056" y="2415"/>
                    </a:lnTo>
                    <a:lnTo>
                      <a:pt x="21522" y="2415"/>
                    </a:lnTo>
                    <a:lnTo>
                      <a:pt x="21522" y="1371"/>
                    </a:lnTo>
                    <a:close/>
                    <a:moveTo>
                      <a:pt x="22869" y="1371"/>
                    </a:moveTo>
                    <a:lnTo>
                      <a:pt x="22869" y="2415"/>
                    </a:lnTo>
                    <a:lnTo>
                      <a:pt x="22312" y="2415"/>
                    </a:lnTo>
                    <a:lnTo>
                      <a:pt x="22312" y="1371"/>
                    </a:lnTo>
                    <a:close/>
                    <a:moveTo>
                      <a:pt x="23658" y="1371"/>
                    </a:moveTo>
                    <a:lnTo>
                      <a:pt x="23658" y="2415"/>
                    </a:lnTo>
                    <a:lnTo>
                      <a:pt x="23101" y="2415"/>
                    </a:lnTo>
                    <a:lnTo>
                      <a:pt x="23101" y="1371"/>
                    </a:lnTo>
                    <a:close/>
                    <a:moveTo>
                      <a:pt x="24448" y="1371"/>
                    </a:moveTo>
                    <a:lnTo>
                      <a:pt x="24448" y="2415"/>
                    </a:lnTo>
                    <a:lnTo>
                      <a:pt x="23890" y="2415"/>
                    </a:lnTo>
                    <a:lnTo>
                      <a:pt x="23890" y="1371"/>
                    </a:lnTo>
                    <a:close/>
                    <a:moveTo>
                      <a:pt x="31598" y="1371"/>
                    </a:moveTo>
                    <a:lnTo>
                      <a:pt x="31598" y="2415"/>
                    </a:lnTo>
                    <a:lnTo>
                      <a:pt x="31041" y="2415"/>
                    </a:lnTo>
                    <a:lnTo>
                      <a:pt x="31041" y="1371"/>
                    </a:lnTo>
                    <a:close/>
                    <a:moveTo>
                      <a:pt x="32388" y="1371"/>
                    </a:moveTo>
                    <a:lnTo>
                      <a:pt x="32388" y="2392"/>
                    </a:lnTo>
                    <a:lnTo>
                      <a:pt x="31854" y="2415"/>
                    </a:lnTo>
                    <a:lnTo>
                      <a:pt x="31854" y="1371"/>
                    </a:lnTo>
                    <a:close/>
                    <a:moveTo>
                      <a:pt x="25237" y="1371"/>
                    </a:moveTo>
                    <a:lnTo>
                      <a:pt x="25237" y="2439"/>
                    </a:lnTo>
                    <a:lnTo>
                      <a:pt x="24703" y="2415"/>
                    </a:lnTo>
                    <a:lnTo>
                      <a:pt x="24703" y="1371"/>
                    </a:lnTo>
                    <a:close/>
                    <a:moveTo>
                      <a:pt x="26050" y="1371"/>
                    </a:moveTo>
                    <a:lnTo>
                      <a:pt x="26050" y="2439"/>
                    </a:lnTo>
                    <a:lnTo>
                      <a:pt x="25492" y="2439"/>
                    </a:lnTo>
                    <a:lnTo>
                      <a:pt x="25492" y="1371"/>
                    </a:lnTo>
                    <a:close/>
                    <a:moveTo>
                      <a:pt x="26839" y="1371"/>
                    </a:moveTo>
                    <a:lnTo>
                      <a:pt x="26839" y="2439"/>
                    </a:lnTo>
                    <a:lnTo>
                      <a:pt x="26282" y="2439"/>
                    </a:lnTo>
                    <a:lnTo>
                      <a:pt x="26282" y="1371"/>
                    </a:lnTo>
                    <a:close/>
                    <a:moveTo>
                      <a:pt x="27628" y="1371"/>
                    </a:moveTo>
                    <a:lnTo>
                      <a:pt x="27628" y="2439"/>
                    </a:lnTo>
                    <a:lnTo>
                      <a:pt x="27071" y="2439"/>
                    </a:lnTo>
                    <a:lnTo>
                      <a:pt x="27071" y="1371"/>
                    </a:lnTo>
                    <a:close/>
                    <a:moveTo>
                      <a:pt x="28418" y="1371"/>
                    </a:moveTo>
                    <a:lnTo>
                      <a:pt x="28418" y="2439"/>
                    </a:lnTo>
                    <a:lnTo>
                      <a:pt x="27884" y="2439"/>
                    </a:lnTo>
                    <a:lnTo>
                      <a:pt x="27884" y="1371"/>
                    </a:lnTo>
                    <a:close/>
                    <a:moveTo>
                      <a:pt x="29207" y="1371"/>
                    </a:moveTo>
                    <a:lnTo>
                      <a:pt x="29207" y="2439"/>
                    </a:lnTo>
                    <a:lnTo>
                      <a:pt x="28673" y="2439"/>
                    </a:lnTo>
                    <a:lnTo>
                      <a:pt x="28673" y="1371"/>
                    </a:lnTo>
                    <a:close/>
                    <a:moveTo>
                      <a:pt x="30020" y="1371"/>
                    </a:moveTo>
                    <a:lnTo>
                      <a:pt x="30020" y="2439"/>
                    </a:lnTo>
                    <a:lnTo>
                      <a:pt x="29462" y="2439"/>
                    </a:lnTo>
                    <a:lnTo>
                      <a:pt x="29462" y="1371"/>
                    </a:lnTo>
                    <a:close/>
                    <a:moveTo>
                      <a:pt x="30809" y="1371"/>
                    </a:moveTo>
                    <a:lnTo>
                      <a:pt x="30809" y="2415"/>
                    </a:lnTo>
                    <a:lnTo>
                      <a:pt x="30252" y="2439"/>
                    </a:lnTo>
                    <a:lnTo>
                      <a:pt x="30252" y="1371"/>
                    </a:lnTo>
                    <a:close/>
                    <a:moveTo>
                      <a:pt x="38122" y="1"/>
                    </a:moveTo>
                    <a:lnTo>
                      <a:pt x="38099" y="94"/>
                    </a:lnTo>
                    <a:lnTo>
                      <a:pt x="38006" y="326"/>
                    </a:lnTo>
                    <a:lnTo>
                      <a:pt x="37867" y="651"/>
                    </a:lnTo>
                    <a:lnTo>
                      <a:pt x="37751" y="860"/>
                    </a:lnTo>
                    <a:lnTo>
                      <a:pt x="37635" y="1046"/>
                    </a:lnTo>
                    <a:lnTo>
                      <a:pt x="10053" y="1046"/>
                    </a:lnTo>
                    <a:lnTo>
                      <a:pt x="4087" y="976"/>
                    </a:lnTo>
                    <a:lnTo>
                      <a:pt x="0" y="953"/>
                    </a:lnTo>
                    <a:lnTo>
                      <a:pt x="24" y="1185"/>
                    </a:lnTo>
                    <a:lnTo>
                      <a:pt x="70" y="1394"/>
                    </a:lnTo>
                    <a:lnTo>
                      <a:pt x="140" y="1626"/>
                    </a:lnTo>
                    <a:lnTo>
                      <a:pt x="233" y="1858"/>
                    </a:lnTo>
                    <a:lnTo>
                      <a:pt x="442" y="2322"/>
                    </a:lnTo>
                    <a:lnTo>
                      <a:pt x="720" y="2764"/>
                    </a:lnTo>
                    <a:lnTo>
                      <a:pt x="1022" y="3205"/>
                    </a:lnTo>
                    <a:lnTo>
                      <a:pt x="1347" y="3646"/>
                    </a:lnTo>
                    <a:lnTo>
                      <a:pt x="1695" y="4064"/>
                    </a:lnTo>
                    <a:lnTo>
                      <a:pt x="2044" y="4458"/>
                    </a:lnTo>
                    <a:lnTo>
                      <a:pt x="2415" y="4830"/>
                    </a:lnTo>
                    <a:lnTo>
                      <a:pt x="2740" y="5178"/>
                    </a:lnTo>
                    <a:lnTo>
                      <a:pt x="3344" y="5712"/>
                    </a:lnTo>
                    <a:lnTo>
                      <a:pt x="3762" y="6084"/>
                    </a:lnTo>
                    <a:lnTo>
                      <a:pt x="3924" y="6223"/>
                    </a:lnTo>
                    <a:lnTo>
                      <a:pt x="47595" y="6223"/>
                    </a:lnTo>
                    <a:lnTo>
                      <a:pt x="47339" y="5805"/>
                    </a:lnTo>
                    <a:lnTo>
                      <a:pt x="47153" y="5433"/>
                    </a:lnTo>
                    <a:lnTo>
                      <a:pt x="47014" y="5062"/>
                    </a:lnTo>
                    <a:lnTo>
                      <a:pt x="46944" y="4714"/>
                    </a:lnTo>
                    <a:lnTo>
                      <a:pt x="46921" y="4389"/>
                    </a:lnTo>
                    <a:lnTo>
                      <a:pt x="46968" y="4087"/>
                    </a:lnTo>
                    <a:lnTo>
                      <a:pt x="47037" y="3785"/>
                    </a:lnTo>
                    <a:lnTo>
                      <a:pt x="47130" y="3530"/>
                    </a:lnTo>
                    <a:lnTo>
                      <a:pt x="47269" y="3298"/>
                    </a:lnTo>
                    <a:lnTo>
                      <a:pt x="47432" y="3089"/>
                    </a:lnTo>
                    <a:lnTo>
                      <a:pt x="47618" y="2880"/>
                    </a:lnTo>
                    <a:lnTo>
                      <a:pt x="47827" y="2717"/>
                    </a:lnTo>
                    <a:lnTo>
                      <a:pt x="48012" y="2578"/>
                    </a:lnTo>
                    <a:lnTo>
                      <a:pt x="48221" y="2439"/>
                    </a:lnTo>
                    <a:lnTo>
                      <a:pt x="48430" y="2346"/>
                    </a:lnTo>
                    <a:lnTo>
                      <a:pt x="48639" y="2276"/>
                    </a:lnTo>
                    <a:lnTo>
                      <a:pt x="48802" y="2183"/>
                    </a:lnTo>
                    <a:lnTo>
                      <a:pt x="48964" y="2090"/>
                    </a:lnTo>
                    <a:lnTo>
                      <a:pt x="49104" y="1951"/>
                    </a:lnTo>
                    <a:lnTo>
                      <a:pt x="49196" y="1788"/>
                    </a:lnTo>
                    <a:lnTo>
                      <a:pt x="49289" y="1626"/>
                    </a:lnTo>
                    <a:lnTo>
                      <a:pt x="49359" y="1440"/>
                    </a:lnTo>
                    <a:lnTo>
                      <a:pt x="49429" y="1231"/>
                    </a:lnTo>
                    <a:lnTo>
                      <a:pt x="49475" y="1046"/>
                    </a:lnTo>
                    <a:lnTo>
                      <a:pt x="49522" y="674"/>
                    </a:lnTo>
                    <a:lnTo>
                      <a:pt x="49545" y="372"/>
                    </a:lnTo>
                    <a:lnTo>
                      <a:pt x="49522" y="70"/>
                    </a:lnTo>
                    <a:lnTo>
                      <a:pt x="381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4"/>
              <p:cNvSpPr/>
              <p:nvPr/>
            </p:nvSpPr>
            <p:spPr>
              <a:xfrm>
                <a:off x="4035352" y="4397744"/>
                <a:ext cx="3064936" cy="69905"/>
              </a:xfrm>
              <a:custGeom>
                <a:avLst/>
                <a:gdLst/>
                <a:ahLst/>
                <a:cxnLst/>
                <a:rect l="l" t="t" r="r" b="b"/>
                <a:pathLst>
                  <a:path w="44809" h="1022" extrusionOk="0">
                    <a:moveTo>
                      <a:pt x="0" y="0"/>
                    </a:moveTo>
                    <a:lnTo>
                      <a:pt x="442" y="418"/>
                    </a:lnTo>
                    <a:lnTo>
                      <a:pt x="813" y="743"/>
                    </a:lnTo>
                    <a:lnTo>
                      <a:pt x="1138" y="1022"/>
                    </a:lnTo>
                    <a:lnTo>
                      <a:pt x="44809" y="1022"/>
                    </a:lnTo>
                    <a:lnTo>
                      <a:pt x="44623" y="743"/>
                    </a:lnTo>
                    <a:lnTo>
                      <a:pt x="44483" y="488"/>
                    </a:lnTo>
                    <a:lnTo>
                      <a:pt x="44367" y="256"/>
                    </a:lnTo>
                    <a:lnTo>
                      <a:pt x="442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6" name="Google Shape;206;p4"/>
          <p:cNvGrpSpPr/>
          <p:nvPr/>
        </p:nvGrpSpPr>
        <p:grpSpPr>
          <a:xfrm>
            <a:off x="-709675" y="3779992"/>
            <a:ext cx="2044472" cy="1169062"/>
            <a:chOff x="-2150675" y="3642792"/>
            <a:chExt cx="2044472" cy="1169062"/>
          </a:xfrm>
        </p:grpSpPr>
        <p:sp>
          <p:nvSpPr>
            <p:cNvPr id="207" name="Google Shape;207;p4"/>
            <p:cNvSpPr/>
            <p:nvPr/>
          </p:nvSpPr>
          <p:spPr>
            <a:xfrm flipH="1">
              <a:off x="-671747" y="4306283"/>
              <a:ext cx="189397" cy="227004"/>
            </a:xfrm>
            <a:custGeom>
              <a:avLst/>
              <a:gdLst/>
              <a:ahLst/>
              <a:cxnLst/>
              <a:rect l="l" t="t" r="r" b="b"/>
              <a:pathLst>
                <a:path w="3971" h="4760" extrusionOk="0">
                  <a:moveTo>
                    <a:pt x="47" y="0"/>
                  </a:moveTo>
                  <a:lnTo>
                    <a:pt x="0" y="46"/>
                  </a:lnTo>
                  <a:lnTo>
                    <a:pt x="3901" y="4759"/>
                  </a:lnTo>
                  <a:lnTo>
                    <a:pt x="3970" y="4713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 flipH="1">
              <a:off x="-665067" y="4300700"/>
              <a:ext cx="170553" cy="132911"/>
            </a:xfrm>
            <a:custGeom>
              <a:avLst/>
              <a:gdLst/>
              <a:ahLst/>
              <a:cxnLst/>
              <a:rect l="l" t="t" r="r" b="b"/>
              <a:pathLst>
                <a:path w="3553" h="2695" extrusionOk="0">
                  <a:moveTo>
                    <a:pt x="70" y="1"/>
                  </a:moveTo>
                  <a:lnTo>
                    <a:pt x="1" y="71"/>
                  </a:lnTo>
                  <a:lnTo>
                    <a:pt x="3506" y="2694"/>
                  </a:lnTo>
                  <a:lnTo>
                    <a:pt x="3553" y="26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 flipH="1">
              <a:off x="-458024" y="4300703"/>
              <a:ext cx="149524" cy="192715"/>
            </a:xfrm>
            <a:custGeom>
              <a:avLst/>
              <a:gdLst/>
              <a:ahLst/>
              <a:cxnLst/>
              <a:rect l="l" t="t" r="r" b="b"/>
              <a:pathLst>
                <a:path w="3135" h="4041" extrusionOk="0">
                  <a:moveTo>
                    <a:pt x="3065" y="1"/>
                  </a:moveTo>
                  <a:lnTo>
                    <a:pt x="0" y="3994"/>
                  </a:lnTo>
                  <a:lnTo>
                    <a:pt x="47" y="4041"/>
                  </a:lnTo>
                  <a:lnTo>
                    <a:pt x="3135" y="71"/>
                  </a:lnTo>
                  <a:lnTo>
                    <a:pt x="30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 flipH="1">
              <a:off x="-470187" y="4306283"/>
              <a:ext cx="103021" cy="187136"/>
            </a:xfrm>
            <a:custGeom>
              <a:avLst/>
              <a:gdLst/>
              <a:ahLst/>
              <a:cxnLst/>
              <a:rect l="l" t="t" r="r" b="b"/>
              <a:pathLst>
                <a:path w="2160" h="3924" extrusionOk="0">
                  <a:moveTo>
                    <a:pt x="2090" y="0"/>
                  </a:moveTo>
                  <a:lnTo>
                    <a:pt x="1" y="3877"/>
                  </a:lnTo>
                  <a:lnTo>
                    <a:pt x="71" y="3924"/>
                  </a:lnTo>
                  <a:lnTo>
                    <a:pt x="2160" y="46"/>
                  </a:lnTo>
                  <a:lnTo>
                    <a:pt x="20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 flipH="1">
              <a:off x="-1998417" y="3727618"/>
              <a:ext cx="233825" cy="277386"/>
            </a:xfrm>
            <a:custGeom>
              <a:avLst/>
              <a:gdLst/>
              <a:ahLst/>
              <a:cxnLst/>
              <a:rect l="l" t="t" r="r" b="b"/>
              <a:pathLst>
                <a:path w="4992" h="5922" extrusionOk="0">
                  <a:moveTo>
                    <a:pt x="418" y="1"/>
                  </a:moveTo>
                  <a:lnTo>
                    <a:pt x="0" y="94"/>
                  </a:lnTo>
                  <a:lnTo>
                    <a:pt x="186" y="303"/>
                  </a:lnTo>
                  <a:lnTo>
                    <a:pt x="534" y="744"/>
                  </a:lnTo>
                  <a:lnTo>
                    <a:pt x="1115" y="1463"/>
                  </a:lnTo>
                  <a:lnTo>
                    <a:pt x="1486" y="1881"/>
                  </a:lnTo>
                  <a:lnTo>
                    <a:pt x="2020" y="2555"/>
                  </a:lnTo>
                  <a:lnTo>
                    <a:pt x="2368" y="2973"/>
                  </a:lnTo>
                  <a:lnTo>
                    <a:pt x="2902" y="3623"/>
                  </a:lnTo>
                  <a:lnTo>
                    <a:pt x="3250" y="4041"/>
                  </a:lnTo>
                  <a:lnTo>
                    <a:pt x="4063" y="5016"/>
                  </a:lnTo>
                  <a:lnTo>
                    <a:pt x="4992" y="5921"/>
                  </a:lnTo>
                  <a:lnTo>
                    <a:pt x="4620" y="4528"/>
                  </a:lnTo>
                  <a:lnTo>
                    <a:pt x="4388" y="4296"/>
                  </a:lnTo>
                  <a:lnTo>
                    <a:pt x="3993" y="3855"/>
                  </a:lnTo>
                  <a:lnTo>
                    <a:pt x="3970" y="3855"/>
                  </a:lnTo>
                  <a:lnTo>
                    <a:pt x="3367" y="3182"/>
                  </a:lnTo>
                  <a:lnTo>
                    <a:pt x="2949" y="2740"/>
                  </a:lnTo>
                  <a:lnTo>
                    <a:pt x="2322" y="2067"/>
                  </a:lnTo>
                  <a:lnTo>
                    <a:pt x="1927" y="1626"/>
                  </a:lnTo>
                  <a:lnTo>
                    <a:pt x="1231" y="883"/>
                  </a:lnTo>
                  <a:lnTo>
                    <a:pt x="836" y="465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 flipH="1">
              <a:off x="-2003847" y="3921204"/>
              <a:ext cx="34849" cy="101174"/>
            </a:xfrm>
            <a:custGeom>
              <a:avLst/>
              <a:gdLst/>
              <a:ahLst/>
              <a:cxnLst/>
              <a:rect l="l" t="t" r="r" b="b"/>
              <a:pathLst>
                <a:path w="744" h="2160" extrusionOk="0">
                  <a:moveTo>
                    <a:pt x="349" y="0"/>
                  </a:moveTo>
                  <a:lnTo>
                    <a:pt x="47" y="1068"/>
                  </a:lnTo>
                  <a:lnTo>
                    <a:pt x="47" y="1579"/>
                  </a:lnTo>
                  <a:lnTo>
                    <a:pt x="349" y="1579"/>
                  </a:lnTo>
                  <a:lnTo>
                    <a:pt x="419" y="1602"/>
                  </a:lnTo>
                  <a:lnTo>
                    <a:pt x="442" y="1672"/>
                  </a:lnTo>
                  <a:lnTo>
                    <a:pt x="419" y="1718"/>
                  </a:lnTo>
                  <a:lnTo>
                    <a:pt x="349" y="1742"/>
                  </a:lnTo>
                  <a:lnTo>
                    <a:pt x="1" y="1742"/>
                  </a:lnTo>
                  <a:lnTo>
                    <a:pt x="1" y="2160"/>
                  </a:lnTo>
                  <a:lnTo>
                    <a:pt x="744" y="2160"/>
                  </a:lnTo>
                  <a:lnTo>
                    <a:pt x="744" y="442"/>
                  </a:lnTo>
                  <a:lnTo>
                    <a:pt x="744" y="302"/>
                  </a:lnTo>
                  <a:lnTo>
                    <a:pt x="7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 flipH="1">
              <a:off x="-1246972" y="4406763"/>
              <a:ext cx="14146" cy="21781"/>
            </a:xfrm>
            <a:custGeom>
              <a:avLst/>
              <a:gdLst/>
              <a:ahLst/>
              <a:cxnLst/>
              <a:rect l="l" t="t" r="r" b="b"/>
              <a:pathLst>
                <a:path w="302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 flipH="1">
              <a:off x="-1274185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 flipH="1">
              <a:off x="-1299197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25" y="46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 flipH="1">
              <a:off x="-1326364" y="4406763"/>
              <a:ext cx="14146" cy="21781"/>
            </a:xfrm>
            <a:custGeom>
              <a:avLst/>
              <a:gdLst/>
              <a:ahLst/>
              <a:cxnLst/>
              <a:rect l="l" t="t" r="r" b="b"/>
              <a:pathLst>
                <a:path w="302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 flipH="1">
              <a:off x="-682065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 flipH="1">
              <a:off x="-709232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 flipH="1">
              <a:off x="-733166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3" y="46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 flipH="1">
              <a:off x="-761457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 flipH="1">
              <a:off x="-828326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 flipH="1">
              <a:off x="-854416" y="4406763"/>
              <a:ext cx="14146" cy="21781"/>
            </a:xfrm>
            <a:custGeom>
              <a:avLst/>
              <a:gdLst/>
              <a:ahLst/>
              <a:cxnLst/>
              <a:rect l="l" t="t" r="r" b="b"/>
              <a:pathLst>
                <a:path w="302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 flipH="1">
              <a:off x="-879428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 flipH="1">
              <a:off x="-906641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 flipH="1">
              <a:off x="-1055587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 flipH="1">
              <a:off x="-1081723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 flipH="1">
              <a:off x="-1106735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25" y="46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 flipH="1">
              <a:off x="-1133902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 flipH="1">
              <a:off x="-1518873" y="3903780"/>
              <a:ext cx="20703" cy="28338"/>
            </a:xfrm>
            <a:custGeom>
              <a:avLst/>
              <a:gdLst/>
              <a:ahLst/>
              <a:cxnLst/>
              <a:rect l="l" t="t" r="r" b="b"/>
              <a:pathLst>
                <a:path w="442" h="605" extrusionOk="0">
                  <a:moveTo>
                    <a:pt x="116" y="1"/>
                  </a:moveTo>
                  <a:lnTo>
                    <a:pt x="139" y="47"/>
                  </a:lnTo>
                  <a:lnTo>
                    <a:pt x="116" y="140"/>
                  </a:lnTo>
                  <a:lnTo>
                    <a:pt x="93" y="187"/>
                  </a:lnTo>
                  <a:lnTo>
                    <a:pt x="70" y="233"/>
                  </a:lnTo>
                  <a:lnTo>
                    <a:pt x="23" y="280"/>
                  </a:lnTo>
                  <a:lnTo>
                    <a:pt x="0" y="372"/>
                  </a:lnTo>
                  <a:lnTo>
                    <a:pt x="0" y="442"/>
                  </a:lnTo>
                  <a:lnTo>
                    <a:pt x="46" y="512"/>
                  </a:lnTo>
                  <a:lnTo>
                    <a:pt x="93" y="558"/>
                  </a:lnTo>
                  <a:lnTo>
                    <a:pt x="139" y="605"/>
                  </a:lnTo>
                  <a:lnTo>
                    <a:pt x="325" y="605"/>
                  </a:lnTo>
                  <a:lnTo>
                    <a:pt x="395" y="535"/>
                  </a:lnTo>
                  <a:lnTo>
                    <a:pt x="418" y="512"/>
                  </a:lnTo>
                  <a:lnTo>
                    <a:pt x="441" y="465"/>
                  </a:lnTo>
                  <a:lnTo>
                    <a:pt x="441" y="372"/>
                  </a:lnTo>
                  <a:lnTo>
                    <a:pt x="418" y="326"/>
                  </a:lnTo>
                  <a:lnTo>
                    <a:pt x="395" y="303"/>
                  </a:lnTo>
                  <a:lnTo>
                    <a:pt x="348" y="396"/>
                  </a:lnTo>
                  <a:lnTo>
                    <a:pt x="325" y="442"/>
                  </a:lnTo>
                  <a:lnTo>
                    <a:pt x="279" y="465"/>
                  </a:lnTo>
                  <a:lnTo>
                    <a:pt x="255" y="465"/>
                  </a:lnTo>
                  <a:lnTo>
                    <a:pt x="186" y="442"/>
                  </a:lnTo>
                  <a:lnTo>
                    <a:pt x="139" y="396"/>
                  </a:lnTo>
                  <a:lnTo>
                    <a:pt x="139" y="326"/>
                  </a:lnTo>
                  <a:lnTo>
                    <a:pt x="163" y="280"/>
                  </a:lnTo>
                  <a:lnTo>
                    <a:pt x="232" y="233"/>
                  </a:lnTo>
                  <a:lnTo>
                    <a:pt x="255" y="163"/>
                  </a:lnTo>
                  <a:lnTo>
                    <a:pt x="302" y="94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 flipH="1">
              <a:off x="-1526461" y="3765698"/>
              <a:ext cx="4403" cy="85951"/>
            </a:xfrm>
            <a:custGeom>
              <a:avLst/>
              <a:gdLst/>
              <a:ahLst/>
              <a:cxnLst/>
              <a:rect l="l" t="t" r="r" b="b"/>
              <a:pathLst>
                <a:path w="94" h="1835" extrusionOk="0">
                  <a:moveTo>
                    <a:pt x="1" y="0"/>
                  </a:moveTo>
                  <a:lnTo>
                    <a:pt x="1" y="1835"/>
                  </a:lnTo>
                  <a:lnTo>
                    <a:pt x="94" y="183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 flipH="1">
              <a:off x="-1499294" y="3765698"/>
              <a:ext cx="4403" cy="85951"/>
            </a:xfrm>
            <a:custGeom>
              <a:avLst/>
              <a:gdLst/>
              <a:ahLst/>
              <a:cxnLst/>
              <a:rect l="l" t="t" r="r" b="b"/>
              <a:pathLst>
                <a:path w="94" h="1835" extrusionOk="0">
                  <a:moveTo>
                    <a:pt x="0" y="0"/>
                  </a:moveTo>
                  <a:lnTo>
                    <a:pt x="0" y="1835"/>
                  </a:lnTo>
                  <a:lnTo>
                    <a:pt x="93" y="1835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 flipH="1">
              <a:off x="-1515595" y="3901626"/>
              <a:ext cx="13115" cy="4403"/>
            </a:xfrm>
            <a:custGeom>
              <a:avLst/>
              <a:gdLst/>
              <a:ahLst/>
              <a:cxnLst/>
              <a:rect l="l" t="t" r="r" b="b"/>
              <a:pathLst>
                <a:path w="280" h="94" extrusionOk="0">
                  <a:moveTo>
                    <a:pt x="1" y="0"/>
                  </a:moveTo>
                  <a:lnTo>
                    <a:pt x="24" y="93"/>
                  </a:lnTo>
                  <a:lnTo>
                    <a:pt x="256" y="93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extrusionOk="0">
                  <a:moveTo>
                    <a:pt x="0" y="1"/>
                  </a:moveTo>
                  <a:lnTo>
                    <a:pt x="93" y="279"/>
                  </a:lnTo>
                  <a:lnTo>
                    <a:pt x="581" y="279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2C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fill="none" extrusionOk="0">
                  <a:moveTo>
                    <a:pt x="0" y="1"/>
                  </a:moveTo>
                  <a:lnTo>
                    <a:pt x="93" y="279"/>
                  </a:lnTo>
                  <a:lnTo>
                    <a:pt x="186" y="279"/>
                  </a:lnTo>
                  <a:lnTo>
                    <a:pt x="465" y="279"/>
                  </a:lnTo>
                  <a:lnTo>
                    <a:pt x="581" y="279"/>
                  </a:lnTo>
                  <a:lnTo>
                    <a:pt x="67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extrusionOk="0">
                  <a:moveTo>
                    <a:pt x="0" y="1"/>
                  </a:moveTo>
                  <a:lnTo>
                    <a:pt x="93" y="279"/>
                  </a:lnTo>
                  <a:lnTo>
                    <a:pt x="581" y="279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fill="none" extrusionOk="0">
                  <a:moveTo>
                    <a:pt x="0" y="1"/>
                  </a:moveTo>
                  <a:lnTo>
                    <a:pt x="93" y="279"/>
                  </a:lnTo>
                  <a:lnTo>
                    <a:pt x="186" y="279"/>
                  </a:lnTo>
                  <a:lnTo>
                    <a:pt x="465" y="279"/>
                  </a:lnTo>
                  <a:lnTo>
                    <a:pt x="581" y="279"/>
                  </a:lnTo>
                  <a:lnTo>
                    <a:pt x="67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 flipH="1">
              <a:off x="-1528663" y="3845091"/>
              <a:ext cx="37050" cy="43514"/>
            </a:xfrm>
            <a:custGeom>
              <a:avLst/>
              <a:gdLst/>
              <a:ahLst/>
              <a:cxnLst/>
              <a:rect l="l" t="t" r="r" b="b"/>
              <a:pathLst>
                <a:path w="791" h="929" extrusionOk="0">
                  <a:moveTo>
                    <a:pt x="1" y="0"/>
                  </a:moveTo>
                  <a:lnTo>
                    <a:pt x="47" y="929"/>
                  </a:lnTo>
                  <a:lnTo>
                    <a:pt x="720" y="929"/>
                  </a:lnTo>
                  <a:lnTo>
                    <a:pt x="790" y="0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 flipH="1">
              <a:off x="-1528663" y="3845091"/>
              <a:ext cx="37050" cy="43514"/>
            </a:xfrm>
            <a:custGeom>
              <a:avLst/>
              <a:gdLst/>
              <a:ahLst/>
              <a:cxnLst/>
              <a:rect l="l" t="t" r="r" b="b"/>
              <a:pathLst>
                <a:path w="791" h="929" fill="none" extrusionOk="0">
                  <a:moveTo>
                    <a:pt x="1" y="0"/>
                  </a:moveTo>
                  <a:lnTo>
                    <a:pt x="47" y="929"/>
                  </a:lnTo>
                  <a:lnTo>
                    <a:pt x="720" y="929"/>
                  </a:lnTo>
                  <a:lnTo>
                    <a:pt x="790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 flipH="1">
              <a:off x="-1528663" y="3845091"/>
              <a:ext cx="37050" cy="43514"/>
            </a:xfrm>
            <a:custGeom>
              <a:avLst/>
              <a:gdLst/>
              <a:ahLst/>
              <a:cxnLst/>
              <a:rect l="l" t="t" r="r" b="b"/>
              <a:pathLst>
                <a:path w="791" h="929" extrusionOk="0">
                  <a:moveTo>
                    <a:pt x="1" y="0"/>
                  </a:moveTo>
                  <a:lnTo>
                    <a:pt x="47" y="929"/>
                  </a:lnTo>
                  <a:lnTo>
                    <a:pt x="720" y="929"/>
                  </a:lnTo>
                  <a:lnTo>
                    <a:pt x="7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 flipH="1">
              <a:off x="-1525384" y="3861391"/>
              <a:ext cx="32694" cy="27214"/>
            </a:xfrm>
            <a:custGeom>
              <a:avLst/>
              <a:gdLst/>
              <a:ahLst/>
              <a:cxnLst/>
              <a:rect l="l" t="t" r="r" b="b"/>
              <a:pathLst>
                <a:path w="698" h="581" extrusionOk="0">
                  <a:moveTo>
                    <a:pt x="1" y="0"/>
                  </a:moveTo>
                  <a:lnTo>
                    <a:pt x="24" y="302"/>
                  </a:lnTo>
                  <a:lnTo>
                    <a:pt x="512" y="581"/>
                  </a:lnTo>
                  <a:lnTo>
                    <a:pt x="697" y="581"/>
                  </a:lnTo>
                  <a:lnTo>
                    <a:pt x="697" y="4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 flipH="1">
              <a:off x="-1527539" y="3845091"/>
              <a:ext cx="35926" cy="25059"/>
            </a:xfrm>
            <a:custGeom>
              <a:avLst/>
              <a:gdLst/>
              <a:ahLst/>
              <a:cxnLst/>
              <a:rect l="l" t="t" r="r" b="b"/>
              <a:pathLst>
                <a:path w="767" h="535" extrusionOk="0">
                  <a:moveTo>
                    <a:pt x="1" y="0"/>
                  </a:moveTo>
                  <a:lnTo>
                    <a:pt x="1" y="70"/>
                  </a:lnTo>
                  <a:lnTo>
                    <a:pt x="744" y="534"/>
                  </a:lnTo>
                  <a:lnTo>
                    <a:pt x="767" y="232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 flipH="1">
              <a:off x="-1525384" y="3847245"/>
              <a:ext cx="6558" cy="6558"/>
            </a:xfrm>
            <a:custGeom>
              <a:avLst/>
              <a:gdLst/>
              <a:ahLst/>
              <a:cxnLst/>
              <a:rect l="l" t="t" r="r" b="b"/>
              <a:pathLst>
                <a:path w="140" h="140" extrusionOk="0">
                  <a:moveTo>
                    <a:pt x="70" y="1"/>
                  </a:moveTo>
                  <a:lnTo>
                    <a:pt x="23" y="24"/>
                  </a:lnTo>
                  <a:lnTo>
                    <a:pt x="0" y="70"/>
                  </a:lnTo>
                  <a:lnTo>
                    <a:pt x="23" y="117"/>
                  </a:lnTo>
                  <a:lnTo>
                    <a:pt x="70" y="140"/>
                  </a:lnTo>
                  <a:lnTo>
                    <a:pt x="116" y="117"/>
                  </a:lnTo>
                  <a:lnTo>
                    <a:pt x="139" y="70"/>
                  </a:lnTo>
                  <a:lnTo>
                    <a:pt x="116" y="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 flipH="1">
              <a:off x="-1500372" y="3847245"/>
              <a:ext cx="6558" cy="6558"/>
            </a:xfrm>
            <a:custGeom>
              <a:avLst/>
              <a:gdLst/>
              <a:ahLst/>
              <a:cxnLst/>
              <a:rect l="l" t="t" r="r" b="b"/>
              <a:pathLst>
                <a:path w="140" h="140" extrusionOk="0">
                  <a:moveTo>
                    <a:pt x="70" y="1"/>
                  </a:moveTo>
                  <a:lnTo>
                    <a:pt x="23" y="24"/>
                  </a:lnTo>
                  <a:lnTo>
                    <a:pt x="0" y="70"/>
                  </a:lnTo>
                  <a:lnTo>
                    <a:pt x="23" y="117"/>
                  </a:lnTo>
                  <a:lnTo>
                    <a:pt x="70" y="140"/>
                  </a:lnTo>
                  <a:lnTo>
                    <a:pt x="116" y="117"/>
                  </a:lnTo>
                  <a:lnTo>
                    <a:pt x="139" y="70"/>
                  </a:lnTo>
                  <a:lnTo>
                    <a:pt x="116" y="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 flipH="1">
              <a:off x="-1780944" y="3642792"/>
              <a:ext cx="304554" cy="124032"/>
            </a:xfrm>
            <a:custGeom>
              <a:avLst/>
              <a:gdLst/>
              <a:ahLst/>
              <a:cxnLst/>
              <a:rect l="l" t="t" r="r" b="b"/>
              <a:pathLst>
                <a:path w="6502" h="2648" extrusionOk="0">
                  <a:moveTo>
                    <a:pt x="4876" y="1"/>
                  </a:moveTo>
                  <a:lnTo>
                    <a:pt x="1" y="2648"/>
                  </a:lnTo>
                  <a:lnTo>
                    <a:pt x="442" y="2555"/>
                  </a:lnTo>
                  <a:lnTo>
                    <a:pt x="2322" y="1556"/>
                  </a:lnTo>
                  <a:lnTo>
                    <a:pt x="4853" y="163"/>
                  </a:lnTo>
                  <a:lnTo>
                    <a:pt x="4876" y="187"/>
                  </a:lnTo>
                  <a:lnTo>
                    <a:pt x="6339" y="1464"/>
                  </a:lnTo>
                  <a:lnTo>
                    <a:pt x="6501" y="1440"/>
                  </a:lnTo>
                  <a:lnTo>
                    <a:pt x="48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 flipH="1">
              <a:off x="-1779861" y="3715674"/>
              <a:ext cx="6604" cy="6558"/>
            </a:xfrm>
            <a:custGeom>
              <a:avLst/>
              <a:gdLst/>
              <a:ahLst/>
              <a:cxnLst/>
              <a:rect l="l" t="t" r="r" b="b"/>
              <a:pathLst>
                <a:path w="141" h="140" extrusionOk="0">
                  <a:moveTo>
                    <a:pt x="71" y="0"/>
                  </a:moveTo>
                  <a:lnTo>
                    <a:pt x="24" y="24"/>
                  </a:lnTo>
                  <a:lnTo>
                    <a:pt x="1" y="70"/>
                  </a:lnTo>
                  <a:lnTo>
                    <a:pt x="24" y="140"/>
                  </a:lnTo>
                  <a:lnTo>
                    <a:pt x="117" y="140"/>
                  </a:lnTo>
                  <a:lnTo>
                    <a:pt x="140" y="70"/>
                  </a:lnTo>
                  <a:lnTo>
                    <a:pt x="117" y="24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 flipH="1">
              <a:off x="-1734193" y="3742841"/>
              <a:ext cx="6604" cy="6604"/>
            </a:xfrm>
            <a:custGeom>
              <a:avLst/>
              <a:gdLst/>
              <a:ahLst/>
              <a:cxnLst/>
              <a:rect l="l" t="t" r="r" b="b"/>
              <a:pathLst>
                <a:path w="141" h="141" extrusionOk="0">
                  <a:moveTo>
                    <a:pt x="70" y="1"/>
                  </a:moveTo>
                  <a:lnTo>
                    <a:pt x="24" y="24"/>
                  </a:lnTo>
                  <a:lnTo>
                    <a:pt x="1" y="71"/>
                  </a:lnTo>
                  <a:lnTo>
                    <a:pt x="24" y="140"/>
                  </a:lnTo>
                  <a:lnTo>
                    <a:pt x="117" y="140"/>
                  </a:lnTo>
                  <a:lnTo>
                    <a:pt x="140" y="71"/>
                  </a:lnTo>
                  <a:lnTo>
                    <a:pt x="117" y="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 flipH="1">
              <a:off x="-1516672" y="3773286"/>
              <a:ext cx="9836" cy="9836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70" y="1"/>
                  </a:moveTo>
                  <a:lnTo>
                    <a:pt x="47" y="24"/>
                  </a:lnTo>
                  <a:lnTo>
                    <a:pt x="24" y="47"/>
                  </a:lnTo>
                  <a:lnTo>
                    <a:pt x="1" y="94"/>
                  </a:lnTo>
                  <a:lnTo>
                    <a:pt x="24" y="140"/>
                  </a:lnTo>
                  <a:lnTo>
                    <a:pt x="47" y="163"/>
                  </a:lnTo>
                  <a:lnTo>
                    <a:pt x="70" y="187"/>
                  </a:lnTo>
                  <a:lnTo>
                    <a:pt x="117" y="210"/>
                  </a:lnTo>
                  <a:lnTo>
                    <a:pt x="163" y="187"/>
                  </a:lnTo>
                  <a:lnTo>
                    <a:pt x="187" y="163"/>
                  </a:lnTo>
                  <a:lnTo>
                    <a:pt x="210" y="140"/>
                  </a:lnTo>
                  <a:lnTo>
                    <a:pt x="210" y="94"/>
                  </a:lnTo>
                  <a:lnTo>
                    <a:pt x="210" y="47"/>
                  </a:lnTo>
                  <a:lnTo>
                    <a:pt x="187" y="24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 flipH="1">
              <a:off x="-1933169" y="3768977"/>
              <a:ext cx="214246" cy="429570"/>
            </a:xfrm>
            <a:custGeom>
              <a:avLst/>
              <a:gdLst/>
              <a:ahLst/>
              <a:cxnLst/>
              <a:rect l="l" t="t" r="r" b="b"/>
              <a:pathLst>
                <a:path w="4574" h="9171" extrusionOk="0">
                  <a:moveTo>
                    <a:pt x="697" y="0"/>
                  </a:moveTo>
                  <a:lnTo>
                    <a:pt x="511" y="47"/>
                  </a:lnTo>
                  <a:lnTo>
                    <a:pt x="163" y="139"/>
                  </a:lnTo>
                  <a:lnTo>
                    <a:pt x="0" y="163"/>
                  </a:lnTo>
                  <a:lnTo>
                    <a:pt x="4272" y="9171"/>
                  </a:lnTo>
                  <a:lnTo>
                    <a:pt x="4272" y="8335"/>
                  </a:lnTo>
                  <a:lnTo>
                    <a:pt x="4272" y="7429"/>
                  </a:lnTo>
                  <a:lnTo>
                    <a:pt x="4272" y="7220"/>
                  </a:lnTo>
                  <a:lnTo>
                    <a:pt x="4574" y="7220"/>
                  </a:lnTo>
                  <a:lnTo>
                    <a:pt x="4434" y="6269"/>
                  </a:lnTo>
                  <a:lnTo>
                    <a:pt x="4342" y="5642"/>
                  </a:lnTo>
                  <a:lnTo>
                    <a:pt x="3993" y="510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 flipH="1">
              <a:off x="-1786377" y="3710241"/>
              <a:ext cx="325210" cy="87029"/>
            </a:xfrm>
            <a:custGeom>
              <a:avLst/>
              <a:gdLst/>
              <a:ahLst/>
              <a:cxnLst/>
              <a:rect l="l" t="t" r="r" b="b"/>
              <a:pathLst>
                <a:path w="6943" h="1858" extrusionOk="0">
                  <a:moveTo>
                    <a:pt x="6734" y="116"/>
                  </a:moveTo>
                  <a:lnTo>
                    <a:pt x="6780" y="140"/>
                  </a:lnTo>
                  <a:lnTo>
                    <a:pt x="6803" y="186"/>
                  </a:lnTo>
                  <a:lnTo>
                    <a:pt x="6780" y="256"/>
                  </a:lnTo>
                  <a:lnTo>
                    <a:pt x="6687" y="256"/>
                  </a:lnTo>
                  <a:lnTo>
                    <a:pt x="6664" y="186"/>
                  </a:lnTo>
                  <a:lnTo>
                    <a:pt x="6687" y="140"/>
                  </a:lnTo>
                  <a:lnTo>
                    <a:pt x="6734" y="116"/>
                  </a:lnTo>
                  <a:close/>
                  <a:moveTo>
                    <a:pt x="1138" y="1347"/>
                  </a:moveTo>
                  <a:lnTo>
                    <a:pt x="1162" y="1370"/>
                  </a:lnTo>
                  <a:lnTo>
                    <a:pt x="1185" y="1393"/>
                  </a:lnTo>
                  <a:lnTo>
                    <a:pt x="1185" y="1440"/>
                  </a:lnTo>
                  <a:lnTo>
                    <a:pt x="1185" y="1486"/>
                  </a:lnTo>
                  <a:lnTo>
                    <a:pt x="1162" y="1509"/>
                  </a:lnTo>
                  <a:lnTo>
                    <a:pt x="1138" y="1533"/>
                  </a:lnTo>
                  <a:lnTo>
                    <a:pt x="1092" y="1556"/>
                  </a:lnTo>
                  <a:lnTo>
                    <a:pt x="1045" y="1533"/>
                  </a:lnTo>
                  <a:lnTo>
                    <a:pt x="1022" y="1509"/>
                  </a:lnTo>
                  <a:lnTo>
                    <a:pt x="999" y="1486"/>
                  </a:lnTo>
                  <a:lnTo>
                    <a:pt x="976" y="1440"/>
                  </a:lnTo>
                  <a:lnTo>
                    <a:pt x="999" y="1393"/>
                  </a:lnTo>
                  <a:lnTo>
                    <a:pt x="1022" y="1370"/>
                  </a:lnTo>
                  <a:lnTo>
                    <a:pt x="1045" y="1347"/>
                  </a:lnTo>
                  <a:close/>
                  <a:moveTo>
                    <a:pt x="6826" y="0"/>
                  </a:moveTo>
                  <a:lnTo>
                    <a:pt x="6664" y="24"/>
                  </a:lnTo>
                  <a:lnTo>
                    <a:pt x="5457" y="256"/>
                  </a:lnTo>
                  <a:lnTo>
                    <a:pt x="2763" y="743"/>
                  </a:lnTo>
                  <a:lnTo>
                    <a:pt x="767" y="1115"/>
                  </a:lnTo>
                  <a:lnTo>
                    <a:pt x="326" y="1208"/>
                  </a:lnTo>
                  <a:lnTo>
                    <a:pt x="1" y="1277"/>
                  </a:lnTo>
                  <a:lnTo>
                    <a:pt x="47" y="1440"/>
                  </a:lnTo>
                  <a:lnTo>
                    <a:pt x="581" y="1347"/>
                  </a:lnTo>
                  <a:lnTo>
                    <a:pt x="674" y="1533"/>
                  </a:lnTo>
                  <a:lnTo>
                    <a:pt x="720" y="1649"/>
                  </a:lnTo>
                  <a:lnTo>
                    <a:pt x="790" y="1718"/>
                  </a:lnTo>
                  <a:lnTo>
                    <a:pt x="883" y="1788"/>
                  </a:lnTo>
                  <a:lnTo>
                    <a:pt x="976" y="1834"/>
                  </a:lnTo>
                  <a:lnTo>
                    <a:pt x="1115" y="1858"/>
                  </a:lnTo>
                  <a:lnTo>
                    <a:pt x="1208" y="1834"/>
                  </a:lnTo>
                  <a:lnTo>
                    <a:pt x="1324" y="1788"/>
                  </a:lnTo>
                  <a:lnTo>
                    <a:pt x="1417" y="1718"/>
                  </a:lnTo>
                  <a:lnTo>
                    <a:pt x="1487" y="1649"/>
                  </a:lnTo>
                  <a:lnTo>
                    <a:pt x="1579" y="1556"/>
                  </a:lnTo>
                  <a:lnTo>
                    <a:pt x="1695" y="1486"/>
                  </a:lnTo>
                  <a:lnTo>
                    <a:pt x="1951" y="1347"/>
                  </a:lnTo>
                  <a:lnTo>
                    <a:pt x="2276" y="1254"/>
                  </a:lnTo>
                  <a:lnTo>
                    <a:pt x="2601" y="1161"/>
                  </a:lnTo>
                  <a:lnTo>
                    <a:pt x="5364" y="674"/>
                  </a:lnTo>
                  <a:lnTo>
                    <a:pt x="6107" y="534"/>
                  </a:lnTo>
                  <a:lnTo>
                    <a:pt x="6478" y="465"/>
                  </a:lnTo>
                  <a:lnTo>
                    <a:pt x="6896" y="372"/>
                  </a:lnTo>
                  <a:lnTo>
                    <a:pt x="6942" y="302"/>
                  </a:lnTo>
                  <a:lnTo>
                    <a:pt x="6942" y="233"/>
                  </a:lnTo>
                  <a:lnTo>
                    <a:pt x="6942" y="163"/>
                  </a:lnTo>
                  <a:lnTo>
                    <a:pt x="6919" y="93"/>
                  </a:lnTo>
                  <a:lnTo>
                    <a:pt x="6873" y="24"/>
                  </a:lnTo>
                  <a:lnTo>
                    <a:pt x="68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 flipH="1">
              <a:off x="-1749416" y="3735253"/>
              <a:ext cx="38128" cy="27214"/>
            </a:xfrm>
            <a:custGeom>
              <a:avLst/>
              <a:gdLst/>
              <a:ahLst/>
              <a:cxnLst/>
              <a:rect l="l" t="t" r="r" b="b"/>
              <a:pathLst>
                <a:path w="814" h="581" extrusionOk="0">
                  <a:moveTo>
                    <a:pt x="418" y="163"/>
                  </a:moveTo>
                  <a:lnTo>
                    <a:pt x="465" y="186"/>
                  </a:lnTo>
                  <a:lnTo>
                    <a:pt x="488" y="233"/>
                  </a:lnTo>
                  <a:lnTo>
                    <a:pt x="465" y="302"/>
                  </a:lnTo>
                  <a:lnTo>
                    <a:pt x="372" y="302"/>
                  </a:lnTo>
                  <a:lnTo>
                    <a:pt x="349" y="233"/>
                  </a:lnTo>
                  <a:lnTo>
                    <a:pt x="372" y="186"/>
                  </a:lnTo>
                  <a:lnTo>
                    <a:pt x="418" y="163"/>
                  </a:lnTo>
                  <a:close/>
                  <a:moveTo>
                    <a:pt x="767" y="0"/>
                  </a:moveTo>
                  <a:lnTo>
                    <a:pt x="24" y="140"/>
                  </a:lnTo>
                  <a:lnTo>
                    <a:pt x="1" y="186"/>
                  </a:lnTo>
                  <a:lnTo>
                    <a:pt x="24" y="302"/>
                  </a:lnTo>
                  <a:lnTo>
                    <a:pt x="70" y="395"/>
                  </a:lnTo>
                  <a:lnTo>
                    <a:pt x="140" y="488"/>
                  </a:lnTo>
                  <a:lnTo>
                    <a:pt x="233" y="534"/>
                  </a:lnTo>
                  <a:lnTo>
                    <a:pt x="326" y="581"/>
                  </a:lnTo>
                  <a:lnTo>
                    <a:pt x="395" y="581"/>
                  </a:lnTo>
                  <a:lnTo>
                    <a:pt x="534" y="558"/>
                  </a:lnTo>
                  <a:lnTo>
                    <a:pt x="674" y="488"/>
                  </a:lnTo>
                  <a:lnTo>
                    <a:pt x="720" y="418"/>
                  </a:lnTo>
                  <a:lnTo>
                    <a:pt x="767" y="349"/>
                  </a:lnTo>
                  <a:lnTo>
                    <a:pt x="790" y="279"/>
                  </a:lnTo>
                  <a:lnTo>
                    <a:pt x="813" y="186"/>
                  </a:lnTo>
                  <a:lnTo>
                    <a:pt x="790" y="93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 flipH="1">
              <a:off x="-1745060" y="3758064"/>
              <a:ext cx="23982" cy="17471"/>
            </a:xfrm>
            <a:custGeom>
              <a:avLst/>
              <a:gdLst/>
              <a:ahLst/>
              <a:cxnLst/>
              <a:rect l="l" t="t" r="r" b="b"/>
              <a:pathLst>
                <a:path w="512" h="373" extrusionOk="0">
                  <a:moveTo>
                    <a:pt x="465" y="1"/>
                  </a:moveTo>
                  <a:lnTo>
                    <a:pt x="325" y="71"/>
                  </a:lnTo>
                  <a:lnTo>
                    <a:pt x="186" y="94"/>
                  </a:lnTo>
                  <a:lnTo>
                    <a:pt x="117" y="94"/>
                  </a:lnTo>
                  <a:lnTo>
                    <a:pt x="24" y="47"/>
                  </a:lnTo>
                  <a:lnTo>
                    <a:pt x="0" y="163"/>
                  </a:lnTo>
                  <a:lnTo>
                    <a:pt x="24" y="210"/>
                  </a:lnTo>
                  <a:lnTo>
                    <a:pt x="47" y="280"/>
                  </a:lnTo>
                  <a:lnTo>
                    <a:pt x="70" y="326"/>
                  </a:lnTo>
                  <a:lnTo>
                    <a:pt x="117" y="372"/>
                  </a:lnTo>
                  <a:lnTo>
                    <a:pt x="465" y="280"/>
                  </a:lnTo>
                  <a:lnTo>
                    <a:pt x="488" y="233"/>
                  </a:lnTo>
                  <a:lnTo>
                    <a:pt x="511" y="163"/>
                  </a:lnTo>
                  <a:lnTo>
                    <a:pt x="488" y="71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4"/>
            <p:cNvSpPr/>
            <p:nvPr/>
          </p:nvSpPr>
          <p:spPr>
            <a:xfrm flipH="1">
              <a:off x="-1811385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2" y="465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 flipH="1">
              <a:off x="-1872276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3" y="46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"/>
            <p:cNvSpPr/>
            <p:nvPr/>
          </p:nvSpPr>
          <p:spPr>
            <a:xfrm flipH="1">
              <a:off x="-1933167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3" y="46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4"/>
            <p:cNvSpPr/>
            <p:nvPr/>
          </p:nvSpPr>
          <p:spPr>
            <a:xfrm flipH="1">
              <a:off x="-1994058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3" y="46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 flipH="1">
              <a:off x="-2054949" y="4081067"/>
              <a:ext cx="44592" cy="21781"/>
            </a:xfrm>
            <a:custGeom>
              <a:avLst/>
              <a:gdLst/>
              <a:ahLst/>
              <a:cxnLst/>
              <a:rect l="l" t="t" r="r" b="b"/>
              <a:pathLst>
                <a:path w="952" h="465" extrusionOk="0">
                  <a:moveTo>
                    <a:pt x="0" y="0"/>
                  </a:moveTo>
                  <a:lnTo>
                    <a:pt x="0" y="465"/>
                  </a:lnTo>
                  <a:lnTo>
                    <a:pt x="952" y="465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 flipH="1">
              <a:off x="-2023425" y="3921204"/>
              <a:ext cx="19626" cy="20703"/>
            </a:xfrm>
            <a:custGeom>
              <a:avLst/>
              <a:gdLst/>
              <a:ahLst/>
              <a:cxnLst/>
              <a:rect l="l" t="t" r="r" b="b"/>
              <a:pathLst>
                <a:path w="419" h="442" extrusionOk="0">
                  <a:moveTo>
                    <a:pt x="279" y="0"/>
                  </a:moveTo>
                  <a:lnTo>
                    <a:pt x="210" y="302"/>
                  </a:lnTo>
                  <a:lnTo>
                    <a:pt x="1" y="302"/>
                  </a:lnTo>
                  <a:lnTo>
                    <a:pt x="1" y="442"/>
                  </a:lnTo>
                  <a:lnTo>
                    <a:pt x="419" y="442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 flipH="1">
              <a:off x="-1989702" y="3995164"/>
              <a:ext cx="52227" cy="7635"/>
            </a:xfrm>
            <a:custGeom>
              <a:avLst/>
              <a:gdLst/>
              <a:ahLst/>
              <a:cxnLst/>
              <a:rect l="l" t="t" r="r" b="b"/>
              <a:pathLst>
                <a:path w="1115" h="163" extrusionOk="0">
                  <a:moveTo>
                    <a:pt x="70" y="0"/>
                  </a:moveTo>
                  <a:lnTo>
                    <a:pt x="24" y="23"/>
                  </a:lnTo>
                  <a:lnTo>
                    <a:pt x="1" y="93"/>
                  </a:lnTo>
                  <a:lnTo>
                    <a:pt x="24" y="139"/>
                  </a:lnTo>
                  <a:lnTo>
                    <a:pt x="70" y="163"/>
                  </a:lnTo>
                  <a:lnTo>
                    <a:pt x="1022" y="163"/>
                  </a:lnTo>
                  <a:lnTo>
                    <a:pt x="1092" y="139"/>
                  </a:lnTo>
                  <a:lnTo>
                    <a:pt x="1115" y="93"/>
                  </a:lnTo>
                  <a:lnTo>
                    <a:pt x="1092" y="23"/>
                  </a:lnTo>
                  <a:lnTo>
                    <a:pt x="10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 flipH="1">
              <a:off x="-1956024" y="3962517"/>
              <a:ext cx="45716" cy="9836"/>
            </a:xfrm>
            <a:custGeom>
              <a:avLst/>
              <a:gdLst/>
              <a:ahLst/>
              <a:cxnLst/>
              <a:rect l="l" t="t" r="r" b="b"/>
              <a:pathLst>
                <a:path w="976" h="210" extrusionOk="0">
                  <a:moveTo>
                    <a:pt x="0" y="1"/>
                  </a:moveTo>
                  <a:lnTo>
                    <a:pt x="93" y="210"/>
                  </a:lnTo>
                  <a:lnTo>
                    <a:pt x="975" y="210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rgbClr val="6AA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 flipH="1">
              <a:off x="-1971246" y="3957083"/>
              <a:ext cx="15270" cy="38128"/>
            </a:xfrm>
            <a:custGeom>
              <a:avLst/>
              <a:gdLst/>
              <a:ahLst/>
              <a:cxnLst/>
              <a:rect l="l" t="t" r="r" b="b"/>
              <a:pathLst>
                <a:path w="326" h="814" extrusionOk="0">
                  <a:moveTo>
                    <a:pt x="0" y="1"/>
                  </a:moveTo>
                  <a:lnTo>
                    <a:pt x="0" y="117"/>
                  </a:lnTo>
                  <a:lnTo>
                    <a:pt x="0" y="326"/>
                  </a:lnTo>
                  <a:lnTo>
                    <a:pt x="0" y="813"/>
                  </a:lnTo>
                  <a:lnTo>
                    <a:pt x="325" y="813"/>
                  </a:lnTo>
                  <a:lnTo>
                    <a:pt x="325" y="302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6AA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 flipH="1">
              <a:off x="-1971244" y="4002748"/>
              <a:ext cx="15196" cy="19631"/>
            </a:xfrm>
            <a:custGeom>
              <a:avLst/>
              <a:gdLst/>
              <a:ahLst/>
              <a:cxnLst/>
              <a:rect l="l" t="t" r="r" b="b"/>
              <a:pathLst>
                <a:path w="233" h="419" extrusionOk="0">
                  <a:moveTo>
                    <a:pt x="1" y="1"/>
                  </a:moveTo>
                  <a:lnTo>
                    <a:pt x="1" y="326"/>
                  </a:lnTo>
                  <a:lnTo>
                    <a:pt x="1" y="419"/>
                  </a:lnTo>
                  <a:lnTo>
                    <a:pt x="233" y="419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6AA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 flipH="1">
              <a:off x="-1818972" y="3966873"/>
              <a:ext cx="35926" cy="11991"/>
            </a:xfrm>
            <a:custGeom>
              <a:avLst/>
              <a:gdLst/>
              <a:ahLst/>
              <a:cxnLst/>
              <a:rect l="l" t="t" r="r" b="b"/>
              <a:pathLst>
                <a:path w="767" h="256" extrusionOk="0">
                  <a:moveTo>
                    <a:pt x="140" y="0"/>
                  </a:moveTo>
                  <a:lnTo>
                    <a:pt x="94" y="24"/>
                  </a:lnTo>
                  <a:lnTo>
                    <a:pt x="47" y="47"/>
                  </a:lnTo>
                  <a:lnTo>
                    <a:pt x="24" y="70"/>
                  </a:lnTo>
                  <a:lnTo>
                    <a:pt x="1" y="140"/>
                  </a:lnTo>
                  <a:lnTo>
                    <a:pt x="24" y="186"/>
                  </a:lnTo>
                  <a:lnTo>
                    <a:pt x="47" y="209"/>
                  </a:lnTo>
                  <a:lnTo>
                    <a:pt x="94" y="233"/>
                  </a:lnTo>
                  <a:lnTo>
                    <a:pt x="140" y="256"/>
                  </a:lnTo>
                  <a:lnTo>
                    <a:pt x="651" y="256"/>
                  </a:lnTo>
                  <a:lnTo>
                    <a:pt x="697" y="233"/>
                  </a:lnTo>
                  <a:lnTo>
                    <a:pt x="721" y="209"/>
                  </a:lnTo>
                  <a:lnTo>
                    <a:pt x="767" y="186"/>
                  </a:lnTo>
                  <a:lnTo>
                    <a:pt x="767" y="140"/>
                  </a:lnTo>
                  <a:lnTo>
                    <a:pt x="767" y="70"/>
                  </a:lnTo>
                  <a:lnTo>
                    <a:pt x="721" y="47"/>
                  </a:lnTo>
                  <a:lnTo>
                    <a:pt x="697" y="24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 flipH="1">
              <a:off x="-1824453" y="3992962"/>
              <a:ext cx="46840" cy="10914"/>
            </a:xfrm>
            <a:custGeom>
              <a:avLst/>
              <a:gdLst/>
              <a:ahLst/>
              <a:cxnLst/>
              <a:rect l="l" t="t" r="r" b="b"/>
              <a:pathLst>
                <a:path w="1000" h="233" extrusionOk="0">
                  <a:moveTo>
                    <a:pt x="1" y="1"/>
                  </a:moveTo>
                  <a:lnTo>
                    <a:pt x="1" y="186"/>
                  </a:lnTo>
                  <a:lnTo>
                    <a:pt x="256" y="233"/>
                  </a:lnTo>
                  <a:lnTo>
                    <a:pt x="744" y="233"/>
                  </a:lnTo>
                  <a:lnTo>
                    <a:pt x="999" y="186"/>
                  </a:lnTo>
                  <a:lnTo>
                    <a:pt x="9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 flipH="1">
              <a:off x="-2003848" y="4022330"/>
              <a:ext cx="76162" cy="13115"/>
            </a:xfrm>
            <a:custGeom>
              <a:avLst/>
              <a:gdLst/>
              <a:ahLst/>
              <a:cxnLst/>
              <a:rect l="l" t="t" r="r" b="b"/>
              <a:pathLst>
                <a:path w="1626" h="280" extrusionOk="0">
                  <a:moveTo>
                    <a:pt x="93" y="1"/>
                  </a:moveTo>
                  <a:lnTo>
                    <a:pt x="47" y="24"/>
                  </a:lnTo>
                  <a:lnTo>
                    <a:pt x="24" y="70"/>
                  </a:lnTo>
                  <a:lnTo>
                    <a:pt x="1" y="140"/>
                  </a:lnTo>
                  <a:lnTo>
                    <a:pt x="24" y="186"/>
                  </a:lnTo>
                  <a:lnTo>
                    <a:pt x="47" y="233"/>
                  </a:lnTo>
                  <a:lnTo>
                    <a:pt x="93" y="279"/>
                  </a:lnTo>
                  <a:lnTo>
                    <a:pt x="1626" y="279"/>
                  </a:lnTo>
                  <a:lnTo>
                    <a:pt x="16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 flipH="1">
              <a:off x="-1811384" y="3959238"/>
              <a:ext cx="19626" cy="7682"/>
            </a:xfrm>
            <a:custGeom>
              <a:avLst/>
              <a:gdLst/>
              <a:ahLst/>
              <a:cxnLst/>
              <a:rect l="l" t="t" r="r" b="b"/>
              <a:pathLst>
                <a:path w="419" h="164" extrusionOk="0">
                  <a:moveTo>
                    <a:pt x="1" y="1"/>
                  </a:moveTo>
                  <a:lnTo>
                    <a:pt x="1" y="163"/>
                  </a:lnTo>
                  <a:lnTo>
                    <a:pt x="418" y="163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 flipH="1">
              <a:off x="-1811384" y="3978817"/>
              <a:ext cx="20703" cy="14193"/>
            </a:xfrm>
            <a:custGeom>
              <a:avLst/>
              <a:gdLst/>
              <a:ahLst/>
              <a:cxnLst/>
              <a:rect l="l" t="t" r="r" b="b"/>
              <a:pathLst>
                <a:path w="442" h="303" extrusionOk="0">
                  <a:moveTo>
                    <a:pt x="70" y="1"/>
                  </a:moveTo>
                  <a:lnTo>
                    <a:pt x="0" y="303"/>
                  </a:lnTo>
                  <a:lnTo>
                    <a:pt x="441" y="303"/>
                  </a:lnTo>
                  <a:lnTo>
                    <a:pt x="3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 flipH="1">
              <a:off x="-1823329" y="4003829"/>
              <a:ext cx="44639" cy="60939"/>
            </a:xfrm>
            <a:custGeom>
              <a:avLst/>
              <a:gdLst/>
              <a:ahLst/>
              <a:cxnLst/>
              <a:rect l="l" t="t" r="r" b="b"/>
              <a:pathLst>
                <a:path w="953" h="1301" extrusionOk="0">
                  <a:moveTo>
                    <a:pt x="233" y="1"/>
                  </a:moveTo>
                  <a:lnTo>
                    <a:pt x="1" y="1301"/>
                  </a:lnTo>
                  <a:lnTo>
                    <a:pt x="953" y="1301"/>
                  </a:lnTo>
                  <a:lnTo>
                    <a:pt x="930" y="1185"/>
                  </a:lnTo>
                  <a:lnTo>
                    <a:pt x="7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 flipH="1">
              <a:off x="-2003847" y="4035398"/>
              <a:ext cx="58737" cy="29369"/>
            </a:xfrm>
            <a:custGeom>
              <a:avLst/>
              <a:gdLst/>
              <a:ahLst/>
              <a:cxnLst/>
              <a:rect l="l" t="t" r="r" b="b"/>
              <a:pathLst>
                <a:path w="1254" h="627" extrusionOk="0">
                  <a:moveTo>
                    <a:pt x="186" y="0"/>
                  </a:moveTo>
                  <a:lnTo>
                    <a:pt x="0" y="627"/>
                  </a:lnTo>
                  <a:lnTo>
                    <a:pt x="1254" y="62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96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 flipH="1">
              <a:off x="-2063661" y="3978817"/>
              <a:ext cx="40282" cy="85951"/>
            </a:xfrm>
            <a:custGeom>
              <a:avLst/>
              <a:gdLst/>
              <a:ahLst/>
              <a:cxnLst/>
              <a:rect l="l" t="t" r="r" b="b"/>
              <a:pathLst>
                <a:path w="860" h="1835" extrusionOk="0">
                  <a:moveTo>
                    <a:pt x="419" y="1"/>
                  </a:moveTo>
                  <a:lnTo>
                    <a:pt x="419" y="419"/>
                  </a:lnTo>
                  <a:lnTo>
                    <a:pt x="1" y="419"/>
                  </a:lnTo>
                  <a:lnTo>
                    <a:pt x="1" y="1835"/>
                  </a:lnTo>
                  <a:lnTo>
                    <a:pt x="860" y="1835"/>
                  </a:lnTo>
                  <a:lnTo>
                    <a:pt x="8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4"/>
            <p:cNvSpPr/>
            <p:nvPr/>
          </p:nvSpPr>
          <p:spPr>
            <a:xfrm flipH="1">
              <a:off x="-2073455" y="4064720"/>
              <a:ext cx="326287" cy="38128"/>
            </a:xfrm>
            <a:custGeom>
              <a:avLst/>
              <a:gdLst/>
              <a:ahLst/>
              <a:cxnLst/>
              <a:rect l="l" t="t" r="r" b="b"/>
              <a:pathLst>
                <a:path w="6966" h="814" extrusionOk="0">
                  <a:moveTo>
                    <a:pt x="1" y="1"/>
                  </a:moveTo>
                  <a:lnTo>
                    <a:pt x="1" y="814"/>
                  </a:lnTo>
                  <a:lnTo>
                    <a:pt x="419" y="814"/>
                  </a:lnTo>
                  <a:lnTo>
                    <a:pt x="419" y="349"/>
                  </a:lnTo>
                  <a:lnTo>
                    <a:pt x="1370" y="349"/>
                  </a:lnTo>
                  <a:lnTo>
                    <a:pt x="1370" y="814"/>
                  </a:lnTo>
                  <a:lnTo>
                    <a:pt x="1719" y="814"/>
                  </a:lnTo>
                  <a:lnTo>
                    <a:pt x="1719" y="349"/>
                  </a:lnTo>
                  <a:lnTo>
                    <a:pt x="2671" y="349"/>
                  </a:lnTo>
                  <a:lnTo>
                    <a:pt x="2671" y="814"/>
                  </a:lnTo>
                  <a:lnTo>
                    <a:pt x="3019" y="814"/>
                  </a:lnTo>
                  <a:lnTo>
                    <a:pt x="3019" y="349"/>
                  </a:lnTo>
                  <a:lnTo>
                    <a:pt x="3971" y="349"/>
                  </a:lnTo>
                  <a:lnTo>
                    <a:pt x="3971" y="814"/>
                  </a:lnTo>
                  <a:lnTo>
                    <a:pt x="4319" y="814"/>
                  </a:lnTo>
                  <a:lnTo>
                    <a:pt x="4319" y="349"/>
                  </a:lnTo>
                  <a:lnTo>
                    <a:pt x="5271" y="349"/>
                  </a:lnTo>
                  <a:lnTo>
                    <a:pt x="5271" y="814"/>
                  </a:lnTo>
                  <a:lnTo>
                    <a:pt x="5619" y="814"/>
                  </a:lnTo>
                  <a:lnTo>
                    <a:pt x="5619" y="349"/>
                  </a:lnTo>
                  <a:lnTo>
                    <a:pt x="6571" y="349"/>
                  </a:lnTo>
                  <a:lnTo>
                    <a:pt x="6571" y="814"/>
                  </a:lnTo>
                  <a:lnTo>
                    <a:pt x="6966" y="814"/>
                  </a:lnTo>
                  <a:lnTo>
                    <a:pt x="69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"/>
            <p:cNvSpPr/>
            <p:nvPr/>
          </p:nvSpPr>
          <p:spPr>
            <a:xfrm flipH="1">
              <a:off x="-2121326" y="4102800"/>
              <a:ext cx="425260" cy="19626"/>
            </a:xfrm>
            <a:custGeom>
              <a:avLst/>
              <a:gdLst/>
              <a:ahLst/>
              <a:cxnLst/>
              <a:rect l="l" t="t" r="r" b="b"/>
              <a:pathLst>
                <a:path w="9079" h="419" extrusionOk="0">
                  <a:moveTo>
                    <a:pt x="0" y="1"/>
                  </a:moveTo>
                  <a:lnTo>
                    <a:pt x="0" y="418"/>
                  </a:lnTo>
                  <a:lnTo>
                    <a:pt x="9078" y="418"/>
                  </a:lnTo>
                  <a:lnTo>
                    <a:pt x="90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4"/>
            <p:cNvSpPr/>
            <p:nvPr/>
          </p:nvSpPr>
          <p:spPr>
            <a:xfrm flipH="1">
              <a:off x="-2112614" y="4122379"/>
              <a:ext cx="407836" cy="30493"/>
            </a:xfrm>
            <a:custGeom>
              <a:avLst/>
              <a:gdLst/>
              <a:ahLst/>
              <a:cxnLst/>
              <a:rect l="l" t="t" r="r" b="b"/>
              <a:pathLst>
                <a:path w="8707" h="651" extrusionOk="0">
                  <a:moveTo>
                    <a:pt x="0" y="0"/>
                  </a:moveTo>
                  <a:lnTo>
                    <a:pt x="140" y="24"/>
                  </a:lnTo>
                  <a:lnTo>
                    <a:pt x="279" y="70"/>
                  </a:lnTo>
                  <a:lnTo>
                    <a:pt x="418" y="93"/>
                  </a:lnTo>
                  <a:lnTo>
                    <a:pt x="604" y="209"/>
                  </a:lnTo>
                  <a:lnTo>
                    <a:pt x="743" y="325"/>
                  </a:lnTo>
                  <a:lnTo>
                    <a:pt x="836" y="442"/>
                  </a:lnTo>
                  <a:lnTo>
                    <a:pt x="882" y="534"/>
                  </a:lnTo>
                  <a:lnTo>
                    <a:pt x="906" y="651"/>
                  </a:lnTo>
                  <a:lnTo>
                    <a:pt x="7778" y="651"/>
                  </a:lnTo>
                  <a:lnTo>
                    <a:pt x="7824" y="534"/>
                  </a:lnTo>
                  <a:lnTo>
                    <a:pt x="7871" y="442"/>
                  </a:lnTo>
                  <a:lnTo>
                    <a:pt x="7964" y="325"/>
                  </a:lnTo>
                  <a:lnTo>
                    <a:pt x="8103" y="209"/>
                  </a:lnTo>
                  <a:lnTo>
                    <a:pt x="8289" y="93"/>
                  </a:lnTo>
                  <a:lnTo>
                    <a:pt x="8405" y="70"/>
                  </a:lnTo>
                  <a:lnTo>
                    <a:pt x="8544" y="24"/>
                  </a:lnTo>
                  <a:lnTo>
                    <a:pt x="87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"/>
            <p:cNvSpPr/>
            <p:nvPr/>
          </p:nvSpPr>
          <p:spPr>
            <a:xfrm flipH="1">
              <a:off x="-2003846" y="4035398"/>
              <a:ext cx="3279" cy="29369"/>
            </a:xfrm>
            <a:custGeom>
              <a:avLst/>
              <a:gdLst/>
              <a:ahLst/>
              <a:cxnLst/>
              <a:rect l="l" t="t" r="r" b="b"/>
              <a:pathLst>
                <a:path w="70" h="627" extrusionOk="0">
                  <a:moveTo>
                    <a:pt x="0" y="0"/>
                  </a:moveTo>
                  <a:lnTo>
                    <a:pt x="47" y="627"/>
                  </a:lnTo>
                  <a:lnTo>
                    <a:pt x="70" y="627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B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4"/>
            <p:cNvSpPr/>
            <p:nvPr/>
          </p:nvSpPr>
          <p:spPr>
            <a:xfrm flipH="1">
              <a:off x="-1957101" y="4035398"/>
              <a:ext cx="11991" cy="29369"/>
            </a:xfrm>
            <a:custGeom>
              <a:avLst/>
              <a:gdLst/>
              <a:ahLst/>
              <a:cxnLst/>
              <a:rect l="l" t="t" r="r" b="b"/>
              <a:pathLst>
                <a:path w="256" h="627" extrusionOk="0">
                  <a:moveTo>
                    <a:pt x="186" y="0"/>
                  </a:moveTo>
                  <a:lnTo>
                    <a:pt x="0" y="627"/>
                  </a:lnTo>
                  <a:lnTo>
                    <a:pt x="23" y="627"/>
                  </a:lnTo>
                  <a:lnTo>
                    <a:pt x="163" y="256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7B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4"/>
            <p:cNvSpPr/>
            <p:nvPr/>
          </p:nvSpPr>
          <p:spPr>
            <a:xfrm flipH="1">
              <a:off x="-1945159" y="4001674"/>
              <a:ext cx="124032" cy="58784"/>
            </a:xfrm>
            <a:custGeom>
              <a:avLst/>
              <a:gdLst/>
              <a:ahLst/>
              <a:cxnLst/>
              <a:rect l="l" t="t" r="r" b="b"/>
              <a:pathLst>
                <a:path w="2648" h="1255" extrusionOk="0">
                  <a:moveTo>
                    <a:pt x="2624" y="0"/>
                  </a:moveTo>
                  <a:lnTo>
                    <a:pt x="0" y="1208"/>
                  </a:lnTo>
                  <a:lnTo>
                    <a:pt x="24" y="1254"/>
                  </a:lnTo>
                  <a:lnTo>
                    <a:pt x="2647" y="47"/>
                  </a:lnTo>
                  <a:lnTo>
                    <a:pt x="26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4"/>
            <p:cNvSpPr/>
            <p:nvPr/>
          </p:nvSpPr>
          <p:spPr>
            <a:xfrm flipH="1">
              <a:off x="-2058227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1" y="1"/>
                  </a:moveTo>
                  <a:lnTo>
                    <a:pt x="1" y="512"/>
                  </a:lnTo>
                  <a:lnTo>
                    <a:pt x="94" y="512"/>
                  </a:lnTo>
                  <a:lnTo>
                    <a:pt x="94" y="94"/>
                  </a:lnTo>
                  <a:lnTo>
                    <a:pt x="953" y="94"/>
                  </a:lnTo>
                  <a:lnTo>
                    <a:pt x="953" y="512"/>
                  </a:lnTo>
                  <a:lnTo>
                    <a:pt x="1069" y="512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4"/>
            <p:cNvSpPr/>
            <p:nvPr/>
          </p:nvSpPr>
          <p:spPr>
            <a:xfrm flipH="1">
              <a:off x="-1997336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1" y="1"/>
                  </a:moveTo>
                  <a:lnTo>
                    <a:pt x="1" y="512"/>
                  </a:lnTo>
                  <a:lnTo>
                    <a:pt x="93" y="512"/>
                  </a:lnTo>
                  <a:lnTo>
                    <a:pt x="93" y="94"/>
                  </a:lnTo>
                  <a:lnTo>
                    <a:pt x="952" y="94"/>
                  </a:lnTo>
                  <a:lnTo>
                    <a:pt x="952" y="512"/>
                  </a:lnTo>
                  <a:lnTo>
                    <a:pt x="1068" y="51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4"/>
            <p:cNvSpPr/>
            <p:nvPr/>
          </p:nvSpPr>
          <p:spPr>
            <a:xfrm flipH="1">
              <a:off x="-1936445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0" y="1"/>
                  </a:moveTo>
                  <a:lnTo>
                    <a:pt x="0" y="512"/>
                  </a:lnTo>
                  <a:lnTo>
                    <a:pt x="93" y="512"/>
                  </a:lnTo>
                  <a:lnTo>
                    <a:pt x="93" y="94"/>
                  </a:lnTo>
                  <a:lnTo>
                    <a:pt x="952" y="94"/>
                  </a:lnTo>
                  <a:lnTo>
                    <a:pt x="952" y="512"/>
                  </a:lnTo>
                  <a:lnTo>
                    <a:pt x="1068" y="51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4"/>
            <p:cNvSpPr/>
            <p:nvPr/>
          </p:nvSpPr>
          <p:spPr>
            <a:xfrm flipH="1">
              <a:off x="-1875554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0" y="1"/>
                  </a:moveTo>
                  <a:lnTo>
                    <a:pt x="0" y="512"/>
                  </a:lnTo>
                  <a:lnTo>
                    <a:pt x="93" y="512"/>
                  </a:lnTo>
                  <a:lnTo>
                    <a:pt x="93" y="94"/>
                  </a:lnTo>
                  <a:lnTo>
                    <a:pt x="952" y="94"/>
                  </a:lnTo>
                  <a:lnTo>
                    <a:pt x="952" y="512"/>
                  </a:lnTo>
                  <a:lnTo>
                    <a:pt x="1068" y="51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4"/>
            <p:cNvSpPr/>
            <p:nvPr/>
          </p:nvSpPr>
          <p:spPr>
            <a:xfrm flipH="1">
              <a:off x="-1814664" y="4078865"/>
              <a:ext cx="51196" cy="23982"/>
            </a:xfrm>
            <a:custGeom>
              <a:avLst/>
              <a:gdLst/>
              <a:ahLst/>
              <a:cxnLst/>
              <a:rect l="l" t="t" r="r" b="b"/>
              <a:pathLst>
                <a:path w="1093" h="512" extrusionOk="0">
                  <a:moveTo>
                    <a:pt x="1" y="1"/>
                  </a:moveTo>
                  <a:lnTo>
                    <a:pt x="1" y="512"/>
                  </a:lnTo>
                  <a:lnTo>
                    <a:pt x="117" y="512"/>
                  </a:lnTo>
                  <a:lnTo>
                    <a:pt x="117" y="94"/>
                  </a:lnTo>
                  <a:lnTo>
                    <a:pt x="976" y="94"/>
                  </a:lnTo>
                  <a:lnTo>
                    <a:pt x="976" y="512"/>
                  </a:lnTo>
                  <a:lnTo>
                    <a:pt x="1092" y="512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"/>
            <p:cNvSpPr/>
            <p:nvPr/>
          </p:nvSpPr>
          <p:spPr>
            <a:xfrm flipH="1">
              <a:off x="-1871198" y="3900548"/>
              <a:ext cx="5480" cy="164221"/>
            </a:xfrm>
            <a:custGeom>
              <a:avLst/>
              <a:gdLst/>
              <a:ahLst/>
              <a:cxnLst/>
              <a:rect l="l" t="t" r="r" b="b"/>
              <a:pathLst>
                <a:path w="117" h="3506" extrusionOk="0">
                  <a:moveTo>
                    <a:pt x="70" y="0"/>
                  </a:moveTo>
                  <a:lnTo>
                    <a:pt x="0" y="3506"/>
                  </a:lnTo>
                  <a:lnTo>
                    <a:pt x="116" y="3506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4"/>
            <p:cNvSpPr/>
            <p:nvPr/>
          </p:nvSpPr>
          <p:spPr>
            <a:xfrm flipH="1">
              <a:off x="-2070176" y="4152824"/>
              <a:ext cx="323009" cy="293640"/>
            </a:xfrm>
            <a:custGeom>
              <a:avLst/>
              <a:gdLst/>
              <a:ahLst/>
              <a:cxnLst/>
              <a:rect l="l" t="t" r="r" b="b"/>
              <a:pathLst>
                <a:path w="6896" h="6269" extrusionOk="0">
                  <a:moveTo>
                    <a:pt x="2020" y="511"/>
                  </a:moveTo>
                  <a:lnTo>
                    <a:pt x="2020" y="976"/>
                  </a:lnTo>
                  <a:lnTo>
                    <a:pt x="1603" y="976"/>
                  </a:lnTo>
                  <a:lnTo>
                    <a:pt x="1603" y="511"/>
                  </a:lnTo>
                  <a:close/>
                  <a:moveTo>
                    <a:pt x="3088" y="511"/>
                  </a:moveTo>
                  <a:lnTo>
                    <a:pt x="3088" y="976"/>
                  </a:lnTo>
                  <a:lnTo>
                    <a:pt x="2671" y="976"/>
                  </a:lnTo>
                  <a:lnTo>
                    <a:pt x="2671" y="511"/>
                  </a:lnTo>
                  <a:close/>
                  <a:moveTo>
                    <a:pt x="4180" y="511"/>
                  </a:moveTo>
                  <a:lnTo>
                    <a:pt x="4180" y="976"/>
                  </a:lnTo>
                  <a:lnTo>
                    <a:pt x="3739" y="976"/>
                  </a:lnTo>
                  <a:lnTo>
                    <a:pt x="3739" y="511"/>
                  </a:lnTo>
                  <a:close/>
                  <a:moveTo>
                    <a:pt x="5248" y="511"/>
                  </a:moveTo>
                  <a:lnTo>
                    <a:pt x="5248" y="976"/>
                  </a:lnTo>
                  <a:lnTo>
                    <a:pt x="4830" y="976"/>
                  </a:lnTo>
                  <a:lnTo>
                    <a:pt x="4830" y="511"/>
                  </a:lnTo>
                  <a:close/>
                  <a:moveTo>
                    <a:pt x="6316" y="511"/>
                  </a:moveTo>
                  <a:lnTo>
                    <a:pt x="6316" y="976"/>
                  </a:lnTo>
                  <a:lnTo>
                    <a:pt x="5898" y="976"/>
                  </a:lnTo>
                  <a:lnTo>
                    <a:pt x="5898" y="511"/>
                  </a:lnTo>
                  <a:close/>
                  <a:moveTo>
                    <a:pt x="3088" y="1974"/>
                  </a:moveTo>
                  <a:lnTo>
                    <a:pt x="3088" y="2438"/>
                  </a:lnTo>
                  <a:lnTo>
                    <a:pt x="2671" y="2438"/>
                  </a:lnTo>
                  <a:lnTo>
                    <a:pt x="2671" y="1974"/>
                  </a:lnTo>
                  <a:close/>
                  <a:moveTo>
                    <a:pt x="4180" y="1974"/>
                  </a:moveTo>
                  <a:lnTo>
                    <a:pt x="4180" y="2438"/>
                  </a:lnTo>
                  <a:lnTo>
                    <a:pt x="3739" y="2438"/>
                  </a:lnTo>
                  <a:lnTo>
                    <a:pt x="3739" y="1974"/>
                  </a:lnTo>
                  <a:close/>
                  <a:moveTo>
                    <a:pt x="5248" y="1974"/>
                  </a:moveTo>
                  <a:lnTo>
                    <a:pt x="5248" y="2438"/>
                  </a:lnTo>
                  <a:lnTo>
                    <a:pt x="4830" y="2438"/>
                  </a:lnTo>
                  <a:lnTo>
                    <a:pt x="4830" y="1974"/>
                  </a:lnTo>
                  <a:close/>
                  <a:moveTo>
                    <a:pt x="1" y="1"/>
                  </a:moveTo>
                  <a:lnTo>
                    <a:pt x="1" y="6246"/>
                  </a:lnTo>
                  <a:lnTo>
                    <a:pt x="6896" y="6269"/>
                  </a:lnTo>
                  <a:lnTo>
                    <a:pt x="68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4"/>
            <p:cNvSpPr/>
            <p:nvPr/>
          </p:nvSpPr>
          <p:spPr>
            <a:xfrm flipH="1">
              <a:off x="-1841830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4"/>
            <p:cNvSpPr/>
            <p:nvPr/>
          </p:nvSpPr>
          <p:spPr>
            <a:xfrm flipH="1">
              <a:off x="-1789651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0" y="0"/>
                  </a:moveTo>
                  <a:lnTo>
                    <a:pt x="0" y="465"/>
                  </a:lnTo>
                  <a:lnTo>
                    <a:pt x="418" y="465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"/>
            <p:cNvSpPr/>
            <p:nvPr/>
          </p:nvSpPr>
          <p:spPr>
            <a:xfrm flipH="1">
              <a:off x="-1891854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"/>
            <p:cNvSpPr/>
            <p:nvPr/>
          </p:nvSpPr>
          <p:spPr>
            <a:xfrm flipH="1">
              <a:off x="-1841830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"/>
            <p:cNvSpPr/>
            <p:nvPr/>
          </p:nvSpPr>
          <p:spPr>
            <a:xfrm flipH="1">
              <a:off x="-1791805" y="4245238"/>
              <a:ext cx="20703" cy="21827"/>
            </a:xfrm>
            <a:custGeom>
              <a:avLst/>
              <a:gdLst/>
              <a:ahLst/>
              <a:cxnLst/>
              <a:rect l="l" t="t" r="r" b="b"/>
              <a:pathLst>
                <a:path w="442" h="466" extrusionOk="0">
                  <a:moveTo>
                    <a:pt x="0" y="1"/>
                  </a:moveTo>
                  <a:lnTo>
                    <a:pt x="0" y="465"/>
                  </a:lnTo>
                  <a:lnTo>
                    <a:pt x="442" y="465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"/>
            <p:cNvSpPr/>
            <p:nvPr/>
          </p:nvSpPr>
          <p:spPr>
            <a:xfrm flipH="1">
              <a:off x="-1891854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"/>
            <p:cNvSpPr/>
            <p:nvPr/>
          </p:nvSpPr>
          <p:spPr>
            <a:xfrm flipH="1">
              <a:off x="-1942956" y="4245238"/>
              <a:ext cx="20703" cy="21827"/>
            </a:xfrm>
            <a:custGeom>
              <a:avLst/>
              <a:gdLst/>
              <a:ahLst/>
              <a:cxnLst/>
              <a:rect l="l" t="t" r="r" b="b"/>
              <a:pathLst>
                <a:path w="442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42" y="465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"/>
            <p:cNvSpPr/>
            <p:nvPr/>
          </p:nvSpPr>
          <p:spPr>
            <a:xfrm flipH="1">
              <a:off x="-1942956" y="4176759"/>
              <a:ext cx="20703" cy="21781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42" y="465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"/>
            <p:cNvSpPr/>
            <p:nvPr/>
          </p:nvSpPr>
          <p:spPr>
            <a:xfrm flipH="1">
              <a:off x="-1992980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"/>
            <p:cNvSpPr/>
            <p:nvPr/>
          </p:nvSpPr>
          <p:spPr>
            <a:xfrm flipH="1">
              <a:off x="-1992980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"/>
            <p:cNvSpPr/>
            <p:nvPr/>
          </p:nvSpPr>
          <p:spPr>
            <a:xfrm flipH="1">
              <a:off x="-2043004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"/>
            <p:cNvSpPr/>
            <p:nvPr/>
          </p:nvSpPr>
          <p:spPr>
            <a:xfrm flipH="1">
              <a:off x="-2043004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"/>
            <p:cNvSpPr/>
            <p:nvPr/>
          </p:nvSpPr>
          <p:spPr>
            <a:xfrm flipH="1">
              <a:off x="-2100669" y="4442103"/>
              <a:ext cx="392660" cy="159865"/>
            </a:xfrm>
            <a:custGeom>
              <a:avLst/>
              <a:gdLst/>
              <a:ahLst/>
              <a:cxnLst/>
              <a:rect l="l" t="t" r="r" b="b"/>
              <a:pathLst>
                <a:path w="8383" h="3413" extrusionOk="0">
                  <a:moveTo>
                    <a:pt x="1" y="0"/>
                  </a:moveTo>
                  <a:lnTo>
                    <a:pt x="1" y="3413"/>
                  </a:lnTo>
                  <a:lnTo>
                    <a:pt x="8382" y="3413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4"/>
            <p:cNvSpPr/>
            <p:nvPr/>
          </p:nvSpPr>
          <p:spPr>
            <a:xfrm flipH="1">
              <a:off x="-1342713" y="4425756"/>
              <a:ext cx="120754" cy="14193"/>
            </a:xfrm>
            <a:custGeom>
              <a:avLst/>
              <a:gdLst/>
              <a:ahLst/>
              <a:cxnLst/>
              <a:rect l="l" t="t" r="r" b="b"/>
              <a:pathLst>
                <a:path w="2578" h="303" extrusionOk="0">
                  <a:moveTo>
                    <a:pt x="93" y="1"/>
                  </a:moveTo>
                  <a:lnTo>
                    <a:pt x="23" y="47"/>
                  </a:lnTo>
                  <a:lnTo>
                    <a:pt x="0" y="94"/>
                  </a:lnTo>
                  <a:lnTo>
                    <a:pt x="0" y="140"/>
                  </a:lnTo>
                  <a:lnTo>
                    <a:pt x="0" y="210"/>
                  </a:lnTo>
                  <a:lnTo>
                    <a:pt x="23" y="256"/>
                  </a:lnTo>
                  <a:lnTo>
                    <a:pt x="93" y="303"/>
                  </a:lnTo>
                  <a:lnTo>
                    <a:pt x="2484" y="303"/>
                  </a:lnTo>
                  <a:lnTo>
                    <a:pt x="2531" y="256"/>
                  </a:lnTo>
                  <a:lnTo>
                    <a:pt x="2577" y="210"/>
                  </a:lnTo>
                  <a:lnTo>
                    <a:pt x="2577" y="140"/>
                  </a:lnTo>
                  <a:lnTo>
                    <a:pt x="2577" y="94"/>
                  </a:lnTo>
                  <a:lnTo>
                    <a:pt x="2531" y="47"/>
                  </a:lnTo>
                  <a:lnTo>
                    <a:pt x="24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"/>
            <p:cNvSpPr/>
            <p:nvPr/>
          </p:nvSpPr>
          <p:spPr>
            <a:xfrm flipH="1">
              <a:off x="-1253530" y="4425756"/>
              <a:ext cx="94664" cy="168624"/>
            </a:xfrm>
            <a:custGeom>
              <a:avLst/>
              <a:gdLst/>
              <a:ahLst/>
              <a:cxnLst/>
              <a:rect l="l" t="t" r="r" b="b"/>
              <a:pathLst>
                <a:path w="2021" h="3600" extrusionOk="0">
                  <a:moveTo>
                    <a:pt x="0" y="1"/>
                  </a:moveTo>
                  <a:lnTo>
                    <a:pt x="0" y="3599"/>
                  </a:lnTo>
                  <a:lnTo>
                    <a:pt x="2020" y="3599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"/>
            <p:cNvSpPr/>
            <p:nvPr/>
          </p:nvSpPr>
          <p:spPr>
            <a:xfrm flipH="1">
              <a:off x="-1253530" y="4425756"/>
              <a:ext cx="94664" cy="168624"/>
            </a:xfrm>
            <a:custGeom>
              <a:avLst/>
              <a:gdLst/>
              <a:ahLst/>
              <a:cxnLst/>
              <a:rect l="l" t="t" r="r" b="b"/>
              <a:pathLst>
                <a:path w="2021" h="3600" fill="none" extrusionOk="0">
                  <a:moveTo>
                    <a:pt x="2020" y="3599"/>
                  </a:moveTo>
                  <a:lnTo>
                    <a:pt x="0" y="3599"/>
                  </a:lnTo>
                  <a:lnTo>
                    <a:pt x="0" y="1"/>
                  </a:lnTo>
                  <a:lnTo>
                    <a:pt x="2020" y="1"/>
                  </a:lnTo>
                  <a:lnTo>
                    <a:pt x="2020" y="35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"/>
            <p:cNvSpPr/>
            <p:nvPr/>
          </p:nvSpPr>
          <p:spPr>
            <a:xfrm flipH="1">
              <a:off x="-777759" y="4425756"/>
              <a:ext cx="121831" cy="14193"/>
            </a:xfrm>
            <a:custGeom>
              <a:avLst/>
              <a:gdLst/>
              <a:ahLst/>
              <a:cxnLst/>
              <a:rect l="l" t="t" r="r" b="b"/>
              <a:pathLst>
                <a:path w="2601" h="303" extrusionOk="0">
                  <a:moveTo>
                    <a:pt x="93" y="1"/>
                  </a:moveTo>
                  <a:lnTo>
                    <a:pt x="47" y="47"/>
                  </a:lnTo>
                  <a:lnTo>
                    <a:pt x="23" y="94"/>
                  </a:lnTo>
                  <a:lnTo>
                    <a:pt x="0" y="140"/>
                  </a:lnTo>
                  <a:lnTo>
                    <a:pt x="23" y="210"/>
                  </a:lnTo>
                  <a:lnTo>
                    <a:pt x="47" y="256"/>
                  </a:lnTo>
                  <a:lnTo>
                    <a:pt x="93" y="303"/>
                  </a:lnTo>
                  <a:lnTo>
                    <a:pt x="2508" y="303"/>
                  </a:lnTo>
                  <a:lnTo>
                    <a:pt x="2554" y="256"/>
                  </a:lnTo>
                  <a:lnTo>
                    <a:pt x="2577" y="210"/>
                  </a:lnTo>
                  <a:lnTo>
                    <a:pt x="2600" y="140"/>
                  </a:lnTo>
                  <a:lnTo>
                    <a:pt x="2577" y="94"/>
                  </a:lnTo>
                  <a:lnTo>
                    <a:pt x="2554" y="47"/>
                  </a:lnTo>
                  <a:lnTo>
                    <a:pt x="25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"/>
            <p:cNvSpPr/>
            <p:nvPr/>
          </p:nvSpPr>
          <p:spPr>
            <a:xfrm flipH="1">
              <a:off x="-760333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"/>
            <p:cNvSpPr/>
            <p:nvPr/>
          </p:nvSpPr>
          <p:spPr>
            <a:xfrm flipH="1">
              <a:off x="-673353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"/>
            <p:cNvSpPr/>
            <p:nvPr/>
          </p:nvSpPr>
          <p:spPr>
            <a:xfrm flipH="1">
              <a:off x="-703798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"/>
            <p:cNvSpPr/>
            <p:nvPr/>
          </p:nvSpPr>
          <p:spPr>
            <a:xfrm flipH="1">
              <a:off x="-728810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"/>
            <p:cNvSpPr/>
            <p:nvPr/>
          </p:nvSpPr>
          <p:spPr>
            <a:xfrm flipH="1">
              <a:off x="-787013" y="4528006"/>
              <a:ext cx="159912" cy="66372"/>
            </a:xfrm>
            <a:custGeom>
              <a:avLst/>
              <a:gdLst/>
              <a:ahLst/>
              <a:cxnLst/>
              <a:rect l="l" t="t" r="r" b="b"/>
              <a:pathLst>
                <a:path w="3414" h="1417" extrusionOk="0">
                  <a:moveTo>
                    <a:pt x="1" y="0"/>
                  </a:moveTo>
                  <a:lnTo>
                    <a:pt x="1" y="1416"/>
                  </a:lnTo>
                  <a:lnTo>
                    <a:pt x="3413" y="1416"/>
                  </a:lnTo>
                  <a:lnTo>
                    <a:pt x="34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"/>
            <p:cNvSpPr/>
            <p:nvPr/>
          </p:nvSpPr>
          <p:spPr>
            <a:xfrm flipH="1">
              <a:off x="-787013" y="4528006"/>
              <a:ext cx="159912" cy="66372"/>
            </a:xfrm>
            <a:custGeom>
              <a:avLst/>
              <a:gdLst/>
              <a:ahLst/>
              <a:cxnLst/>
              <a:rect l="l" t="t" r="r" b="b"/>
              <a:pathLst>
                <a:path w="3414" h="1417" fill="none" extrusionOk="0">
                  <a:moveTo>
                    <a:pt x="3413" y="1416"/>
                  </a:moveTo>
                  <a:lnTo>
                    <a:pt x="1" y="1416"/>
                  </a:lnTo>
                  <a:lnTo>
                    <a:pt x="1" y="0"/>
                  </a:lnTo>
                  <a:lnTo>
                    <a:pt x="3413" y="0"/>
                  </a:lnTo>
                  <a:lnTo>
                    <a:pt x="3413" y="14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"/>
            <p:cNvSpPr/>
            <p:nvPr/>
          </p:nvSpPr>
          <p:spPr>
            <a:xfrm flipH="1">
              <a:off x="-922943" y="4425756"/>
              <a:ext cx="120754" cy="14193"/>
            </a:xfrm>
            <a:custGeom>
              <a:avLst/>
              <a:gdLst/>
              <a:ahLst/>
              <a:cxnLst/>
              <a:rect l="l" t="t" r="r" b="b"/>
              <a:pathLst>
                <a:path w="2578" h="303" extrusionOk="0">
                  <a:moveTo>
                    <a:pt x="93" y="1"/>
                  </a:moveTo>
                  <a:lnTo>
                    <a:pt x="47" y="47"/>
                  </a:lnTo>
                  <a:lnTo>
                    <a:pt x="0" y="94"/>
                  </a:lnTo>
                  <a:lnTo>
                    <a:pt x="0" y="140"/>
                  </a:lnTo>
                  <a:lnTo>
                    <a:pt x="0" y="210"/>
                  </a:lnTo>
                  <a:lnTo>
                    <a:pt x="47" y="256"/>
                  </a:lnTo>
                  <a:lnTo>
                    <a:pt x="93" y="303"/>
                  </a:lnTo>
                  <a:lnTo>
                    <a:pt x="2485" y="303"/>
                  </a:lnTo>
                  <a:lnTo>
                    <a:pt x="2531" y="256"/>
                  </a:lnTo>
                  <a:lnTo>
                    <a:pt x="2578" y="210"/>
                  </a:lnTo>
                  <a:lnTo>
                    <a:pt x="2578" y="140"/>
                  </a:lnTo>
                  <a:lnTo>
                    <a:pt x="2578" y="94"/>
                  </a:lnTo>
                  <a:lnTo>
                    <a:pt x="2531" y="47"/>
                  </a:lnTo>
                  <a:lnTo>
                    <a:pt x="24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"/>
            <p:cNvSpPr/>
            <p:nvPr/>
          </p:nvSpPr>
          <p:spPr>
            <a:xfrm flipH="1">
              <a:off x="-906641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0" y="1"/>
                  </a:moveTo>
                  <a:lnTo>
                    <a:pt x="0" y="628"/>
                  </a:lnTo>
                  <a:lnTo>
                    <a:pt x="116" y="628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"/>
            <p:cNvSpPr/>
            <p:nvPr/>
          </p:nvSpPr>
          <p:spPr>
            <a:xfrm flipH="1">
              <a:off x="-818537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1" y="1"/>
                  </a:moveTo>
                  <a:lnTo>
                    <a:pt x="1" y="628"/>
                  </a:lnTo>
                  <a:lnTo>
                    <a:pt x="117" y="628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"/>
            <p:cNvSpPr/>
            <p:nvPr/>
          </p:nvSpPr>
          <p:spPr>
            <a:xfrm flipH="1">
              <a:off x="-850059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1" y="1"/>
                  </a:moveTo>
                  <a:lnTo>
                    <a:pt x="1" y="628"/>
                  </a:lnTo>
                  <a:lnTo>
                    <a:pt x="117" y="628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"/>
            <p:cNvSpPr/>
            <p:nvPr/>
          </p:nvSpPr>
          <p:spPr>
            <a:xfrm flipH="1">
              <a:off x="-873994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1" y="1"/>
                  </a:moveTo>
                  <a:lnTo>
                    <a:pt x="1" y="628"/>
                  </a:lnTo>
                  <a:lnTo>
                    <a:pt x="117" y="628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"/>
            <p:cNvSpPr/>
            <p:nvPr/>
          </p:nvSpPr>
          <p:spPr>
            <a:xfrm flipH="1">
              <a:off x="-516233" y="4199570"/>
              <a:ext cx="33772" cy="55505"/>
            </a:xfrm>
            <a:custGeom>
              <a:avLst/>
              <a:gdLst/>
              <a:ahLst/>
              <a:cxnLst/>
              <a:rect l="l" t="t" r="r" b="b"/>
              <a:pathLst>
                <a:path w="721" h="1185" extrusionOk="0">
                  <a:moveTo>
                    <a:pt x="349" y="1"/>
                  </a:moveTo>
                  <a:lnTo>
                    <a:pt x="1" y="24"/>
                  </a:lnTo>
                  <a:lnTo>
                    <a:pt x="1" y="1185"/>
                  </a:lnTo>
                  <a:lnTo>
                    <a:pt x="488" y="1185"/>
                  </a:lnTo>
                  <a:lnTo>
                    <a:pt x="628" y="1162"/>
                  </a:lnTo>
                  <a:lnTo>
                    <a:pt x="674" y="1138"/>
                  </a:lnTo>
                  <a:lnTo>
                    <a:pt x="720" y="1092"/>
                  </a:lnTo>
                  <a:lnTo>
                    <a:pt x="720" y="1046"/>
                  </a:lnTo>
                  <a:lnTo>
                    <a:pt x="720" y="976"/>
                  </a:lnTo>
                  <a:lnTo>
                    <a:pt x="697" y="721"/>
                  </a:lnTo>
                  <a:lnTo>
                    <a:pt x="674" y="372"/>
                  </a:lnTo>
                  <a:lnTo>
                    <a:pt x="674" y="187"/>
                  </a:lnTo>
                  <a:lnTo>
                    <a:pt x="697" y="70"/>
                  </a:lnTo>
                  <a:lnTo>
                    <a:pt x="697" y="47"/>
                  </a:lnTo>
                  <a:lnTo>
                    <a:pt x="674" y="24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4"/>
            <p:cNvSpPr/>
            <p:nvPr/>
          </p:nvSpPr>
          <p:spPr>
            <a:xfrm flipH="1">
              <a:off x="-540168" y="4208282"/>
              <a:ext cx="42484" cy="54428"/>
            </a:xfrm>
            <a:custGeom>
              <a:avLst/>
              <a:gdLst/>
              <a:ahLst/>
              <a:cxnLst/>
              <a:rect l="l" t="t" r="r" b="b"/>
              <a:pathLst>
                <a:path w="907" h="1162" extrusionOk="0">
                  <a:moveTo>
                    <a:pt x="349" y="1"/>
                  </a:moveTo>
                  <a:lnTo>
                    <a:pt x="349" y="186"/>
                  </a:lnTo>
                  <a:lnTo>
                    <a:pt x="372" y="535"/>
                  </a:lnTo>
                  <a:lnTo>
                    <a:pt x="395" y="790"/>
                  </a:lnTo>
                  <a:lnTo>
                    <a:pt x="395" y="860"/>
                  </a:lnTo>
                  <a:lnTo>
                    <a:pt x="395" y="906"/>
                  </a:lnTo>
                  <a:lnTo>
                    <a:pt x="349" y="952"/>
                  </a:lnTo>
                  <a:lnTo>
                    <a:pt x="303" y="976"/>
                  </a:lnTo>
                  <a:lnTo>
                    <a:pt x="163" y="999"/>
                  </a:lnTo>
                  <a:lnTo>
                    <a:pt x="1" y="999"/>
                  </a:lnTo>
                  <a:lnTo>
                    <a:pt x="1" y="1069"/>
                  </a:lnTo>
                  <a:lnTo>
                    <a:pt x="1" y="1092"/>
                  </a:lnTo>
                  <a:lnTo>
                    <a:pt x="47" y="1115"/>
                  </a:lnTo>
                  <a:lnTo>
                    <a:pt x="256" y="1138"/>
                  </a:lnTo>
                  <a:lnTo>
                    <a:pt x="419" y="1161"/>
                  </a:lnTo>
                  <a:lnTo>
                    <a:pt x="697" y="1138"/>
                  </a:lnTo>
                  <a:lnTo>
                    <a:pt x="860" y="1115"/>
                  </a:lnTo>
                  <a:lnTo>
                    <a:pt x="906" y="1092"/>
                  </a:lnTo>
                  <a:lnTo>
                    <a:pt x="860" y="1022"/>
                  </a:lnTo>
                  <a:lnTo>
                    <a:pt x="837" y="929"/>
                  </a:lnTo>
                  <a:lnTo>
                    <a:pt x="813" y="836"/>
                  </a:lnTo>
                  <a:lnTo>
                    <a:pt x="813" y="720"/>
                  </a:lnTo>
                  <a:lnTo>
                    <a:pt x="813" y="488"/>
                  </a:lnTo>
                  <a:lnTo>
                    <a:pt x="883" y="302"/>
                  </a:lnTo>
                  <a:lnTo>
                    <a:pt x="906" y="163"/>
                  </a:lnTo>
                  <a:lnTo>
                    <a:pt x="906" y="70"/>
                  </a:lnTo>
                  <a:lnTo>
                    <a:pt x="883" y="24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4"/>
            <p:cNvSpPr/>
            <p:nvPr/>
          </p:nvSpPr>
          <p:spPr>
            <a:xfrm flipH="1">
              <a:off x="-1527538" y="4581263"/>
              <a:ext cx="9836" cy="9836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1" y="1"/>
                  </a:moveTo>
                  <a:lnTo>
                    <a:pt x="1" y="210"/>
                  </a:lnTo>
                  <a:lnTo>
                    <a:pt x="210" y="2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6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4"/>
            <p:cNvSpPr/>
            <p:nvPr/>
          </p:nvSpPr>
          <p:spPr>
            <a:xfrm flipH="1">
              <a:off x="-1527538" y="4581263"/>
              <a:ext cx="9836" cy="9836"/>
            </a:xfrm>
            <a:custGeom>
              <a:avLst/>
              <a:gdLst/>
              <a:ahLst/>
              <a:cxnLst/>
              <a:rect l="l" t="t" r="r" b="b"/>
              <a:pathLst>
                <a:path w="210" h="210" fill="none" extrusionOk="0">
                  <a:moveTo>
                    <a:pt x="1" y="1"/>
                  </a:moveTo>
                  <a:lnTo>
                    <a:pt x="1" y="210"/>
                  </a:lnTo>
                  <a:lnTo>
                    <a:pt x="1" y="210"/>
                  </a:lnTo>
                  <a:lnTo>
                    <a:pt x="210" y="21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4"/>
            <p:cNvSpPr/>
            <p:nvPr/>
          </p:nvSpPr>
          <p:spPr>
            <a:xfrm flipH="1">
              <a:off x="-417267" y="4488849"/>
              <a:ext cx="311064" cy="10914"/>
            </a:xfrm>
            <a:custGeom>
              <a:avLst/>
              <a:gdLst/>
              <a:ahLst/>
              <a:cxnLst/>
              <a:rect l="l" t="t" r="r" b="b"/>
              <a:pathLst>
                <a:path w="6641" h="233" extrusionOk="0">
                  <a:moveTo>
                    <a:pt x="117" y="0"/>
                  </a:moveTo>
                  <a:lnTo>
                    <a:pt x="70" y="24"/>
                  </a:lnTo>
                  <a:lnTo>
                    <a:pt x="24" y="47"/>
                  </a:lnTo>
                  <a:lnTo>
                    <a:pt x="1" y="70"/>
                  </a:lnTo>
                  <a:lnTo>
                    <a:pt x="1" y="116"/>
                  </a:lnTo>
                  <a:lnTo>
                    <a:pt x="1" y="163"/>
                  </a:lnTo>
                  <a:lnTo>
                    <a:pt x="24" y="209"/>
                  </a:lnTo>
                  <a:lnTo>
                    <a:pt x="70" y="233"/>
                  </a:lnTo>
                  <a:lnTo>
                    <a:pt x="6571" y="233"/>
                  </a:lnTo>
                  <a:lnTo>
                    <a:pt x="6618" y="209"/>
                  </a:lnTo>
                  <a:lnTo>
                    <a:pt x="6641" y="163"/>
                  </a:lnTo>
                  <a:lnTo>
                    <a:pt x="6641" y="116"/>
                  </a:lnTo>
                  <a:lnTo>
                    <a:pt x="6641" y="70"/>
                  </a:lnTo>
                  <a:lnTo>
                    <a:pt x="6618" y="47"/>
                  </a:lnTo>
                  <a:lnTo>
                    <a:pt x="6571" y="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4"/>
            <p:cNvSpPr/>
            <p:nvPr/>
          </p:nvSpPr>
          <p:spPr>
            <a:xfrm flipH="1">
              <a:off x="-486865" y="4179991"/>
              <a:ext cx="14193" cy="105531"/>
            </a:xfrm>
            <a:custGeom>
              <a:avLst/>
              <a:gdLst/>
              <a:ahLst/>
              <a:cxnLst/>
              <a:rect l="l" t="t" r="r" b="b"/>
              <a:pathLst>
                <a:path w="303" h="2253" extrusionOk="0">
                  <a:moveTo>
                    <a:pt x="94" y="1"/>
                  </a:moveTo>
                  <a:lnTo>
                    <a:pt x="47" y="47"/>
                  </a:lnTo>
                  <a:lnTo>
                    <a:pt x="1" y="94"/>
                  </a:lnTo>
                  <a:lnTo>
                    <a:pt x="1" y="140"/>
                  </a:lnTo>
                  <a:lnTo>
                    <a:pt x="1" y="2253"/>
                  </a:lnTo>
                  <a:lnTo>
                    <a:pt x="303" y="2253"/>
                  </a:lnTo>
                  <a:lnTo>
                    <a:pt x="303" y="1603"/>
                  </a:lnTo>
                  <a:lnTo>
                    <a:pt x="303" y="442"/>
                  </a:lnTo>
                  <a:lnTo>
                    <a:pt x="303" y="140"/>
                  </a:lnTo>
                  <a:lnTo>
                    <a:pt x="303" y="94"/>
                  </a:lnTo>
                  <a:lnTo>
                    <a:pt x="256" y="47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"/>
            <p:cNvSpPr/>
            <p:nvPr/>
          </p:nvSpPr>
          <p:spPr>
            <a:xfrm flipH="1">
              <a:off x="-486865" y="4307253"/>
              <a:ext cx="14193" cy="258838"/>
            </a:xfrm>
            <a:custGeom>
              <a:avLst/>
              <a:gdLst/>
              <a:ahLst/>
              <a:cxnLst/>
              <a:rect l="l" t="t" r="r" b="b"/>
              <a:pathLst>
                <a:path w="303" h="5526" extrusionOk="0">
                  <a:moveTo>
                    <a:pt x="1" y="0"/>
                  </a:moveTo>
                  <a:lnTo>
                    <a:pt x="1" y="5526"/>
                  </a:lnTo>
                  <a:lnTo>
                    <a:pt x="303" y="5526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"/>
            <p:cNvSpPr/>
            <p:nvPr/>
          </p:nvSpPr>
          <p:spPr>
            <a:xfrm flipH="1">
              <a:off x="-1150204" y="4425756"/>
              <a:ext cx="120754" cy="14193"/>
            </a:xfrm>
            <a:custGeom>
              <a:avLst/>
              <a:gdLst/>
              <a:ahLst/>
              <a:cxnLst/>
              <a:rect l="l" t="t" r="r" b="b"/>
              <a:pathLst>
                <a:path w="2578" h="303" extrusionOk="0">
                  <a:moveTo>
                    <a:pt x="94" y="1"/>
                  </a:moveTo>
                  <a:lnTo>
                    <a:pt x="47" y="47"/>
                  </a:lnTo>
                  <a:lnTo>
                    <a:pt x="1" y="94"/>
                  </a:lnTo>
                  <a:lnTo>
                    <a:pt x="1" y="140"/>
                  </a:lnTo>
                  <a:lnTo>
                    <a:pt x="1" y="210"/>
                  </a:lnTo>
                  <a:lnTo>
                    <a:pt x="47" y="256"/>
                  </a:lnTo>
                  <a:lnTo>
                    <a:pt x="94" y="303"/>
                  </a:lnTo>
                  <a:lnTo>
                    <a:pt x="2485" y="303"/>
                  </a:lnTo>
                  <a:lnTo>
                    <a:pt x="2531" y="256"/>
                  </a:lnTo>
                  <a:lnTo>
                    <a:pt x="2578" y="210"/>
                  </a:lnTo>
                  <a:lnTo>
                    <a:pt x="2578" y="140"/>
                  </a:lnTo>
                  <a:lnTo>
                    <a:pt x="2578" y="94"/>
                  </a:lnTo>
                  <a:lnTo>
                    <a:pt x="2531" y="47"/>
                  </a:lnTo>
                  <a:lnTo>
                    <a:pt x="24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"/>
            <p:cNvSpPr/>
            <p:nvPr/>
          </p:nvSpPr>
          <p:spPr>
            <a:xfrm flipH="1">
              <a:off x="-1834195" y="4556251"/>
              <a:ext cx="19579" cy="26184"/>
            </a:xfrm>
            <a:custGeom>
              <a:avLst/>
              <a:gdLst/>
              <a:ahLst/>
              <a:cxnLst/>
              <a:rect l="l" t="t" r="r" b="b"/>
              <a:pathLst>
                <a:path w="418" h="559" extrusionOk="0">
                  <a:moveTo>
                    <a:pt x="0" y="1"/>
                  </a:moveTo>
                  <a:lnTo>
                    <a:pt x="0" y="558"/>
                  </a:lnTo>
                  <a:lnTo>
                    <a:pt x="209" y="279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"/>
            <p:cNvSpPr/>
            <p:nvPr/>
          </p:nvSpPr>
          <p:spPr>
            <a:xfrm flipH="1">
              <a:off x="-1895134" y="4456202"/>
              <a:ext cx="80518" cy="90308"/>
            </a:xfrm>
            <a:custGeom>
              <a:avLst/>
              <a:gdLst/>
              <a:ahLst/>
              <a:cxnLst/>
              <a:rect l="l" t="t" r="r" b="b"/>
              <a:pathLst>
                <a:path w="1719" h="1928" extrusionOk="0">
                  <a:moveTo>
                    <a:pt x="0" y="1"/>
                  </a:moveTo>
                  <a:lnTo>
                    <a:pt x="0" y="1928"/>
                  </a:lnTo>
                  <a:lnTo>
                    <a:pt x="1718" y="1928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"/>
            <p:cNvSpPr/>
            <p:nvPr/>
          </p:nvSpPr>
          <p:spPr>
            <a:xfrm flipH="1">
              <a:off x="-1895134" y="4456202"/>
              <a:ext cx="80518" cy="90308"/>
            </a:xfrm>
            <a:custGeom>
              <a:avLst/>
              <a:gdLst/>
              <a:ahLst/>
              <a:cxnLst/>
              <a:rect l="l" t="t" r="r" b="b"/>
              <a:pathLst>
                <a:path w="1719" h="1928" fill="none" extrusionOk="0">
                  <a:moveTo>
                    <a:pt x="0" y="1"/>
                  </a:moveTo>
                  <a:lnTo>
                    <a:pt x="0" y="1928"/>
                  </a:lnTo>
                  <a:lnTo>
                    <a:pt x="580" y="1928"/>
                  </a:lnTo>
                  <a:lnTo>
                    <a:pt x="1718" y="1928"/>
                  </a:lnTo>
                  <a:lnTo>
                    <a:pt x="1718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"/>
            <p:cNvSpPr/>
            <p:nvPr/>
          </p:nvSpPr>
          <p:spPr>
            <a:xfrm flipH="1">
              <a:off x="-1989702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"/>
            <p:cNvSpPr/>
            <p:nvPr/>
          </p:nvSpPr>
          <p:spPr>
            <a:xfrm flipH="1">
              <a:off x="-1989702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fill="none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"/>
            <p:cNvSpPr/>
            <p:nvPr/>
          </p:nvSpPr>
          <p:spPr>
            <a:xfrm flipH="1">
              <a:off x="-2084317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"/>
            <p:cNvSpPr/>
            <p:nvPr/>
          </p:nvSpPr>
          <p:spPr>
            <a:xfrm flipH="1">
              <a:off x="-2084317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fill="none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"/>
            <p:cNvSpPr/>
            <p:nvPr/>
          </p:nvSpPr>
          <p:spPr>
            <a:xfrm flipH="1">
              <a:off x="-1895134" y="4524728"/>
              <a:ext cx="80518" cy="21781"/>
            </a:xfrm>
            <a:custGeom>
              <a:avLst/>
              <a:gdLst/>
              <a:ahLst/>
              <a:cxnLst/>
              <a:rect l="l" t="t" r="r" b="b"/>
              <a:pathLst>
                <a:path w="1719" h="465" extrusionOk="0">
                  <a:moveTo>
                    <a:pt x="0" y="1"/>
                  </a:moveTo>
                  <a:lnTo>
                    <a:pt x="0" y="465"/>
                  </a:lnTo>
                  <a:lnTo>
                    <a:pt x="1718" y="465"/>
                  </a:lnTo>
                  <a:lnTo>
                    <a:pt x="1718" y="4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"/>
            <p:cNvSpPr/>
            <p:nvPr/>
          </p:nvSpPr>
          <p:spPr>
            <a:xfrm flipH="1">
              <a:off x="-1895134" y="4524728"/>
              <a:ext cx="80518" cy="21781"/>
            </a:xfrm>
            <a:custGeom>
              <a:avLst/>
              <a:gdLst/>
              <a:ahLst/>
              <a:cxnLst/>
              <a:rect l="l" t="t" r="r" b="b"/>
              <a:pathLst>
                <a:path w="1719" h="465" fill="none" extrusionOk="0">
                  <a:moveTo>
                    <a:pt x="0" y="1"/>
                  </a:moveTo>
                  <a:lnTo>
                    <a:pt x="0" y="465"/>
                  </a:lnTo>
                  <a:lnTo>
                    <a:pt x="580" y="465"/>
                  </a:lnTo>
                  <a:lnTo>
                    <a:pt x="580" y="465"/>
                  </a:lnTo>
                  <a:lnTo>
                    <a:pt x="1718" y="465"/>
                  </a:lnTo>
                  <a:lnTo>
                    <a:pt x="1718" y="418"/>
                  </a:lnTo>
                  <a:lnTo>
                    <a:pt x="1718" y="41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"/>
            <p:cNvSpPr/>
            <p:nvPr/>
          </p:nvSpPr>
          <p:spPr>
            <a:xfrm flipH="1">
              <a:off x="-1895134" y="4460558"/>
              <a:ext cx="80518" cy="65295"/>
            </a:xfrm>
            <a:custGeom>
              <a:avLst/>
              <a:gdLst/>
              <a:ahLst/>
              <a:cxnLst/>
              <a:rect l="l" t="t" r="r" b="b"/>
              <a:pathLst>
                <a:path w="1719" h="1394" extrusionOk="0">
                  <a:moveTo>
                    <a:pt x="0" y="1"/>
                  </a:moveTo>
                  <a:lnTo>
                    <a:pt x="0" y="720"/>
                  </a:lnTo>
                  <a:lnTo>
                    <a:pt x="1718" y="1394"/>
                  </a:lnTo>
                  <a:lnTo>
                    <a:pt x="1718" y="837"/>
                  </a:lnTo>
                  <a:lnTo>
                    <a:pt x="859" y="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"/>
            <p:cNvSpPr/>
            <p:nvPr/>
          </p:nvSpPr>
          <p:spPr>
            <a:xfrm flipH="1">
              <a:off x="-1989702" y="4456202"/>
              <a:ext cx="81595" cy="66419"/>
            </a:xfrm>
            <a:custGeom>
              <a:avLst/>
              <a:gdLst/>
              <a:ahLst/>
              <a:cxnLst/>
              <a:rect l="l" t="t" r="r" b="b"/>
              <a:pathLst>
                <a:path w="1742" h="1418" extrusionOk="0">
                  <a:moveTo>
                    <a:pt x="1" y="1"/>
                  </a:moveTo>
                  <a:lnTo>
                    <a:pt x="1" y="721"/>
                  </a:lnTo>
                  <a:lnTo>
                    <a:pt x="1742" y="1417"/>
                  </a:lnTo>
                  <a:lnTo>
                    <a:pt x="1742" y="697"/>
                  </a:lnTo>
                  <a:lnTo>
                    <a:pt x="976" y="372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"/>
            <p:cNvSpPr/>
            <p:nvPr/>
          </p:nvSpPr>
          <p:spPr>
            <a:xfrm flipH="1">
              <a:off x="-1989702" y="4456202"/>
              <a:ext cx="81595" cy="66419"/>
            </a:xfrm>
            <a:custGeom>
              <a:avLst/>
              <a:gdLst/>
              <a:ahLst/>
              <a:cxnLst/>
              <a:rect l="l" t="t" r="r" b="b"/>
              <a:pathLst>
                <a:path w="1742" h="1418" fill="none" extrusionOk="0">
                  <a:moveTo>
                    <a:pt x="210" y="1"/>
                  </a:moveTo>
                  <a:lnTo>
                    <a:pt x="1" y="1"/>
                  </a:lnTo>
                  <a:lnTo>
                    <a:pt x="1" y="721"/>
                  </a:lnTo>
                  <a:lnTo>
                    <a:pt x="1" y="721"/>
                  </a:lnTo>
                  <a:lnTo>
                    <a:pt x="1742" y="1417"/>
                  </a:lnTo>
                  <a:lnTo>
                    <a:pt x="1742" y="697"/>
                  </a:lnTo>
                  <a:lnTo>
                    <a:pt x="1742" y="697"/>
                  </a:lnTo>
                  <a:lnTo>
                    <a:pt x="976" y="372"/>
                  </a:lnTo>
                  <a:lnTo>
                    <a:pt x="2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"/>
            <p:cNvSpPr/>
            <p:nvPr/>
          </p:nvSpPr>
          <p:spPr>
            <a:xfrm flipH="1">
              <a:off x="-1989702" y="4504072"/>
              <a:ext cx="81595" cy="42437"/>
            </a:xfrm>
            <a:custGeom>
              <a:avLst/>
              <a:gdLst/>
              <a:ahLst/>
              <a:cxnLst/>
              <a:rect l="l" t="t" r="r" b="b"/>
              <a:pathLst>
                <a:path w="1742" h="906" extrusionOk="0">
                  <a:moveTo>
                    <a:pt x="1" y="0"/>
                  </a:moveTo>
                  <a:lnTo>
                    <a:pt x="1" y="465"/>
                  </a:lnTo>
                  <a:lnTo>
                    <a:pt x="744" y="674"/>
                  </a:lnTo>
                  <a:lnTo>
                    <a:pt x="1487" y="906"/>
                  </a:lnTo>
                  <a:lnTo>
                    <a:pt x="1742" y="906"/>
                  </a:lnTo>
                  <a:lnTo>
                    <a:pt x="1742" y="558"/>
                  </a:lnTo>
                  <a:lnTo>
                    <a:pt x="883" y="2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"/>
            <p:cNvSpPr/>
            <p:nvPr/>
          </p:nvSpPr>
          <p:spPr>
            <a:xfrm flipH="1">
              <a:off x="-1989702" y="4504072"/>
              <a:ext cx="81595" cy="42437"/>
            </a:xfrm>
            <a:custGeom>
              <a:avLst/>
              <a:gdLst/>
              <a:ahLst/>
              <a:cxnLst/>
              <a:rect l="l" t="t" r="r" b="b"/>
              <a:pathLst>
                <a:path w="1742" h="906" fill="none" extrusionOk="0">
                  <a:moveTo>
                    <a:pt x="1" y="0"/>
                  </a:moveTo>
                  <a:lnTo>
                    <a:pt x="1" y="465"/>
                  </a:lnTo>
                  <a:lnTo>
                    <a:pt x="1" y="465"/>
                  </a:lnTo>
                  <a:lnTo>
                    <a:pt x="744" y="674"/>
                  </a:lnTo>
                  <a:lnTo>
                    <a:pt x="1487" y="906"/>
                  </a:lnTo>
                  <a:lnTo>
                    <a:pt x="1742" y="906"/>
                  </a:lnTo>
                  <a:lnTo>
                    <a:pt x="1742" y="558"/>
                  </a:lnTo>
                  <a:lnTo>
                    <a:pt x="1742" y="558"/>
                  </a:lnTo>
                  <a:lnTo>
                    <a:pt x="883" y="25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"/>
            <p:cNvSpPr/>
            <p:nvPr/>
          </p:nvSpPr>
          <p:spPr>
            <a:xfrm flipH="1">
              <a:off x="-2084317" y="4460558"/>
              <a:ext cx="81595" cy="76162"/>
            </a:xfrm>
            <a:custGeom>
              <a:avLst/>
              <a:gdLst/>
              <a:ahLst/>
              <a:cxnLst/>
              <a:rect l="l" t="t" r="r" b="b"/>
              <a:pathLst>
                <a:path w="1742" h="1626" extrusionOk="0">
                  <a:moveTo>
                    <a:pt x="1" y="1"/>
                  </a:moveTo>
                  <a:lnTo>
                    <a:pt x="1" y="837"/>
                  </a:lnTo>
                  <a:lnTo>
                    <a:pt x="860" y="1254"/>
                  </a:lnTo>
                  <a:lnTo>
                    <a:pt x="1742" y="1626"/>
                  </a:lnTo>
                  <a:lnTo>
                    <a:pt x="1742" y="8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"/>
            <p:cNvSpPr/>
            <p:nvPr/>
          </p:nvSpPr>
          <p:spPr>
            <a:xfrm flipH="1">
              <a:off x="-2084317" y="4460558"/>
              <a:ext cx="81595" cy="76162"/>
            </a:xfrm>
            <a:custGeom>
              <a:avLst/>
              <a:gdLst/>
              <a:ahLst/>
              <a:cxnLst/>
              <a:rect l="l" t="t" r="r" b="b"/>
              <a:pathLst>
                <a:path w="1742" h="1626" fill="none" extrusionOk="0">
                  <a:moveTo>
                    <a:pt x="1" y="1"/>
                  </a:moveTo>
                  <a:lnTo>
                    <a:pt x="1" y="837"/>
                  </a:lnTo>
                  <a:lnTo>
                    <a:pt x="1" y="837"/>
                  </a:lnTo>
                  <a:lnTo>
                    <a:pt x="860" y="1254"/>
                  </a:lnTo>
                  <a:lnTo>
                    <a:pt x="1742" y="1626"/>
                  </a:lnTo>
                  <a:lnTo>
                    <a:pt x="1742" y="837"/>
                  </a:lnTo>
                  <a:lnTo>
                    <a:pt x="1742" y="83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"/>
            <p:cNvSpPr/>
            <p:nvPr/>
          </p:nvSpPr>
          <p:spPr>
            <a:xfrm flipH="1">
              <a:off x="-2084317" y="4512784"/>
              <a:ext cx="81595" cy="33725"/>
            </a:xfrm>
            <a:custGeom>
              <a:avLst/>
              <a:gdLst/>
              <a:ahLst/>
              <a:cxnLst/>
              <a:rect l="l" t="t" r="r" b="b"/>
              <a:pathLst>
                <a:path w="1742" h="720" extrusionOk="0">
                  <a:moveTo>
                    <a:pt x="1" y="0"/>
                  </a:moveTo>
                  <a:lnTo>
                    <a:pt x="1" y="720"/>
                  </a:lnTo>
                  <a:lnTo>
                    <a:pt x="1742" y="720"/>
                  </a:lnTo>
                  <a:lnTo>
                    <a:pt x="860" y="3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"/>
            <p:cNvSpPr/>
            <p:nvPr/>
          </p:nvSpPr>
          <p:spPr>
            <a:xfrm flipH="1">
              <a:off x="-2084317" y="4512784"/>
              <a:ext cx="81595" cy="33725"/>
            </a:xfrm>
            <a:custGeom>
              <a:avLst/>
              <a:gdLst/>
              <a:ahLst/>
              <a:cxnLst/>
              <a:rect l="l" t="t" r="r" b="b"/>
              <a:pathLst>
                <a:path w="1742" h="720" fill="none" extrusionOk="0">
                  <a:moveTo>
                    <a:pt x="1" y="0"/>
                  </a:moveTo>
                  <a:lnTo>
                    <a:pt x="1" y="720"/>
                  </a:lnTo>
                  <a:lnTo>
                    <a:pt x="1742" y="720"/>
                  </a:lnTo>
                  <a:lnTo>
                    <a:pt x="1742" y="720"/>
                  </a:lnTo>
                  <a:lnTo>
                    <a:pt x="1742" y="720"/>
                  </a:lnTo>
                  <a:lnTo>
                    <a:pt x="860" y="372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"/>
            <p:cNvSpPr/>
            <p:nvPr/>
          </p:nvSpPr>
          <p:spPr>
            <a:xfrm flipH="1">
              <a:off x="-2084348" y="4710679"/>
              <a:ext cx="1875895" cy="101174"/>
            </a:xfrm>
            <a:custGeom>
              <a:avLst/>
              <a:gdLst/>
              <a:ahLst/>
              <a:cxnLst/>
              <a:rect l="l" t="t" r="r" b="b"/>
              <a:pathLst>
                <a:path w="40049" h="2160" extrusionOk="0">
                  <a:moveTo>
                    <a:pt x="488" y="1"/>
                  </a:moveTo>
                  <a:lnTo>
                    <a:pt x="511" y="256"/>
                  </a:lnTo>
                  <a:lnTo>
                    <a:pt x="511" y="511"/>
                  </a:lnTo>
                  <a:lnTo>
                    <a:pt x="488" y="790"/>
                  </a:lnTo>
                  <a:lnTo>
                    <a:pt x="441" y="1069"/>
                  </a:lnTo>
                  <a:lnTo>
                    <a:pt x="372" y="1324"/>
                  </a:lnTo>
                  <a:lnTo>
                    <a:pt x="279" y="1603"/>
                  </a:lnTo>
                  <a:lnTo>
                    <a:pt x="139" y="1881"/>
                  </a:lnTo>
                  <a:lnTo>
                    <a:pt x="0" y="2160"/>
                  </a:lnTo>
                  <a:lnTo>
                    <a:pt x="38702" y="2160"/>
                  </a:lnTo>
                  <a:lnTo>
                    <a:pt x="38818" y="1997"/>
                  </a:lnTo>
                  <a:lnTo>
                    <a:pt x="39120" y="1556"/>
                  </a:lnTo>
                  <a:lnTo>
                    <a:pt x="39538" y="883"/>
                  </a:lnTo>
                  <a:lnTo>
                    <a:pt x="400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"/>
            <p:cNvSpPr/>
            <p:nvPr/>
          </p:nvSpPr>
          <p:spPr>
            <a:xfrm flipH="1">
              <a:off x="-925391" y="4467116"/>
              <a:ext cx="142487" cy="130543"/>
            </a:xfrm>
            <a:custGeom>
              <a:avLst/>
              <a:gdLst/>
              <a:ahLst/>
              <a:cxnLst/>
              <a:rect l="l" t="t" r="r" b="b"/>
              <a:pathLst>
                <a:path w="3042" h="2787" extrusionOk="0">
                  <a:moveTo>
                    <a:pt x="0" y="0"/>
                  </a:moveTo>
                  <a:lnTo>
                    <a:pt x="0" y="2786"/>
                  </a:lnTo>
                  <a:lnTo>
                    <a:pt x="3042" y="2786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"/>
            <p:cNvSpPr/>
            <p:nvPr/>
          </p:nvSpPr>
          <p:spPr>
            <a:xfrm flipH="1">
              <a:off x="-929451" y="4467116"/>
              <a:ext cx="142487" cy="130543"/>
            </a:xfrm>
            <a:custGeom>
              <a:avLst/>
              <a:gdLst/>
              <a:ahLst/>
              <a:cxnLst/>
              <a:rect l="l" t="t" r="r" b="b"/>
              <a:pathLst>
                <a:path w="3042" h="2787" fill="none" extrusionOk="0">
                  <a:moveTo>
                    <a:pt x="3042" y="2786"/>
                  </a:moveTo>
                  <a:lnTo>
                    <a:pt x="0" y="2786"/>
                  </a:lnTo>
                  <a:lnTo>
                    <a:pt x="0" y="0"/>
                  </a:lnTo>
                  <a:lnTo>
                    <a:pt x="3042" y="0"/>
                  </a:lnTo>
                  <a:lnTo>
                    <a:pt x="3042" y="27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"/>
            <p:cNvSpPr/>
            <p:nvPr/>
          </p:nvSpPr>
          <p:spPr>
            <a:xfrm flipH="1">
              <a:off x="-1193718" y="4482338"/>
              <a:ext cx="167500" cy="107685"/>
            </a:xfrm>
            <a:custGeom>
              <a:avLst/>
              <a:gdLst/>
              <a:ahLst/>
              <a:cxnLst/>
              <a:rect l="l" t="t" r="r" b="b"/>
              <a:pathLst>
                <a:path w="3576" h="2299" extrusionOk="0">
                  <a:moveTo>
                    <a:pt x="0" y="0"/>
                  </a:moveTo>
                  <a:lnTo>
                    <a:pt x="0" y="2299"/>
                  </a:lnTo>
                  <a:lnTo>
                    <a:pt x="3575" y="2299"/>
                  </a:lnTo>
                  <a:lnTo>
                    <a:pt x="35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"/>
            <p:cNvSpPr/>
            <p:nvPr/>
          </p:nvSpPr>
          <p:spPr>
            <a:xfrm flipH="1">
              <a:off x="-1193718" y="4482338"/>
              <a:ext cx="167500" cy="107685"/>
            </a:xfrm>
            <a:custGeom>
              <a:avLst/>
              <a:gdLst/>
              <a:ahLst/>
              <a:cxnLst/>
              <a:rect l="l" t="t" r="r" b="b"/>
              <a:pathLst>
                <a:path w="3576" h="2299" fill="none" extrusionOk="0">
                  <a:moveTo>
                    <a:pt x="0" y="0"/>
                  </a:moveTo>
                  <a:lnTo>
                    <a:pt x="0" y="2299"/>
                  </a:lnTo>
                  <a:lnTo>
                    <a:pt x="3575" y="2299"/>
                  </a:lnTo>
                  <a:lnTo>
                    <a:pt x="3575" y="0"/>
                  </a:lnTo>
                  <a:lnTo>
                    <a:pt x="2856" y="0"/>
                  </a:lnTo>
                  <a:lnTo>
                    <a:pt x="2229" y="0"/>
                  </a:lnTo>
                  <a:lnTo>
                    <a:pt x="1556" y="0"/>
                  </a:lnTo>
                  <a:lnTo>
                    <a:pt x="1022" y="0"/>
                  </a:lnTo>
                  <a:lnTo>
                    <a:pt x="37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"/>
            <p:cNvSpPr/>
            <p:nvPr/>
          </p:nvSpPr>
          <p:spPr>
            <a:xfrm flipH="1">
              <a:off x="-1335078" y="4494282"/>
              <a:ext cx="93586" cy="95741"/>
            </a:xfrm>
            <a:custGeom>
              <a:avLst/>
              <a:gdLst/>
              <a:ahLst/>
              <a:cxnLst/>
              <a:rect l="l" t="t" r="r" b="b"/>
              <a:pathLst>
                <a:path w="1998" h="2044" extrusionOk="0">
                  <a:moveTo>
                    <a:pt x="1" y="0"/>
                  </a:moveTo>
                  <a:lnTo>
                    <a:pt x="1" y="2044"/>
                  </a:lnTo>
                  <a:lnTo>
                    <a:pt x="1998" y="2044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"/>
            <p:cNvSpPr/>
            <p:nvPr/>
          </p:nvSpPr>
          <p:spPr>
            <a:xfrm flipH="1">
              <a:off x="-1335078" y="4494282"/>
              <a:ext cx="93586" cy="95741"/>
            </a:xfrm>
            <a:custGeom>
              <a:avLst/>
              <a:gdLst/>
              <a:ahLst/>
              <a:cxnLst/>
              <a:rect l="l" t="t" r="r" b="b"/>
              <a:pathLst>
                <a:path w="1998" h="2044" fill="none" extrusionOk="0">
                  <a:moveTo>
                    <a:pt x="1" y="0"/>
                  </a:moveTo>
                  <a:lnTo>
                    <a:pt x="1" y="2044"/>
                  </a:lnTo>
                  <a:lnTo>
                    <a:pt x="1998" y="2044"/>
                  </a:lnTo>
                  <a:lnTo>
                    <a:pt x="1998" y="0"/>
                  </a:lnTo>
                  <a:lnTo>
                    <a:pt x="1696" y="0"/>
                  </a:lnTo>
                  <a:lnTo>
                    <a:pt x="1022" y="0"/>
                  </a:lnTo>
                  <a:lnTo>
                    <a:pt x="488" y="0"/>
                  </a:lnTo>
                  <a:lnTo>
                    <a:pt x="210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"/>
            <p:cNvSpPr/>
            <p:nvPr/>
          </p:nvSpPr>
          <p:spPr>
            <a:xfrm flipH="1">
              <a:off x="-1379668" y="4556251"/>
              <a:ext cx="44639" cy="34849"/>
            </a:xfrm>
            <a:custGeom>
              <a:avLst/>
              <a:gdLst/>
              <a:ahLst/>
              <a:cxnLst/>
              <a:rect l="l" t="t" r="r" b="b"/>
              <a:pathLst>
                <a:path w="953" h="744" fill="none" extrusionOk="0">
                  <a:moveTo>
                    <a:pt x="1" y="721"/>
                  </a:moveTo>
                  <a:lnTo>
                    <a:pt x="1" y="744"/>
                  </a:lnTo>
                  <a:lnTo>
                    <a:pt x="1" y="744"/>
                  </a:lnTo>
                  <a:lnTo>
                    <a:pt x="952" y="744"/>
                  </a:lnTo>
                  <a:lnTo>
                    <a:pt x="952" y="744"/>
                  </a:lnTo>
                  <a:lnTo>
                    <a:pt x="233" y="1"/>
                  </a:lnTo>
                  <a:lnTo>
                    <a:pt x="1" y="1"/>
                  </a:lnTo>
                  <a:lnTo>
                    <a:pt x="1" y="7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"/>
            <p:cNvSpPr/>
            <p:nvPr/>
          </p:nvSpPr>
          <p:spPr>
            <a:xfrm flipH="1">
              <a:off x="-1406294" y="4451897"/>
              <a:ext cx="76160" cy="139198"/>
            </a:xfrm>
            <a:custGeom>
              <a:avLst/>
              <a:gdLst/>
              <a:ahLst/>
              <a:cxnLst/>
              <a:rect l="l" t="t" r="r" b="b"/>
              <a:pathLst>
                <a:path w="1417" h="2020" extrusionOk="0">
                  <a:moveTo>
                    <a:pt x="1" y="0"/>
                  </a:moveTo>
                  <a:lnTo>
                    <a:pt x="1" y="905"/>
                  </a:lnTo>
                  <a:lnTo>
                    <a:pt x="1" y="2020"/>
                  </a:lnTo>
                  <a:lnTo>
                    <a:pt x="1417" y="2020"/>
                  </a:lnTo>
                  <a:lnTo>
                    <a:pt x="1417" y="511"/>
                  </a:lnTo>
                  <a:lnTo>
                    <a:pt x="14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"/>
            <p:cNvSpPr/>
            <p:nvPr/>
          </p:nvSpPr>
          <p:spPr>
            <a:xfrm flipH="1">
              <a:off x="-1517751" y="4475781"/>
              <a:ext cx="116397" cy="114243"/>
            </a:xfrm>
            <a:custGeom>
              <a:avLst/>
              <a:gdLst/>
              <a:ahLst/>
              <a:cxnLst/>
              <a:rect l="l" t="t" r="r" b="b"/>
              <a:pathLst>
                <a:path w="2485" h="2439" extrusionOk="0">
                  <a:moveTo>
                    <a:pt x="1" y="1"/>
                  </a:moveTo>
                  <a:lnTo>
                    <a:pt x="1" y="2439"/>
                  </a:lnTo>
                  <a:lnTo>
                    <a:pt x="2485" y="2439"/>
                  </a:lnTo>
                  <a:lnTo>
                    <a:pt x="24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"/>
            <p:cNvSpPr/>
            <p:nvPr/>
          </p:nvSpPr>
          <p:spPr>
            <a:xfrm flipH="1">
              <a:off x="-1623232" y="4556251"/>
              <a:ext cx="98973" cy="34849"/>
            </a:xfrm>
            <a:custGeom>
              <a:avLst/>
              <a:gdLst/>
              <a:ahLst/>
              <a:cxnLst/>
              <a:rect l="l" t="t" r="r" b="b"/>
              <a:pathLst>
                <a:path w="2113" h="744" extrusionOk="0">
                  <a:moveTo>
                    <a:pt x="0" y="1"/>
                  </a:moveTo>
                  <a:lnTo>
                    <a:pt x="743" y="744"/>
                  </a:lnTo>
                  <a:lnTo>
                    <a:pt x="2113" y="744"/>
                  </a:lnTo>
                  <a:lnTo>
                    <a:pt x="2113" y="721"/>
                  </a:lnTo>
                  <a:lnTo>
                    <a:pt x="21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"/>
            <p:cNvSpPr/>
            <p:nvPr/>
          </p:nvSpPr>
          <p:spPr>
            <a:xfrm flipH="1">
              <a:off x="-1623232" y="4556251"/>
              <a:ext cx="98973" cy="34849"/>
            </a:xfrm>
            <a:custGeom>
              <a:avLst/>
              <a:gdLst/>
              <a:ahLst/>
              <a:cxnLst/>
              <a:rect l="l" t="t" r="r" b="b"/>
              <a:pathLst>
                <a:path w="2113" h="744" fill="none" extrusionOk="0">
                  <a:moveTo>
                    <a:pt x="0" y="1"/>
                  </a:moveTo>
                  <a:lnTo>
                    <a:pt x="743" y="744"/>
                  </a:lnTo>
                  <a:lnTo>
                    <a:pt x="743" y="744"/>
                  </a:lnTo>
                  <a:lnTo>
                    <a:pt x="2113" y="744"/>
                  </a:lnTo>
                  <a:lnTo>
                    <a:pt x="2113" y="721"/>
                  </a:lnTo>
                  <a:lnTo>
                    <a:pt x="211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"/>
            <p:cNvSpPr/>
            <p:nvPr/>
          </p:nvSpPr>
          <p:spPr>
            <a:xfrm flipH="1">
              <a:off x="-1675457" y="4556251"/>
              <a:ext cx="52273" cy="34849"/>
            </a:xfrm>
            <a:custGeom>
              <a:avLst/>
              <a:gdLst/>
              <a:ahLst/>
              <a:cxnLst/>
              <a:rect l="l" t="t" r="r" b="b"/>
              <a:pathLst>
                <a:path w="1116" h="744" fill="none" extrusionOk="0">
                  <a:moveTo>
                    <a:pt x="1" y="721"/>
                  </a:moveTo>
                  <a:lnTo>
                    <a:pt x="1" y="744"/>
                  </a:lnTo>
                  <a:lnTo>
                    <a:pt x="1" y="744"/>
                  </a:lnTo>
                  <a:lnTo>
                    <a:pt x="1115" y="744"/>
                  </a:lnTo>
                  <a:lnTo>
                    <a:pt x="396" y="1"/>
                  </a:lnTo>
                  <a:lnTo>
                    <a:pt x="1" y="1"/>
                  </a:lnTo>
                  <a:lnTo>
                    <a:pt x="1" y="7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"/>
            <p:cNvSpPr/>
            <p:nvPr/>
          </p:nvSpPr>
          <p:spPr>
            <a:xfrm flipH="1">
              <a:off x="-1711288" y="4505145"/>
              <a:ext cx="88104" cy="85958"/>
            </a:xfrm>
            <a:custGeom>
              <a:avLst/>
              <a:gdLst/>
              <a:ahLst/>
              <a:cxnLst/>
              <a:rect l="l" t="t" r="r" b="b"/>
              <a:pathLst>
                <a:path w="1789" h="883" extrusionOk="0">
                  <a:moveTo>
                    <a:pt x="1" y="1"/>
                  </a:moveTo>
                  <a:lnTo>
                    <a:pt x="1" y="883"/>
                  </a:lnTo>
                  <a:lnTo>
                    <a:pt x="1789" y="883"/>
                  </a:lnTo>
                  <a:lnTo>
                    <a:pt x="17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"/>
            <p:cNvSpPr/>
            <p:nvPr/>
          </p:nvSpPr>
          <p:spPr>
            <a:xfrm flipH="1">
              <a:off x="-1706980" y="4556251"/>
              <a:ext cx="34849" cy="34849"/>
            </a:xfrm>
            <a:custGeom>
              <a:avLst/>
              <a:gdLst/>
              <a:ahLst/>
              <a:cxnLst/>
              <a:rect l="l" t="t" r="r" b="b"/>
              <a:pathLst>
                <a:path w="744" h="744" fill="none" extrusionOk="0">
                  <a:moveTo>
                    <a:pt x="1" y="1"/>
                  </a:moveTo>
                  <a:lnTo>
                    <a:pt x="720" y="744"/>
                  </a:lnTo>
                  <a:lnTo>
                    <a:pt x="744" y="744"/>
                  </a:lnTo>
                  <a:lnTo>
                    <a:pt x="744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"/>
            <p:cNvSpPr/>
            <p:nvPr/>
          </p:nvSpPr>
          <p:spPr>
            <a:xfrm flipH="1">
              <a:off x="-1675457" y="4556251"/>
              <a:ext cx="52273" cy="34849"/>
            </a:xfrm>
            <a:custGeom>
              <a:avLst/>
              <a:gdLst/>
              <a:ahLst/>
              <a:cxnLst/>
              <a:rect l="l" t="t" r="r" b="b"/>
              <a:pathLst>
                <a:path w="1116" h="744" fill="none" extrusionOk="0">
                  <a:moveTo>
                    <a:pt x="396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71" y="1"/>
                  </a:lnTo>
                  <a:lnTo>
                    <a:pt x="71" y="721"/>
                  </a:lnTo>
                  <a:lnTo>
                    <a:pt x="1" y="721"/>
                  </a:lnTo>
                  <a:lnTo>
                    <a:pt x="1" y="744"/>
                  </a:lnTo>
                  <a:lnTo>
                    <a:pt x="1" y="744"/>
                  </a:lnTo>
                  <a:lnTo>
                    <a:pt x="1" y="744"/>
                  </a:lnTo>
                  <a:lnTo>
                    <a:pt x="1115" y="744"/>
                  </a:lnTo>
                  <a:lnTo>
                    <a:pt x="39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"/>
            <p:cNvSpPr/>
            <p:nvPr/>
          </p:nvSpPr>
          <p:spPr>
            <a:xfrm flipH="1">
              <a:off x="-1706980" y="4556251"/>
              <a:ext cx="34849" cy="34849"/>
            </a:xfrm>
            <a:custGeom>
              <a:avLst/>
              <a:gdLst/>
              <a:ahLst/>
              <a:cxnLst/>
              <a:rect l="l" t="t" r="r" b="b"/>
              <a:pathLst>
                <a:path w="744" h="744" fill="none" extrusionOk="0">
                  <a:moveTo>
                    <a:pt x="744" y="1"/>
                  </a:moveTo>
                  <a:lnTo>
                    <a:pt x="1" y="1"/>
                  </a:lnTo>
                  <a:lnTo>
                    <a:pt x="720" y="744"/>
                  </a:lnTo>
                  <a:lnTo>
                    <a:pt x="720" y="744"/>
                  </a:lnTo>
                  <a:lnTo>
                    <a:pt x="744" y="744"/>
                  </a:lnTo>
                  <a:lnTo>
                    <a:pt x="74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"/>
            <p:cNvSpPr/>
            <p:nvPr/>
          </p:nvSpPr>
          <p:spPr>
            <a:xfrm flipH="1">
              <a:off x="-1800519" y="4556251"/>
              <a:ext cx="80518" cy="33772"/>
            </a:xfrm>
            <a:custGeom>
              <a:avLst/>
              <a:gdLst/>
              <a:ahLst/>
              <a:cxnLst/>
              <a:rect l="l" t="t" r="r" b="b"/>
              <a:pathLst>
                <a:path w="1719" h="721" extrusionOk="0">
                  <a:moveTo>
                    <a:pt x="0" y="1"/>
                  </a:moveTo>
                  <a:lnTo>
                    <a:pt x="0" y="721"/>
                  </a:lnTo>
                  <a:lnTo>
                    <a:pt x="1091" y="721"/>
                  </a:lnTo>
                  <a:lnTo>
                    <a:pt x="1718" y="697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"/>
            <p:cNvSpPr/>
            <p:nvPr/>
          </p:nvSpPr>
          <p:spPr>
            <a:xfrm flipH="1">
              <a:off x="-1800519" y="4556251"/>
              <a:ext cx="80518" cy="33772"/>
            </a:xfrm>
            <a:custGeom>
              <a:avLst/>
              <a:gdLst/>
              <a:ahLst/>
              <a:cxnLst/>
              <a:rect l="l" t="t" r="r" b="b"/>
              <a:pathLst>
                <a:path w="1719" h="721" fill="none" extrusionOk="0">
                  <a:moveTo>
                    <a:pt x="0" y="721"/>
                  </a:moveTo>
                  <a:lnTo>
                    <a:pt x="0" y="721"/>
                  </a:lnTo>
                  <a:lnTo>
                    <a:pt x="0" y="721"/>
                  </a:lnTo>
                  <a:lnTo>
                    <a:pt x="1091" y="721"/>
                  </a:lnTo>
                  <a:lnTo>
                    <a:pt x="1718" y="697"/>
                  </a:lnTo>
                  <a:lnTo>
                    <a:pt x="1718" y="1"/>
                  </a:lnTo>
                  <a:lnTo>
                    <a:pt x="0" y="1"/>
                  </a:lnTo>
                  <a:lnTo>
                    <a:pt x="0" y="7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"/>
            <p:cNvSpPr/>
            <p:nvPr/>
          </p:nvSpPr>
          <p:spPr>
            <a:xfrm flipH="1">
              <a:off x="-1800519" y="4456202"/>
              <a:ext cx="80518" cy="90308"/>
            </a:xfrm>
            <a:custGeom>
              <a:avLst/>
              <a:gdLst/>
              <a:ahLst/>
              <a:cxnLst/>
              <a:rect l="l" t="t" r="r" b="b"/>
              <a:pathLst>
                <a:path w="1719" h="1928" extrusionOk="0">
                  <a:moveTo>
                    <a:pt x="0" y="1"/>
                  </a:moveTo>
                  <a:lnTo>
                    <a:pt x="0" y="1928"/>
                  </a:lnTo>
                  <a:lnTo>
                    <a:pt x="1718" y="1928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"/>
            <p:cNvSpPr/>
            <p:nvPr/>
          </p:nvSpPr>
          <p:spPr>
            <a:xfrm flipH="1">
              <a:off x="-154119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"/>
            <p:cNvSpPr/>
            <p:nvPr/>
          </p:nvSpPr>
          <p:spPr>
            <a:xfrm flipH="1">
              <a:off x="-186719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1" y="1"/>
                  </a:moveTo>
                  <a:lnTo>
                    <a:pt x="1" y="999"/>
                  </a:lnTo>
                  <a:lnTo>
                    <a:pt x="117" y="999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"/>
            <p:cNvSpPr/>
            <p:nvPr/>
          </p:nvSpPr>
          <p:spPr>
            <a:xfrm flipH="1">
              <a:off x="-218289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"/>
            <p:cNvSpPr/>
            <p:nvPr/>
          </p:nvSpPr>
          <p:spPr>
            <a:xfrm flipH="1">
              <a:off x="-249811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"/>
            <p:cNvSpPr/>
            <p:nvPr/>
          </p:nvSpPr>
          <p:spPr>
            <a:xfrm flipH="1">
              <a:off x="-281334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1" y="1"/>
                  </a:moveTo>
                  <a:lnTo>
                    <a:pt x="1" y="999"/>
                  </a:lnTo>
                  <a:lnTo>
                    <a:pt x="117" y="999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"/>
            <p:cNvSpPr/>
            <p:nvPr/>
          </p:nvSpPr>
          <p:spPr>
            <a:xfrm flipH="1">
              <a:off x="-313981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"/>
            <p:cNvSpPr/>
            <p:nvPr/>
          </p:nvSpPr>
          <p:spPr>
            <a:xfrm flipH="1">
              <a:off x="-345504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"/>
            <p:cNvSpPr/>
            <p:nvPr/>
          </p:nvSpPr>
          <p:spPr>
            <a:xfrm flipH="1">
              <a:off x="-377027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1" y="1"/>
                  </a:moveTo>
                  <a:lnTo>
                    <a:pt x="1" y="999"/>
                  </a:lnTo>
                  <a:lnTo>
                    <a:pt x="117" y="999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"/>
            <p:cNvSpPr/>
            <p:nvPr/>
          </p:nvSpPr>
          <p:spPr>
            <a:xfrm flipH="1">
              <a:off x="-374876" y="4520372"/>
              <a:ext cx="223005" cy="5480"/>
            </a:xfrm>
            <a:custGeom>
              <a:avLst/>
              <a:gdLst/>
              <a:ahLst/>
              <a:cxnLst/>
              <a:rect l="l" t="t" r="r" b="b"/>
              <a:pathLst>
                <a:path w="4761" h="117" extrusionOk="0">
                  <a:moveTo>
                    <a:pt x="1" y="1"/>
                  </a:moveTo>
                  <a:lnTo>
                    <a:pt x="1" y="117"/>
                  </a:lnTo>
                  <a:lnTo>
                    <a:pt x="4760" y="117"/>
                  </a:lnTo>
                  <a:lnTo>
                    <a:pt x="47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"/>
            <p:cNvSpPr/>
            <p:nvPr/>
          </p:nvSpPr>
          <p:spPr>
            <a:xfrm flipH="1">
              <a:off x="-1133902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0" y="1"/>
                  </a:moveTo>
                  <a:lnTo>
                    <a:pt x="0" y="906"/>
                  </a:lnTo>
                  <a:lnTo>
                    <a:pt x="116" y="906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"/>
            <p:cNvSpPr/>
            <p:nvPr/>
          </p:nvSpPr>
          <p:spPr>
            <a:xfrm flipH="1">
              <a:off x="-1045797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1" y="1"/>
                  </a:moveTo>
                  <a:lnTo>
                    <a:pt x="1" y="906"/>
                  </a:lnTo>
                  <a:lnTo>
                    <a:pt x="117" y="906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"/>
            <p:cNvSpPr/>
            <p:nvPr/>
          </p:nvSpPr>
          <p:spPr>
            <a:xfrm flipH="1">
              <a:off x="-1077367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0" y="1"/>
                  </a:moveTo>
                  <a:lnTo>
                    <a:pt x="0" y="906"/>
                  </a:lnTo>
                  <a:lnTo>
                    <a:pt x="116" y="906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"/>
            <p:cNvSpPr/>
            <p:nvPr/>
          </p:nvSpPr>
          <p:spPr>
            <a:xfrm flipH="1">
              <a:off x="-1101255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1" y="1"/>
                  </a:moveTo>
                  <a:lnTo>
                    <a:pt x="1" y="906"/>
                  </a:lnTo>
                  <a:lnTo>
                    <a:pt x="117" y="906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"/>
            <p:cNvSpPr/>
            <p:nvPr/>
          </p:nvSpPr>
          <p:spPr>
            <a:xfrm flipH="1">
              <a:off x="-1324209" y="4439902"/>
              <a:ext cx="5480" cy="54428"/>
            </a:xfrm>
            <a:custGeom>
              <a:avLst/>
              <a:gdLst/>
              <a:ahLst/>
              <a:cxnLst/>
              <a:rect l="l" t="t" r="r" b="b"/>
              <a:pathLst>
                <a:path w="117" h="1162" extrusionOk="0">
                  <a:moveTo>
                    <a:pt x="0" y="1"/>
                  </a:moveTo>
                  <a:lnTo>
                    <a:pt x="0" y="1161"/>
                  </a:lnTo>
                  <a:lnTo>
                    <a:pt x="116" y="1161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"/>
            <p:cNvSpPr/>
            <p:nvPr/>
          </p:nvSpPr>
          <p:spPr>
            <a:xfrm flipH="1">
              <a:off x="-1267674" y="4439902"/>
              <a:ext cx="5480" cy="54428"/>
            </a:xfrm>
            <a:custGeom>
              <a:avLst/>
              <a:gdLst/>
              <a:ahLst/>
              <a:cxnLst/>
              <a:rect l="l" t="t" r="r" b="b"/>
              <a:pathLst>
                <a:path w="117" h="1162" extrusionOk="0">
                  <a:moveTo>
                    <a:pt x="0" y="1"/>
                  </a:moveTo>
                  <a:lnTo>
                    <a:pt x="0" y="1161"/>
                  </a:lnTo>
                  <a:lnTo>
                    <a:pt x="116" y="1161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"/>
            <p:cNvSpPr/>
            <p:nvPr/>
          </p:nvSpPr>
          <p:spPr>
            <a:xfrm flipH="1">
              <a:off x="-1291562" y="4439902"/>
              <a:ext cx="5480" cy="54428"/>
            </a:xfrm>
            <a:custGeom>
              <a:avLst/>
              <a:gdLst/>
              <a:ahLst/>
              <a:cxnLst/>
              <a:rect l="l" t="t" r="r" b="b"/>
              <a:pathLst>
                <a:path w="117" h="1162" extrusionOk="0">
                  <a:moveTo>
                    <a:pt x="1" y="1"/>
                  </a:moveTo>
                  <a:lnTo>
                    <a:pt x="1" y="1161"/>
                  </a:lnTo>
                  <a:lnTo>
                    <a:pt x="117" y="116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"/>
            <p:cNvSpPr/>
            <p:nvPr/>
          </p:nvSpPr>
          <p:spPr>
            <a:xfrm flipH="1">
              <a:off x="-1559109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extrusionOk="0">
                  <a:moveTo>
                    <a:pt x="0" y="1"/>
                  </a:moveTo>
                  <a:lnTo>
                    <a:pt x="511" y="535"/>
                  </a:lnTo>
                  <a:lnTo>
                    <a:pt x="720" y="744"/>
                  </a:lnTo>
                  <a:lnTo>
                    <a:pt x="1393" y="74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"/>
            <p:cNvSpPr/>
            <p:nvPr/>
          </p:nvSpPr>
          <p:spPr>
            <a:xfrm flipH="1">
              <a:off x="-1559109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fill="none" extrusionOk="0">
                  <a:moveTo>
                    <a:pt x="0" y="1"/>
                  </a:moveTo>
                  <a:lnTo>
                    <a:pt x="511" y="535"/>
                  </a:lnTo>
                  <a:lnTo>
                    <a:pt x="720" y="744"/>
                  </a:lnTo>
                  <a:lnTo>
                    <a:pt x="720" y="744"/>
                  </a:lnTo>
                  <a:lnTo>
                    <a:pt x="1393" y="744"/>
                  </a:lnTo>
                  <a:lnTo>
                    <a:pt x="65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"/>
            <p:cNvSpPr/>
            <p:nvPr/>
          </p:nvSpPr>
          <p:spPr>
            <a:xfrm flipH="1">
              <a:off x="-1411191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extrusionOk="0">
                  <a:moveTo>
                    <a:pt x="1" y="1"/>
                  </a:moveTo>
                  <a:lnTo>
                    <a:pt x="720" y="744"/>
                  </a:lnTo>
                  <a:lnTo>
                    <a:pt x="1394" y="744"/>
                  </a:lnTo>
                  <a:lnTo>
                    <a:pt x="1185" y="535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"/>
            <p:cNvSpPr/>
            <p:nvPr/>
          </p:nvSpPr>
          <p:spPr>
            <a:xfrm flipH="1">
              <a:off x="-1411191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fill="none" extrusionOk="0">
                  <a:moveTo>
                    <a:pt x="1" y="1"/>
                  </a:moveTo>
                  <a:lnTo>
                    <a:pt x="720" y="744"/>
                  </a:lnTo>
                  <a:lnTo>
                    <a:pt x="720" y="744"/>
                  </a:lnTo>
                  <a:lnTo>
                    <a:pt x="720" y="744"/>
                  </a:lnTo>
                  <a:lnTo>
                    <a:pt x="1394" y="744"/>
                  </a:lnTo>
                  <a:lnTo>
                    <a:pt x="1185" y="535"/>
                  </a:lnTo>
                  <a:lnTo>
                    <a:pt x="65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"/>
            <p:cNvSpPr/>
            <p:nvPr/>
          </p:nvSpPr>
          <p:spPr>
            <a:xfrm flipH="1">
              <a:off x="-2150675" y="4546461"/>
              <a:ext cx="2039039" cy="92509"/>
            </a:xfrm>
            <a:custGeom>
              <a:avLst/>
              <a:gdLst/>
              <a:ahLst/>
              <a:cxnLst/>
              <a:rect l="l" t="t" r="r" b="b"/>
              <a:pathLst>
                <a:path w="43532" h="1975" extrusionOk="0">
                  <a:moveTo>
                    <a:pt x="1" y="1"/>
                  </a:moveTo>
                  <a:lnTo>
                    <a:pt x="465" y="372"/>
                  </a:lnTo>
                  <a:lnTo>
                    <a:pt x="906" y="744"/>
                  </a:lnTo>
                  <a:lnTo>
                    <a:pt x="1301" y="1138"/>
                  </a:lnTo>
                  <a:lnTo>
                    <a:pt x="1649" y="1533"/>
                  </a:lnTo>
                  <a:lnTo>
                    <a:pt x="6827" y="1510"/>
                  </a:lnTo>
                  <a:lnTo>
                    <a:pt x="11331" y="1533"/>
                  </a:lnTo>
                  <a:lnTo>
                    <a:pt x="15858" y="1556"/>
                  </a:lnTo>
                  <a:lnTo>
                    <a:pt x="24866" y="1672"/>
                  </a:lnTo>
                  <a:lnTo>
                    <a:pt x="33851" y="1835"/>
                  </a:lnTo>
                  <a:lnTo>
                    <a:pt x="42836" y="1974"/>
                  </a:lnTo>
                  <a:lnTo>
                    <a:pt x="43044" y="1487"/>
                  </a:lnTo>
                  <a:lnTo>
                    <a:pt x="43230" y="999"/>
                  </a:lnTo>
                  <a:lnTo>
                    <a:pt x="43393" y="512"/>
                  </a:lnTo>
                  <a:lnTo>
                    <a:pt x="43532" y="1"/>
                  </a:lnTo>
                  <a:lnTo>
                    <a:pt x="42464" y="1"/>
                  </a:lnTo>
                  <a:lnTo>
                    <a:pt x="42464" y="1185"/>
                  </a:lnTo>
                  <a:lnTo>
                    <a:pt x="34083" y="1185"/>
                  </a:lnTo>
                  <a:lnTo>
                    <a:pt x="34083" y="953"/>
                  </a:lnTo>
                  <a:lnTo>
                    <a:pt x="24378" y="953"/>
                  </a:lnTo>
                  <a:lnTo>
                    <a:pt x="24378" y="1022"/>
                  </a:lnTo>
                  <a:lnTo>
                    <a:pt x="22358" y="1022"/>
                  </a:lnTo>
                  <a:lnTo>
                    <a:pt x="22358" y="930"/>
                  </a:lnTo>
                  <a:lnTo>
                    <a:pt x="17460" y="930"/>
                  </a:lnTo>
                  <a:lnTo>
                    <a:pt x="17460" y="1092"/>
                  </a:lnTo>
                  <a:lnTo>
                    <a:pt x="14418" y="1092"/>
                  </a:lnTo>
                  <a:lnTo>
                    <a:pt x="14418" y="1022"/>
                  </a:lnTo>
                  <a:lnTo>
                    <a:pt x="11006" y="1022"/>
                  </a:lnTo>
                  <a:lnTo>
                    <a:pt x="11006" y="419"/>
                  </a:lnTo>
                  <a:lnTo>
                    <a:pt x="7105" y="419"/>
                  </a:lnTo>
                  <a:lnTo>
                    <a:pt x="6687" y="1"/>
                  </a:lnTo>
                  <a:close/>
                </a:path>
              </a:pathLst>
            </a:custGeom>
            <a:solidFill>
              <a:srgbClr val="D203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"/>
            <p:cNvSpPr/>
            <p:nvPr/>
          </p:nvSpPr>
          <p:spPr>
            <a:xfrm flipH="1">
              <a:off x="-2150675" y="4546461"/>
              <a:ext cx="2039039" cy="92509"/>
            </a:xfrm>
            <a:custGeom>
              <a:avLst/>
              <a:gdLst/>
              <a:ahLst/>
              <a:cxnLst/>
              <a:rect l="l" t="t" r="r" b="b"/>
              <a:pathLst>
                <a:path w="43532" h="1975" fill="none" extrusionOk="0">
                  <a:moveTo>
                    <a:pt x="43532" y="1"/>
                  </a:moveTo>
                  <a:lnTo>
                    <a:pt x="42464" y="1"/>
                  </a:lnTo>
                  <a:lnTo>
                    <a:pt x="42464" y="1185"/>
                  </a:lnTo>
                  <a:lnTo>
                    <a:pt x="34083" y="1185"/>
                  </a:lnTo>
                  <a:lnTo>
                    <a:pt x="34083" y="953"/>
                  </a:lnTo>
                  <a:lnTo>
                    <a:pt x="34083" y="953"/>
                  </a:lnTo>
                  <a:lnTo>
                    <a:pt x="34060" y="953"/>
                  </a:lnTo>
                  <a:lnTo>
                    <a:pt x="34060" y="953"/>
                  </a:lnTo>
                  <a:lnTo>
                    <a:pt x="34036" y="953"/>
                  </a:lnTo>
                  <a:lnTo>
                    <a:pt x="34036" y="953"/>
                  </a:lnTo>
                  <a:lnTo>
                    <a:pt x="33386" y="953"/>
                  </a:lnTo>
                  <a:lnTo>
                    <a:pt x="33386" y="953"/>
                  </a:lnTo>
                  <a:lnTo>
                    <a:pt x="33386" y="953"/>
                  </a:lnTo>
                  <a:lnTo>
                    <a:pt x="33386" y="953"/>
                  </a:lnTo>
                  <a:lnTo>
                    <a:pt x="32272" y="953"/>
                  </a:lnTo>
                  <a:lnTo>
                    <a:pt x="32272" y="953"/>
                  </a:lnTo>
                  <a:lnTo>
                    <a:pt x="32272" y="953"/>
                  </a:lnTo>
                  <a:lnTo>
                    <a:pt x="32272" y="953"/>
                  </a:lnTo>
                  <a:lnTo>
                    <a:pt x="30902" y="953"/>
                  </a:lnTo>
                  <a:lnTo>
                    <a:pt x="30902" y="953"/>
                  </a:lnTo>
                  <a:lnTo>
                    <a:pt x="30902" y="953"/>
                  </a:lnTo>
                  <a:lnTo>
                    <a:pt x="30229" y="953"/>
                  </a:lnTo>
                  <a:lnTo>
                    <a:pt x="30229" y="953"/>
                  </a:lnTo>
                  <a:lnTo>
                    <a:pt x="30229" y="953"/>
                  </a:lnTo>
                  <a:lnTo>
                    <a:pt x="30229" y="953"/>
                  </a:lnTo>
                  <a:lnTo>
                    <a:pt x="30020" y="953"/>
                  </a:lnTo>
                  <a:lnTo>
                    <a:pt x="30020" y="953"/>
                  </a:lnTo>
                  <a:lnTo>
                    <a:pt x="30020" y="953"/>
                  </a:lnTo>
                  <a:lnTo>
                    <a:pt x="27745" y="953"/>
                  </a:lnTo>
                  <a:lnTo>
                    <a:pt x="27745" y="953"/>
                  </a:lnTo>
                  <a:lnTo>
                    <a:pt x="27745" y="953"/>
                  </a:lnTo>
                  <a:lnTo>
                    <a:pt x="27071" y="953"/>
                  </a:lnTo>
                  <a:lnTo>
                    <a:pt x="27071" y="953"/>
                  </a:lnTo>
                  <a:lnTo>
                    <a:pt x="27071" y="953"/>
                  </a:lnTo>
                  <a:lnTo>
                    <a:pt x="27071" y="953"/>
                  </a:lnTo>
                  <a:lnTo>
                    <a:pt x="26120" y="953"/>
                  </a:lnTo>
                  <a:lnTo>
                    <a:pt x="26120" y="953"/>
                  </a:lnTo>
                  <a:lnTo>
                    <a:pt x="26120" y="953"/>
                  </a:lnTo>
                  <a:lnTo>
                    <a:pt x="24564" y="953"/>
                  </a:lnTo>
                  <a:lnTo>
                    <a:pt x="24564" y="953"/>
                  </a:lnTo>
                  <a:lnTo>
                    <a:pt x="24378" y="953"/>
                  </a:lnTo>
                  <a:lnTo>
                    <a:pt x="24378" y="1022"/>
                  </a:lnTo>
                  <a:lnTo>
                    <a:pt x="22358" y="1022"/>
                  </a:lnTo>
                  <a:lnTo>
                    <a:pt x="22358" y="930"/>
                  </a:lnTo>
                  <a:lnTo>
                    <a:pt x="22358" y="930"/>
                  </a:lnTo>
                  <a:lnTo>
                    <a:pt x="21407" y="930"/>
                  </a:lnTo>
                  <a:lnTo>
                    <a:pt x="21407" y="930"/>
                  </a:lnTo>
                  <a:lnTo>
                    <a:pt x="20733" y="930"/>
                  </a:lnTo>
                  <a:lnTo>
                    <a:pt x="20733" y="930"/>
                  </a:lnTo>
                  <a:lnTo>
                    <a:pt x="19526" y="930"/>
                  </a:lnTo>
                  <a:lnTo>
                    <a:pt x="19526" y="930"/>
                  </a:lnTo>
                  <a:lnTo>
                    <a:pt x="18226" y="930"/>
                  </a:lnTo>
                  <a:lnTo>
                    <a:pt x="18226" y="930"/>
                  </a:lnTo>
                  <a:lnTo>
                    <a:pt x="17576" y="930"/>
                  </a:lnTo>
                  <a:lnTo>
                    <a:pt x="17576" y="930"/>
                  </a:lnTo>
                  <a:lnTo>
                    <a:pt x="17460" y="930"/>
                  </a:lnTo>
                  <a:lnTo>
                    <a:pt x="17460" y="1092"/>
                  </a:lnTo>
                  <a:lnTo>
                    <a:pt x="14418" y="1092"/>
                  </a:lnTo>
                  <a:lnTo>
                    <a:pt x="14418" y="906"/>
                  </a:lnTo>
                  <a:lnTo>
                    <a:pt x="14418" y="906"/>
                  </a:lnTo>
                  <a:lnTo>
                    <a:pt x="14418" y="1022"/>
                  </a:lnTo>
                  <a:lnTo>
                    <a:pt x="11006" y="1022"/>
                  </a:lnTo>
                  <a:lnTo>
                    <a:pt x="11006" y="419"/>
                  </a:lnTo>
                  <a:lnTo>
                    <a:pt x="10982" y="419"/>
                  </a:lnTo>
                  <a:lnTo>
                    <a:pt x="8011" y="419"/>
                  </a:lnTo>
                  <a:lnTo>
                    <a:pt x="7709" y="419"/>
                  </a:lnTo>
                  <a:lnTo>
                    <a:pt x="7105" y="419"/>
                  </a:lnTo>
                  <a:lnTo>
                    <a:pt x="6687" y="1"/>
                  </a:lnTo>
                  <a:lnTo>
                    <a:pt x="5619" y="1"/>
                  </a:lnTo>
                  <a:lnTo>
                    <a:pt x="4923" y="1"/>
                  </a:lnTo>
                  <a:lnTo>
                    <a:pt x="4250" y="1"/>
                  </a:lnTo>
                  <a:lnTo>
                    <a:pt x="3576" y="1"/>
                  </a:lnTo>
                  <a:lnTo>
                    <a:pt x="2903" y="1"/>
                  </a:lnTo>
                  <a:lnTo>
                    <a:pt x="2206" y="1"/>
                  </a:lnTo>
                  <a:lnTo>
                    <a:pt x="1533" y="1"/>
                  </a:lnTo>
                  <a:lnTo>
                    <a:pt x="86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465" y="372"/>
                  </a:lnTo>
                  <a:lnTo>
                    <a:pt x="906" y="744"/>
                  </a:lnTo>
                  <a:lnTo>
                    <a:pt x="1301" y="1138"/>
                  </a:lnTo>
                  <a:lnTo>
                    <a:pt x="1649" y="1533"/>
                  </a:lnTo>
                  <a:lnTo>
                    <a:pt x="1649" y="1533"/>
                  </a:lnTo>
                  <a:lnTo>
                    <a:pt x="6827" y="1510"/>
                  </a:lnTo>
                  <a:lnTo>
                    <a:pt x="6827" y="1510"/>
                  </a:lnTo>
                  <a:lnTo>
                    <a:pt x="11331" y="1533"/>
                  </a:lnTo>
                  <a:lnTo>
                    <a:pt x="15858" y="1556"/>
                  </a:lnTo>
                  <a:lnTo>
                    <a:pt x="24866" y="1672"/>
                  </a:lnTo>
                  <a:lnTo>
                    <a:pt x="33851" y="1835"/>
                  </a:lnTo>
                  <a:lnTo>
                    <a:pt x="42836" y="1974"/>
                  </a:lnTo>
                  <a:lnTo>
                    <a:pt x="42836" y="1974"/>
                  </a:lnTo>
                  <a:lnTo>
                    <a:pt x="43044" y="1487"/>
                  </a:lnTo>
                  <a:lnTo>
                    <a:pt x="43230" y="999"/>
                  </a:lnTo>
                  <a:lnTo>
                    <a:pt x="43393" y="512"/>
                  </a:lnTo>
                  <a:lnTo>
                    <a:pt x="4353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"/>
            <p:cNvSpPr/>
            <p:nvPr/>
          </p:nvSpPr>
          <p:spPr>
            <a:xfrm flipH="1">
              <a:off x="-2100669" y="4546461"/>
              <a:ext cx="392660" cy="55505"/>
            </a:xfrm>
            <a:custGeom>
              <a:avLst/>
              <a:gdLst/>
              <a:ahLst/>
              <a:cxnLst/>
              <a:rect l="l" t="t" r="r" b="b"/>
              <a:pathLst>
                <a:path w="8383" h="1185" extrusionOk="0">
                  <a:moveTo>
                    <a:pt x="2856" y="1"/>
                  </a:moveTo>
                  <a:lnTo>
                    <a:pt x="2694" y="210"/>
                  </a:lnTo>
                  <a:lnTo>
                    <a:pt x="2485" y="488"/>
                  </a:lnTo>
                  <a:lnTo>
                    <a:pt x="2276" y="767"/>
                  </a:lnTo>
                  <a:lnTo>
                    <a:pt x="2183" y="837"/>
                  </a:lnTo>
                  <a:lnTo>
                    <a:pt x="2090" y="906"/>
                  </a:lnTo>
                  <a:lnTo>
                    <a:pt x="1974" y="906"/>
                  </a:lnTo>
                  <a:lnTo>
                    <a:pt x="1347" y="930"/>
                  </a:lnTo>
                  <a:lnTo>
                    <a:pt x="256" y="930"/>
                  </a:lnTo>
                  <a:lnTo>
                    <a:pt x="1" y="953"/>
                  </a:lnTo>
                  <a:lnTo>
                    <a:pt x="1" y="1185"/>
                  </a:lnTo>
                  <a:lnTo>
                    <a:pt x="8382" y="1185"/>
                  </a:lnTo>
                  <a:lnTo>
                    <a:pt x="8382" y="1"/>
                  </a:lnTo>
                  <a:close/>
                </a:path>
              </a:pathLst>
            </a:custGeom>
            <a:solidFill>
              <a:srgbClr val="D77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"/>
            <p:cNvSpPr/>
            <p:nvPr/>
          </p:nvSpPr>
          <p:spPr>
            <a:xfrm flipH="1">
              <a:off x="-2100669" y="4546461"/>
              <a:ext cx="392660" cy="55505"/>
            </a:xfrm>
            <a:custGeom>
              <a:avLst/>
              <a:gdLst/>
              <a:ahLst/>
              <a:cxnLst/>
              <a:rect l="l" t="t" r="r" b="b"/>
              <a:pathLst>
                <a:path w="8383" h="1185" fill="none" extrusionOk="0">
                  <a:moveTo>
                    <a:pt x="8382" y="1"/>
                  </a:moveTo>
                  <a:lnTo>
                    <a:pt x="8359" y="1"/>
                  </a:lnTo>
                  <a:lnTo>
                    <a:pt x="8034" y="1"/>
                  </a:lnTo>
                  <a:lnTo>
                    <a:pt x="6293" y="1"/>
                  </a:lnTo>
                  <a:lnTo>
                    <a:pt x="6014" y="1"/>
                  </a:lnTo>
                  <a:lnTo>
                    <a:pt x="4273" y="1"/>
                  </a:lnTo>
                  <a:lnTo>
                    <a:pt x="3994" y="1"/>
                  </a:lnTo>
                  <a:lnTo>
                    <a:pt x="2856" y="1"/>
                  </a:lnTo>
                  <a:lnTo>
                    <a:pt x="2856" y="1"/>
                  </a:lnTo>
                  <a:lnTo>
                    <a:pt x="2694" y="210"/>
                  </a:lnTo>
                  <a:lnTo>
                    <a:pt x="2694" y="210"/>
                  </a:lnTo>
                  <a:lnTo>
                    <a:pt x="2694" y="210"/>
                  </a:lnTo>
                  <a:lnTo>
                    <a:pt x="2694" y="210"/>
                  </a:lnTo>
                  <a:lnTo>
                    <a:pt x="2485" y="488"/>
                  </a:lnTo>
                  <a:lnTo>
                    <a:pt x="2276" y="767"/>
                  </a:lnTo>
                  <a:lnTo>
                    <a:pt x="2276" y="767"/>
                  </a:lnTo>
                  <a:lnTo>
                    <a:pt x="2276" y="767"/>
                  </a:lnTo>
                  <a:lnTo>
                    <a:pt x="2183" y="837"/>
                  </a:lnTo>
                  <a:lnTo>
                    <a:pt x="2090" y="906"/>
                  </a:lnTo>
                  <a:lnTo>
                    <a:pt x="2090" y="906"/>
                  </a:lnTo>
                  <a:lnTo>
                    <a:pt x="1974" y="906"/>
                  </a:lnTo>
                  <a:lnTo>
                    <a:pt x="1974" y="906"/>
                  </a:lnTo>
                  <a:lnTo>
                    <a:pt x="1974" y="906"/>
                  </a:lnTo>
                  <a:lnTo>
                    <a:pt x="1347" y="930"/>
                  </a:lnTo>
                  <a:lnTo>
                    <a:pt x="256" y="930"/>
                  </a:lnTo>
                  <a:lnTo>
                    <a:pt x="256" y="930"/>
                  </a:lnTo>
                  <a:lnTo>
                    <a:pt x="256" y="930"/>
                  </a:lnTo>
                  <a:lnTo>
                    <a:pt x="1" y="953"/>
                  </a:lnTo>
                  <a:lnTo>
                    <a:pt x="1" y="1185"/>
                  </a:lnTo>
                  <a:lnTo>
                    <a:pt x="8382" y="1185"/>
                  </a:lnTo>
                  <a:lnTo>
                    <a:pt x="838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"/>
            <p:cNvSpPr/>
            <p:nvPr/>
          </p:nvSpPr>
          <p:spPr>
            <a:xfrm flipH="1">
              <a:off x="-1253530" y="4589975"/>
              <a:ext cx="94664" cy="4403"/>
            </a:xfrm>
            <a:custGeom>
              <a:avLst/>
              <a:gdLst/>
              <a:ahLst/>
              <a:cxnLst/>
              <a:rect l="l" t="t" r="r" b="b"/>
              <a:pathLst>
                <a:path w="2021" h="94" extrusionOk="0">
                  <a:moveTo>
                    <a:pt x="0" y="1"/>
                  </a:moveTo>
                  <a:lnTo>
                    <a:pt x="0" y="93"/>
                  </a:lnTo>
                  <a:lnTo>
                    <a:pt x="2020" y="93"/>
                  </a:lnTo>
                  <a:lnTo>
                    <a:pt x="2020" y="24"/>
                  </a:lnTo>
                  <a:lnTo>
                    <a:pt x="743" y="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77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"/>
            <p:cNvSpPr/>
            <p:nvPr/>
          </p:nvSpPr>
          <p:spPr>
            <a:xfrm flipH="1">
              <a:off x="-1253530" y="4589975"/>
              <a:ext cx="94664" cy="4403"/>
            </a:xfrm>
            <a:custGeom>
              <a:avLst/>
              <a:gdLst/>
              <a:ahLst/>
              <a:cxnLst/>
              <a:rect l="l" t="t" r="r" b="b"/>
              <a:pathLst>
                <a:path w="2021" h="94" fill="none" extrusionOk="0">
                  <a:moveTo>
                    <a:pt x="0" y="1"/>
                  </a:moveTo>
                  <a:lnTo>
                    <a:pt x="0" y="93"/>
                  </a:lnTo>
                  <a:lnTo>
                    <a:pt x="2020" y="93"/>
                  </a:lnTo>
                  <a:lnTo>
                    <a:pt x="2020" y="24"/>
                  </a:lnTo>
                  <a:lnTo>
                    <a:pt x="2020" y="24"/>
                  </a:lnTo>
                  <a:lnTo>
                    <a:pt x="1556" y="24"/>
                  </a:lnTo>
                  <a:lnTo>
                    <a:pt x="1556" y="24"/>
                  </a:lnTo>
                  <a:lnTo>
                    <a:pt x="743" y="24"/>
                  </a:lnTo>
                  <a:lnTo>
                    <a:pt x="743" y="2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"/>
            <p:cNvSpPr/>
            <p:nvPr/>
          </p:nvSpPr>
          <p:spPr>
            <a:xfrm flipH="1">
              <a:off x="-787013" y="4566040"/>
              <a:ext cx="159912" cy="28338"/>
            </a:xfrm>
            <a:custGeom>
              <a:avLst/>
              <a:gdLst/>
              <a:ahLst/>
              <a:cxnLst/>
              <a:rect l="l" t="t" r="r" b="b"/>
              <a:pathLst>
                <a:path w="3414" h="605" extrusionOk="0">
                  <a:moveTo>
                    <a:pt x="1" y="1"/>
                  </a:moveTo>
                  <a:lnTo>
                    <a:pt x="1" y="604"/>
                  </a:lnTo>
                  <a:lnTo>
                    <a:pt x="3413" y="604"/>
                  </a:lnTo>
                  <a:lnTo>
                    <a:pt x="3413" y="488"/>
                  </a:lnTo>
                  <a:lnTo>
                    <a:pt x="1231" y="48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rgbClr val="D77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"/>
            <p:cNvSpPr/>
            <p:nvPr/>
          </p:nvSpPr>
          <p:spPr>
            <a:xfrm flipH="1">
              <a:off x="-787013" y="4566040"/>
              <a:ext cx="159912" cy="28338"/>
            </a:xfrm>
            <a:custGeom>
              <a:avLst/>
              <a:gdLst/>
              <a:ahLst/>
              <a:cxnLst/>
              <a:rect l="l" t="t" r="r" b="b"/>
              <a:pathLst>
                <a:path w="3414" h="605" fill="none" extrusionOk="0">
                  <a:moveTo>
                    <a:pt x="929" y="1"/>
                  </a:moveTo>
                  <a:lnTo>
                    <a:pt x="326" y="1"/>
                  </a:lnTo>
                  <a:lnTo>
                    <a:pt x="1" y="1"/>
                  </a:lnTo>
                  <a:lnTo>
                    <a:pt x="1" y="604"/>
                  </a:lnTo>
                  <a:lnTo>
                    <a:pt x="3413" y="604"/>
                  </a:lnTo>
                  <a:lnTo>
                    <a:pt x="3413" y="488"/>
                  </a:lnTo>
                  <a:lnTo>
                    <a:pt x="3413" y="488"/>
                  </a:lnTo>
                  <a:lnTo>
                    <a:pt x="3390" y="488"/>
                  </a:lnTo>
                  <a:lnTo>
                    <a:pt x="3390" y="488"/>
                  </a:lnTo>
                  <a:lnTo>
                    <a:pt x="1231" y="488"/>
                  </a:lnTo>
                  <a:lnTo>
                    <a:pt x="92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"/>
            <p:cNvSpPr/>
            <p:nvPr/>
          </p:nvSpPr>
          <p:spPr>
            <a:xfrm flipH="1">
              <a:off x="-1989702" y="4546461"/>
              <a:ext cx="81595" cy="47"/>
            </a:xfrm>
            <a:custGeom>
              <a:avLst/>
              <a:gdLst/>
              <a:ahLst/>
              <a:cxnLst/>
              <a:rect l="l" t="t" r="r" b="b"/>
              <a:pathLst>
                <a:path w="1742" h="1" extrusionOk="0">
                  <a:moveTo>
                    <a:pt x="1742" y="1"/>
                  </a:moveTo>
                  <a:lnTo>
                    <a:pt x="1487" y="1"/>
                  </a:lnTo>
                  <a:lnTo>
                    <a:pt x="1487" y="1"/>
                  </a:lnTo>
                  <a:lnTo>
                    <a:pt x="1" y="1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DF83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"/>
            <p:cNvSpPr/>
            <p:nvPr/>
          </p:nvSpPr>
          <p:spPr>
            <a:xfrm flipH="1">
              <a:off x="-1989702" y="4546461"/>
              <a:ext cx="81595" cy="47"/>
            </a:xfrm>
            <a:custGeom>
              <a:avLst/>
              <a:gdLst/>
              <a:ahLst/>
              <a:cxnLst/>
              <a:rect l="l" t="t" r="r" b="b"/>
              <a:pathLst>
                <a:path w="1742" h="1" fill="none" extrusionOk="0">
                  <a:moveTo>
                    <a:pt x="1742" y="1"/>
                  </a:moveTo>
                  <a:lnTo>
                    <a:pt x="1487" y="1"/>
                  </a:lnTo>
                  <a:lnTo>
                    <a:pt x="1487" y="1"/>
                  </a:lnTo>
                  <a:lnTo>
                    <a:pt x="1" y="1"/>
                  </a:lnTo>
                  <a:lnTo>
                    <a:pt x="174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"/>
            <p:cNvSpPr/>
            <p:nvPr/>
          </p:nvSpPr>
          <p:spPr>
            <a:xfrm flipH="1">
              <a:off x="-929451" y="4588897"/>
              <a:ext cx="142487" cy="8759"/>
            </a:xfrm>
            <a:custGeom>
              <a:avLst/>
              <a:gdLst/>
              <a:ahLst/>
              <a:cxnLst/>
              <a:rect l="l" t="t" r="r" b="b"/>
              <a:pathLst>
                <a:path w="3042" h="187" extrusionOk="0">
                  <a:moveTo>
                    <a:pt x="0" y="0"/>
                  </a:moveTo>
                  <a:lnTo>
                    <a:pt x="0" y="186"/>
                  </a:lnTo>
                  <a:lnTo>
                    <a:pt x="3042" y="186"/>
                  </a:lnTo>
                  <a:lnTo>
                    <a:pt x="3042" y="24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DAA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"/>
            <p:cNvSpPr/>
            <p:nvPr/>
          </p:nvSpPr>
          <p:spPr>
            <a:xfrm flipH="1">
              <a:off x="-929451" y="4588897"/>
              <a:ext cx="142487" cy="8759"/>
            </a:xfrm>
            <a:custGeom>
              <a:avLst/>
              <a:gdLst/>
              <a:ahLst/>
              <a:cxnLst/>
              <a:rect l="l" t="t" r="r" b="b"/>
              <a:pathLst>
                <a:path w="3042" h="187" fill="none" extrusionOk="0">
                  <a:moveTo>
                    <a:pt x="0" y="0"/>
                  </a:moveTo>
                  <a:lnTo>
                    <a:pt x="0" y="186"/>
                  </a:lnTo>
                  <a:lnTo>
                    <a:pt x="3042" y="186"/>
                  </a:lnTo>
                  <a:lnTo>
                    <a:pt x="3042" y="24"/>
                  </a:lnTo>
                  <a:lnTo>
                    <a:pt x="3042" y="24"/>
                  </a:lnTo>
                  <a:lnTo>
                    <a:pt x="650" y="0"/>
                  </a:lnTo>
                  <a:lnTo>
                    <a:pt x="65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"/>
            <p:cNvSpPr/>
            <p:nvPr/>
          </p:nvSpPr>
          <p:spPr>
            <a:xfrm flipH="1">
              <a:off x="-1705903" y="4556251"/>
              <a:ext cx="64218" cy="34849"/>
            </a:xfrm>
            <a:custGeom>
              <a:avLst/>
              <a:gdLst/>
              <a:ahLst/>
              <a:cxnLst/>
              <a:rect l="l" t="t" r="r" b="b"/>
              <a:pathLst>
                <a:path w="1371" h="744" extrusionOk="0">
                  <a:moveTo>
                    <a:pt x="1" y="1"/>
                  </a:moveTo>
                  <a:lnTo>
                    <a:pt x="720" y="744"/>
                  </a:lnTo>
                  <a:lnTo>
                    <a:pt x="1370" y="744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"/>
            <p:cNvSpPr/>
            <p:nvPr/>
          </p:nvSpPr>
          <p:spPr>
            <a:xfrm flipH="1">
              <a:off x="-1841850" y="4546461"/>
              <a:ext cx="1199526" cy="9836"/>
            </a:xfrm>
            <a:custGeom>
              <a:avLst/>
              <a:gdLst/>
              <a:ahLst/>
              <a:cxnLst/>
              <a:rect l="l" t="t" r="r" b="b"/>
              <a:pathLst>
                <a:path w="25609" h="210" extrusionOk="0">
                  <a:moveTo>
                    <a:pt x="1" y="1"/>
                  </a:moveTo>
                  <a:lnTo>
                    <a:pt x="1" y="210"/>
                  </a:lnTo>
                  <a:lnTo>
                    <a:pt x="25446" y="210"/>
                  </a:lnTo>
                  <a:lnTo>
                    <a:pt x="256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"/>
            <p:cNvSpPr/>
            <p:nvPr/>
          </p:nvSpPr>
          <p:spPr>
            <a:xfrm flipH="1">
              <a:off x="-2150675" y="4546461"/>
              <a:ext cx="2039039" cy="164268"/>
            </a:xfrm>
            <a:custGeom>
              <a:avLst/>
              <a:gdLst/>
              <a:ahLst/>
              <a:cxnLst/>
              <a:rect l="l" t="t" r="r" b="b"/>
              <a:pathLst>
                <a:path w="43532" h="3507" extrusionOk="0">
                  <a:moveTo>
                    <a:pt x="1" y="1"/>
                  </a:moveTo>
                  <a:lnTo>
                    <a:pt x="488" y="396"/>
                  </a:lnTo>
                  <a:lnTo>
                    <a:pt x="953" y="790"/>
                  </a:lnTo>
                  <a:lnTo>
                    <a:pt x="1371" y="1208"/>
                  </a:lnTo>
                  <a:lnTo>
                    <a:pt x="1719" y="1649"/>
                  </a:lnTo>
                  <a:lnTo>
                    <a:pt x="1881" y="1858"/>
                  </a:lnTo>
                  <a:lnTo>
                    <a:pt x="2021" y="2090"/>
                  </a:lnTo>
                  <a:lnTo>
                    <a:pt x="2160" y="2323"/>
                  </a:lnTo>
                  <a:lnTo>
                    <a:pt x="2276" y="2555"/>
                  </a:lnTo>
                  <a:lnTo>
                    <a:pt x="2369" y="2787"/>
                  </a:lnTo>
                  <a:lnTo>
                    <a:pt x="2439" y="3019"/>
                  </a:lnTo>
                  <a:lnTo>
                    <a:pt x="2508" y="3251"/>
                  </a:lnTo>
                  <a:lnTo>
                    <a:pt x="2555" y="3507"/>
                  </a:lnTo>
                  <a:lnTo>
                    <a:pt x="42116" y="3507"/>
                  </a:lnTo>
                  <a:lnTo>
                    <a:pt x="42510" y="2717"/>
                  </a:lnTo>
                  <a:lnTo>
                    <a:pt x="42882" y="1858"/>
                  </a:lnTo>
                  <a:lnTo>
                    <a:pt x="43068" y="1417"/>
                  </a:lnTo>
                  <a:lnTo>
                    <a:pt x="43253" y="953"/>
                  </a:lnTo>
                  <a:lnTo>
                    <a:pt x="43393" y="488"/>
                  </a:lnTo>
                  <a:lnTo>
                    <a:pt x="43532" y="1"/>
                  </a:lnTo>
                  <a:lnTo>
                    <a:pt x="36938" y="1"/>
                  </a:lnTo>
                  <a:lnTo>
                    <a:pt x="36776" y="210"/>
                  </a:lnTo>
                  <a:lnTo>
                    <a:pt x="36567" y="488"/>
                  </a:lnTo>
                  <a:lnTo>
                    <a:pt x="36358" y="767"/>
                  </a:lnTo>
                  <a:lnTo>
                    <a:pt x="36265" y="837"/>
                  </a:lnTo>
                  <a:lnTo>
                    <a:pt x="36172" y="906"/>
                  </a:lnTo>
                  <a:lnTo>
                    <a:pt x="36056" y="906"/>
                  </a:lnTo>
                  <a:lnTo>
                    <a:pt x="35429" y="930"/>
                  </a:lnTo>
                  <a:lnTo>
                    <a:pt x="34338" y="930"/>
                  </a:lnTo>
                  <a:lnTo>
                    <a:pt x="34060" y="953"/>
                  </a:lnTo>
                  <a:lnTo>
                    <a:pt x="23101" y="953"/>
                  </a:lnTo>
                  <a:lnTo>
                    <a:pt x="21407" y="930"/>
                  </a:lnTo>
                  <a:lnTo>
                    <a:pt x="17576" y="930"/>
                  </a:lnTo>
                  <a:lnTo>
                    <a:pt x="15068" y="906"/>
                  </a:lnTo>
                  <a:lnTo>
                    <a:pt x="12236" y="906"/>
                  </a:lnTo>
                  <a:lnTo>
                    <a:pt x="11934" y="419"/>
                  </a:lnTo>
                  <a:lnTo>
                    <a:pt x="7105" y="419"/>
                  </a:lnTo>
                  <a:lnTo>
                    <a:pt x="66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"/>
            <p:cNvSpPr/>
            <p:nvPr/>
          </p:nvSpPr>
          <p:spPr>
            <a:xfrm flipH="1">
              <a:off x="-817457" y="4556251"/>
              <a:ext cx="64218" cy="32694"/>
            </a:xfrm>
            <a:custGeom>
              <a:avLst/>
              <a:gdLst/>
              <a:ahLst/>
              <a:cxnLst/>
              <a:rect l="l" t="t" r="r" b="b"/>
              <a:pathLst>
                <a:path w="1371" h="698" extrusionOk="0">
                  <a:moveTo>
                    <a:pt x="1" y="1"/>
                  </a:moveTo>
                  <a:lnTo>
                    <a:pt x="697" y="697"/>
                  </a:lnTo>
                  <a:lnTo>
                    <a:pt x="1370" y="697"/>
                  </a:lnTo>
                  <a:lnTo>
                    <a:pt x="929" y="27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"/>
            <p:cNvSpPr/>
            <p:nvPr/>
          </p:nvSpPr>
          <p:spPr>
            <a:xfrm flipH="1">
              <a:off x="-965328" y="4556251"/>
              <a:ext cx="64171" cy="33772"/>
            </a:xfrm>
            <a:custGeom>
              <a:avLst/>
              <a:gdLst/>
              <a:ahLst/>
              <a:cxnLst/>
              <a:rect l="l" t="t" r="r" b="b"/>
              <a:pathLst>
                <a:path w="1370" h="721" extrusionOk="0">
                  <a:moveTo>
                    <a:pt x="0" y="1"/>
                  </a:moveTo>
                  <a:lnTo>
                    <a:pt x="720" y="721"/>
                  </a:lnTo>
                  <a:lnTo>
                    <a:pt x="1370" y="721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"/>
            <p:cNvSpPr/>
            <p:nvPr/>
          </p:nvSpPr>
          <p:spPr>
            <a:xfrm flipH="1">
              <a:off x="-1114324" y="4556251"/>
              <a:ext cx="65295" cy="33772"/>
            </a:xfrm>
            <a:custGeom>
              <a:avLst/>
              <a:gdLst/>
              <a:ahLst/>
              <a:cxnLst/>
              <a:rect l="l" t="t" r="r" b="b"/>
              <a:pathLst>
                <a:path w="1394" h="721" extrusionOk="0">
                  <a:moveTo>
                    <a:pt x="1" y="1"/>
                  </a:moveTo>
                  <a:lnTo>
                    <a:pt x="720" y="721"/>
                  </a:lnTo>
                  <a:lnTo>
                    <a:pt x="1394" y="721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"/>
            <p:cNvSpPr/>
            <p:nvPr/>
          </p:nvSpPr>
          <p:spPr>
            <a:xfrm flipH="1">
              <a:off x="-1262242" y="4556251"/>
              <a:ext cx="64218" cy="34849"/>
            </a:xfrm>
            <a:custGeom>
              <a:avLst/>
              <a:gdLst/>
              <a:ahLst/>
              <a:cxnLst/>
              <a:rect l="l" t="t" r="r" b="b"/>
              <a:pathLst>
                <a:path w="1371" h="744" extrusionOk="0">
                  <a:moveTo>
                    <a:pt x="0" y="1"/>
                  </a:moveTo>
                  <a:lnTo>
                    <a:pt x="720" y="744"/>
                  </a:lnTo>
                  <a:lnTo>
                    <a:pt x="1370" y="744"/>
                  </a:lnTo>
                  <a:lnTo>
                    <a:pt x="929" y="303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"/>
            <p:cNvSpPr/>
            <p:nvPr/>
          </p:nvSpPr>
          <p:spPr>
            <a:xfrm flipH="1">
              <a:off x="-2150675" y="4545384"/>
              <a:ext cx="2039039" cy="57707"/>
            </a:xfrm>
            <a:custGeom>
              <a:avLst/>
              <a:gdLst/>
              <a:ahLst/>
              <a:cxnLst/>
              <a:rect l="l" t="t" r="r" b="b"/>
              <a:pathLst>
                <a:path w="43532" h="1232" extrusionOk="0">
                  <a:moveTo>
                    <a:pt x="1" y="1"/>
                  </a:moveTo>
                  <a:lnTo>
                    <a:pt x="1" y="47"/>
                  </a:lnTo>
                  <a:lnTo>
                    <a:pt x="3344" y="117"/>
                  </a:lnTo>
                  <a:lnTo>
                    <a:pt x="5016" y="163"/>
                  </a:lnTo>
                  <a:lnTo>
                    <a:pt x="6617" y="185"/>
                  </a:lnTo>
                  <a:lnTo>
                    <a:pt x="6617" y="185"/>
                  </a:lnTo>
                  <a:lnTo>
                    <a:pt x="6989" y="558"/>
                  </a:lnTo>
                  <a:lnTo>
                    <a:pt x="7036" y="628"/>
                  </a:lnTo>
                  <a:lnTo>
                    <a:pt x="7105" y="628"/>
                  </a:lnTo>
                  <a:lnTo>
                    <a:pt x="11785" y="673"/>
                  </a:lnTo>
                  <a:lnTo>
                    <a:pt x="11785" y="673"/>
                  </a:lnTo>
                  <a:lnTo>
                    <a:pt x="12027" y="1045"/>
                  </a:lnTo>
                  <a:lnTo>
                    <a:pt x="12097" y="1161"/>
                  </a:lnTo>
                  <a:lnTo>
                    <a:pt x="12236" y="1161"/>
                  </a:lnTo>
                  <a:lnTo>
                    <a:pt x="18505" y="1208"/>
                  </a:lnTo>
                  <a:lnTo>
                    <a:pt x="21662" y="1231"/>
                  </a:lnTo>
                  <a:lnTo>
                    <a:pt x="24796" y="1231"/>
                  </a:lnTo>
                  <a:lnTo>
                    <a:pt x="31065" y="1208"/>
                  </a:lnTo>
                  <a:lnTo>
                    <a:pt x="34222" y="1161"/>
                  </a:lnTo>
                  <a:lnTo>
                    <a:pt x="35801" y="1115"/>
                  </a:lnTo>
                  <a:lnTo>
                    <a:pt x="36079" y="1115"/>
                  </a:lnTo>
                  <a:lnTo>
                    <a:pt x="36149" y="1092"/>
                  </a:lnTo>
                  <a:lnTo>
                    <a:pt x="36242" y="1092"/>
                  </a:lnTo>
                  <a:lnTo>
                    <a:pt x="36265" y="1069"/>
                  </a:lnTo>
                  <a:lnTo>
                    <a:pt x="36288" y="1069"/>
                  </a:lnTo>
                  <a:lnTo>
                    <a:pt x="36312" y="1045"/>
                  </a:lnTo>
                  <a:lnTo>
                    <a:pt x="36358" y="999"/>
                  </a:lnTo>
                  <a:lnTo>
                    <a:pt x="36451" y="929"/>
                  </a:lnTo>
                  <a:lnTo>
                    <a:pt x="36590" y="767"/>
                  </a:lnTo>
                  <a:lnTo>
                    <a:pt x="36846" y="442"/>
                  </a:lnTo>
                  <a:lnTo>
                    <a:pt x="37010" y="185"/>
                  </a:lnTo>
                  <a:lnTo>
                    <a:pt x="37010" y="185"/>
                  </a:lnTo>
                  <a:lnTo>
                    <a:pt x="38587" y="163"/>
                  </a:lnTo>
                  <a:lnTo>
                    <a:pt x="40235" y="117"/>
                  </a:lnTo>
                  <a:lnTo>
                    <a:pt x="43532" y="47"/>
                  </a:lnTo>
                  <a:lnTo>
                    <a:pt x="43532" y="1"/>
                  </a:lnTo>
                  <a:lnTo>
                    <a:pt x="36915" y="1"/>
                  </a:lnTo>
                  <a:lnTo>
                    <a:pt x="36915" y="24"/>
                  </a:lnTo>
                  <a:lnTo>
                    <a:pt x="36683" y="326"/>
                  </a:lnTo>
                  <a:lnTo>
                    <a:pt x="36451" y="651"/>
                  </a:lnTo>
                  <a:lnTo>
                    <a:pt x="36312" y="790"/>
                  </a:lnTo>
                  <a:lnTo>
                    <a:pt x="36242" y="860"/>
                  </a:lnTo>
                  <a:lnTo>
                    <a:pt x="36172" y="906"/>
                  </a:lnTo>
                  <a:lnTo>
                    <a:pt x="35778" y="929"/>
                  </a:lnTo>
                  <a:lnTo>
                    <a:pt x="34222" y="953"/>
                  </a:lnTo>
                  <a:lnTo>
                    <a:pt x="31065" y="953"/>
                  </a:lnTo>
                  <a:lnTo>
                    <a:pt x="24796" y="929"/>
                  </a:lnTo>
                  <a:lnTo>
                    <a:pt x="12243" y="883"/>
                  </a:lnTo>
                  <a:lnTo>
                    <a:pt x="12243" y="883"/>
                  </a:lnTo>
                  <a:lnTo>
                    <a:pt x="11934" y="442"/>
                  </a:lnTo>
                  <a:lnTo>
                    <a:pt x="11934" y="419"/>
                  </a:lnTo>
                  <a:lnTo>
                    <a:pt x="11911" y="419"/>
                  </a:lnTo>
                  <a:lnTo>
                    <a:pt x="7128" y="442"/>
                  </a:lnTo>
                  <a:lnTo>
                    <a:pt x="7128" y="442"/>
                  </a:lnTo>
                  <a:lnTo>
                    <a:pt x="67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"/>
            <p:cNvSpPr/>
            <p:nvPr/>
          </p:nvSpPr>
          <p:spPr>
            <a:xfrm flipH="1">
              <a:off x="-471568" y="4283698"/>
              <a:ext cx="15194" cy="25378"/>
            </a:xfrm>
            <a:custGeom>
              <a:avLst/>
              <a:gdLst/>
              <a:ahLst/>
              <a:cxnLst/>
              <a:rect l="l" t="t" r="r" b="b"/>
              <a:pathLst>
                <a:path w="279" h="466" extrusionOk="0">
                  <a:moveTo>
                    <a:pt x="0" y="1"/>
                  </a:moveTo>
                  <a:lnTo>
                    <a:pt x="0" y="372"/>
                  </a:lnTo>
                  <a:lnTo>
                    <a:pt x="279" y="465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"/>
            <p:cNvSpPr/>
            <p:nvPr/>
          </p:nvSpPr>
          <p:spPr>
            <a:xfrm flipH="1">
              <a:off x="-491171" y="4283694"/>
              <a:ext cx="22814" cy="25383"/>
            </a:xfrm>
            <a:custGeom>
              <a:avLst/>
              <a:gdLst/>
              <a:ahLst/>
              <a:cxnLst/>
              <a:rect l="l" t="t" r="r" b="b"/>
              <a:pathLst>
                <a:path w="303" h="466" extrusionOk="0">
                  <a:moveTo>
                    <a:pt x="1" y="1"/>
                  </a:moveTo>
                  <a:lnTo>
                    <a:pt x="1" y="465"/>
                  </a:lnTo>
                  <a:lnTo>
                    <a:pt x="303" y="46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"/>
            <p:cNvSpPr/>
            <p:nvPr/>
          </p:nvSpPr>
          <p:spPr>
            <a:xfrm flipH="1">
              <a:off x="-503208" y="4283698"/>
              <a:ext cx="15248" cy="25378"/>
            </a:xfrm>
            <a:custGeom>
              <a:avLst/>
              <a:gdLst/>
              <a:ahLst/>
              <a:cxnLst/>
              <a:rect l="l" t="t" r="r" b="b"/>
              <a:pathLst>
                <a:path w="280" h="466" extrusionOk="0">
                  <a:moveTo>
                    <a:pt x="1" y="1"/>
                  </a:moveTo>
                  <a:lnTo>
                    <a:pt x="1" y="465"/>
                  </a:lnTo>
                  <a:lnTo>
                    <a:pt x="279" y="372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4"/>
          <p:cNvSpPr/>
          <p:nvPr/>
        </p:nvSpPr>
        <p:spPr>
          <a:xfrm>
            <a:off x="1391700" y="143591"/>
            <a:ext cx="763222" cy="221288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4"/>
          <p:cNvSpPr/>
          <p:nvPr/>
        </p:nvSpPr>
        <p:spPr>
          <a:xfrm>
            <a:off x="-226552" y="2724878"/>
            <a:ext cx="532401" cy="194869"/>
          </a:xfrm>
          <a:custGeom>
            <a:avLst/>
            <a:gdLst/>
            <a:ahLst/>
            <a:cxnLst/>
            <a:rect l="l" t="t" r="r" b="b"/>
            <a:pathLst>
              <a:path w="3112" h="1139" extrusionOk="0">
                <a:moveTo>
                  <a:pt x="1626" y="1"/>
                </a:moveTo>
                <a:lnTo>
                  <a:pt x="1440" y="24"/>
                </a:lnTo>
                <a:lnTo>
                  <a:pt x="1278" y="47"/>
                </a:lnTo>
                <a:lnTo>
                  <a:pt x="1115" y="94"/>
                </a:lnTo>
                <a:lnTo>
                  <a:pt x="953" y="140"/>
                </a:lnTo>
                <a:lnTo>
                  <a:pt x="813" y="210"/>
                </a:lnTo>
                <a:lnTo>
                  <a:pt x="697" y="303"/>
                </a:lnTo>
                <a:lnTo>
                  <a:pt x="628" y="395"/>
                </a:lnTo>
                <a:lnTo>
                  <a:pt x="558" y="511"/>
                </a:lnTo>
                <a:lnTo>
                  <a:pt x="628" y="535"/>
                </a:lnTo>
                <a:lnTo>
                  <a:pt x="790" y="604"/>
                </a:lnTo>
                <a:lnTo>
                  <a:pt x="883" y="651"/>
                </a:lnTo>
                <a:lnTo>
                  <a:pt x="930" y="720"/>
                </a:lnTo>
                <a:lnTo>
                  <a:pt x="860" y="651"/>
                </a:lnTo>
                <a:lnTo>
                  <a:pt x="790" y="628"/>
                </a:lnTo>
                <a:lnTo>
                  <a:pt x="628" y="581"/>
                </a:lnTo>
                <a:lnTo>
                  <a:pt x="465" y="558"/>
                </a:lnTo>
                <a:lnTo>
                  <a:pt x="279" y="604"/>
                </a:lnTo>
                <a:lnTo>
                  <a:pt x="210" y="628"/>
                </a:lnTo>
                <a:lnTo>
                  <a:pt x="140" y="674"/>
                </a:lnTo>
                <a:lnTo>
                  <a:pt x="94" y="720"/>
                </a:lnTo>
                <a:lnTo>
                  <a:pt x="47" y="790"/>
                </a:lnTo>
                <a:lnTo>
                  <a:pt x="24" y="860"/>
                </a:lnTo>
                <a:lnTo>
                  <a:pt x="1" y="929"/>
                </a:lnTo>
                <a:lnTo>
                  <a:pt x="1" y="999"/>
                </a:lnTo>
                <a:lnTo>
                  <a:pt x="24" y="1069"/>
                </a:lnTo>
                <a:lnTo>
                  <a:pt x="71" y="1115"/>
                </a:lnTo>
                <a:lnTo>
                  <a:pt x="117" y="1138"/>
                </a:lnTo>
                <a:lnTo>
                  <a:pt x="2044" y="1138"/>
                </a:lnTo>
                <a:lnTo>
                  <a:pt x="2740" y="1115"/>
                </a:lnTo>
                <a:lnTo>
                  <a:pt x="2903" y="1115"/>
                </a:lnTo>
                <a:lnTo>
                  <a:pt x="2996" y="1092"/>
                </a:lnTo>
                <a:lnTo>
                  <a:pt x="3042" y="1092"/>
                </a:lnTo>
                <a:lnTo>
                  <a:pt x="3089" y="1022"/>
                </a:lnTo>
                <a:lnTo>
                  <a:pt x="3112" y="953"/>
                </a:lnTo>
                <a:lnTo>
                  <a:pt x="3112" y="883"/>
                </a:lnTo>
                <a:lnTo>
                  <a:pt x="3089" y="813"/>
                </a:lnTo>
                <a:lnTo>
                  <a:pt x="3042" y="744"/>
                </a:lnTo>
                <a:lnTo>
                  <a:pt x="2996" y="697"/>
                </a:lnTo>
                <a:lnTo>
                  <a:pt x="2903" y="651"/>
                </a:lnTo>
                <a:lnTo>
                  <a:pt x="2833" y="628"/>
                </a:lnTo>
                <a:lnTo>
                  <a:pt x="2764" y="628"/>
                </a:lnTo>
                <a:lnTo>
                  <a:pt x="2671" y="651"/>
                </a:lnTo>
                <a:lnTo>
                  <a:pt x="2601" y="674"/>
                </a:lnTo>
                <a:lnTo>
                  <a:pt x="2671" y="628"/>
                </a:lnTo>
                <a:lnTo>
                  <a:pt x="2717" y="604"/>
                </a:lnTo>
                <a:lnTo>
                  <a:pt x="2648" y="442"/>
                </a:lnTo>
                <a:lnTo>
                  <a:pt x="2555" y="326"/>
                </a:lnTo>
                <a:lnTo>
                  <a:pt x="2439" y="233"/>
                </a:lnTo>
                <a:lnTo>
                  <a:pt x="2299" y="140"/>
                </a:lnTo>
                <a:lnTo>
                  <a:pt x="2137" y="70"/>
                </a:lnTo>
                <a:lnTo>
                  <a:pt x="1974" y="24"/>
                </a:lnTo>
                <a:lnTo>
                  <a:pt x="1812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4"/>
          <p:cNvSpPr/>
          <p:nvPr/>
        </p:nvSpPr>
        <p:spPr>
          <a:xfrm>
            <a:off x="7458234" y="152617"/>
            <a:ext cx="555702" cy="203224"/>
          </a:xfrm>
          <a:custGeom>
            <a:avLst/>
            <a:gdLst/>
            <a:ahLst/>
            <a:cxnLst/>
            <a:rect l="l" t="t" r="r" b="b"/>
            <a:pathLst>
              <a:path w="3112" h="1138" extrusionOk="0">
                <a:moveTo>
                  <a:pt x="1463" y="0"/>
                </a:moveTo>
                <a:lnTo>
                  <a:pt x="1301" y="23"/>
                </a:lnTo>
                <a:lnTo>
                  <a:pt x="1115" y="70"/>
                </a:lnTo>
                <a:lnTo>
                  <a:pt x="976" y="139"/>
                </a:lnTo>
                <a:lnTo>
                  <a:pt x="836" y="209"/>
                </a:lnTo>
                <a:lnTo>
                  <a:pt x="720" y="302"/>
                </a:lnTo>
                <a:lnTo>
                  <a:pt x="627" y="395"/>
                </a:lnTo>
                <a:lnTo>
                  <a:pt x="558" y="511"/>
                </a:lnTo>
                <a:lnTo>
                  <a:pt x="627" y="534"/>
                </a:lnTo>
                <a:lnTo>
                  <a:pt x="790" y="581"/>
                </a:lnTo>
                <a:lnTo>
                  <a:pt x="883" y="650"/>
                </a:lnTo>
                <a:lnTo>
                  <a:pt x="929" y="697"/>
                </a:lnTo>
                <a:lnTo>
                  <a:pt x="836" y="650"/>
                </a:lnTo>
                <a:lnTo>
                  <a:pt x="743" y="604"/>
                </a:lnTo>
                <a:lnTo>
                  <a:pt x="627" y="581"/>
                </a:lnTo>
                <a:lnTo>
                  <a:pt x="534" y="557"/>
                </a:lnTo>
                <a:lnTo>
                  <a:pt x="395" y="581"/>
                </a:lnTo>
                <a:lnTo>
                  <a:pt x="279" y="604"/>
                </a:lnTo>
                <a:lnTo>
                  <a:pt x="209" y="627"/>
                </a:lnTo>
                <a:lnTo>
                  <a:pt x="140" y="673"/>
                </a:lnTo>
                <a:lnTo>
                  <a:pt x="93" y="720"/>
                </a:lnTo>
                <a:lnTo>
                  <a:pt x="47" y="789"/>
                </a:lnTo>
                <a:lnTo>
                  <a:pt x="24" y="859"/>
                </a:lnTo>
                <a:lnTo>
                  <a:pt x="1" y="929"/>
                </a:lnTo>
                <a:lnTo>
                  <a:pt x="1" y="998"/>
                </a:lnTo>
                <a:lnTo>
                  <a:pt x="24" y="1068"/>
                </a:lnTo>
                <a:lnTo>
                  <a:pt x="70" y="1114"/>
                </a:lnTo>
                <a:lnTo>
                  <a:pt x="117" y="1138"/>
                </a:lnTo>
                <a:lnTo>
                  <a:pt x="1324" y="1138"/>
                </a:lnTo>
                <a:lnTo>
                  <a:pt x="2044" y="1114"/>
                </a:lnTo>
                <a:lnTo>
                  <a:pt x="2903" y="1114"/>
                </a:lnTo>
                <a:lnTo>
                  <a:pt x="2995" y="1091"/>
                </a:lnTo>
                <a:lnTo>
                  <a:pt x="3042" y="1091"/>
                </a:lnTo>
                <a:lnTo>
                  <a:pt x="3042" y="1068"/>
                </a:lnTo>
                <a:lnTo>
                  <a:pt x="3088" y="1022"/>
                </a:lnTo>
                <a:lnTo>
                  <a:pt x="3112" y="952"/>
                </a:lnTo>
                <a:lnTo>
                  <a:pt x="3112" y="882"/>
                </a:lnTo>
                <a:lnTo>
                  <a:pt x="3088" y="813"/>
                </a:lnTo>
                <a:lnTo>
                  <a:pt x="3042" y="743"/>
                </a:lnTo>
                <a:lnTo>
                  <a:pt x="2995" y="697"/>
                </a:lnTo>
                <a:lnTo>
                  <a:pt x="2903" y="650"/>
                </a:lnTo>
                <a:lnTo>
                  <a:pt x="2833" y="627"/>
                </a:lnTo>
                <a:lnTo>
                  <a:pt x="2717" y="627"/>
                </a:lnTo>
                <a:lnTo>
                  <a:pt x="2647" y="650"/>
                </a:lnTo>
                <a:lnTo>
                  <a:pt x="2578" y="697"/>
                </a:lnTo>
                <a:lnTo>
                  <a:pt x="2531" y="743"/>
                </a:lnTo>
                <a:lnTo>
                  <a:pt x="2578" y="673"/>
                </a:lnTo>
                <a:lnTo>
                  <a:pt x="2670" y="627"/>
                </a:lnTo>
                <a:lnTo>
                  <a:pt x="2694" y="604"/>
                </a:lnTo>
                <a:lnTo>
                  <a:pt x="2647" y="441"/>
                </a:lnTo>
                <a:lnTo>
                  <a:pt x="2554" y="325"/>
                </a:lnTo>
                <a:lnTo>
                  <a:pt x="2438" y="232"/>
                </a:lnTo>
                <a:lnTo>
                  <a:pt x="2299" y="139"/>
                </a:lnTo>
                <a:lnTo>
                  <a:pt x="2160" y="70"/>
                </a:lnTo>
                <a:lnTo>
                  <a:pt x="1997" y="23"/>
                </a:lnTo>
                <a:lnTo>
                  <a:pt x="1835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"/>
          <p:cNvSpPr/>
          <p:nvPr/>
        </p:nvSpPr>
        <p:spPr>
          <a:xfrm>
            <a:off x="8626225" y="3281276"/>
            <a:ext cx="768370" cy="221274"/>
          </a:xfrm>
          <a:custGeom>
            <a:avLst/>
            <a:gdLst/>
            <a:ahLst/>
            <a:cxnLst/>
            <a:rect l="l" t="t" r="r" b="b"/>
            <a:pathLst>
              <a:path w="9033" h="2601" extrusionOk="0">
                <a:moveTo>
                  <a:pt x="6084" y="1"/>
                </a:moveTo>
                <a:lnTo>
                  <a:pt x="5921" y="47"/>
                </a:lnTo>
                <a:lnTo>
                  <a:pt x="5759" y="93"/>
                </a:lnTo>
                <a:lnTo>
                  <a:pt x="5596" y="186"/>
                </a:lnTo>
                <a:lnTo>
                  <a:pt x="5480" y="279"/>
                </a:lnTo>
                <a:lnTo>
                  <a:pt x="5387" y="372"/>
                </a:lnTo>
                <a:lnTo>
                  <a:pt x="5318" y="488"/>
                </a:lnTo>
                <a:lnTo>
                  <a:pt x="5271" y="627"/>
                </a:lnTo>
                <a:lnTo>
                  <a:pt x="5248" y="767"/>
                </a:lnTo>
                <a:lnTo>
                  <a:pt x="5480" y="767"/>
                </a:lnTo>
                <a:lnTo>
                  <a:pt x="5666" y="836"/>
                </a:lnTo>
                <a:lnTo>
                  <a:pt x="5852" y="906"/>
                </a:lnTo>
                <a:lnTo>
                  <a:pt x="5991" y="1022"/>
                </a:lnTo>
                <a:lnTo>
                  <a:pt x="6060" y="1115"/>
                </a:lnTo>
                <a:lnTo>
                  <a:pt x="6107" y="1185"/>
                </a:lnTo>
                <a:lnTo>
                  <a:pt x="6153" y="1277"/>
                </a:lnTo>
                <a:lnTo>
                  <a:pt x="6177" y="1370"/>
                </a:lnTo>
                <a:lnTo>
                  <a:pt x="6177" y="1556"/>
                </a:lnTo>
                <a:lnTo>
                  <a:pt x="6153" y="1742"/>
                </a:lnTo>
                <a:lnTo>
                  <a:pt x="6153" y="1556"/>
                </a:lnTo>
                <a:lnTo>
                  <a:pt x="6107" y="1394"/>
                </a:lnTo>
                <a:lnTo>
                  <a:pt x="6037" y="1231"/>
                </a:lnTo>
                <a:lnTo>
                  <a:pt x="5921" y="1115"/>
                </a:lnTo>
                <a:lnTo>
                  <a:pt x="5782" y="1022"/>
                </a:lnTo>
                <a:lnTo>
                  <a:pt x="5619" y="952"/>
                </a:lnTo>
                <a:lnTo>
                  <a:pt x="5457" y="929"/>
                </a:lnTo>
                <a:lnTo>
                  <a:pt x="5294" y="906"/>
                </a:lnTo>
                <a:lnTo>
                  <a:pt x="5271" y="906"/>
                </a:lnTo>
                <a:lnTo>
                  <a:pt x="5109" y="929"/>
                </a:lnTo>
                <a:lnTo>
                  <a:pt x="4946" y="952"/>
                </a:lnTo>
                <a:lnTo>
                  <a:pt x="4807" y="999"/>
                </a:lnTo>
                <a:lnTo>
                  <a:pt x="4667" y="1068"/>
                </a:lnTo>
                <a:lnTo>
                  <a:pt x="4528" y="1185"/>
                </a:lnTo>
                <a:lnTo>
                  <a:pt x="4435" y="1324"/>
                </a:lnTo>
                <a:lnTo>
                  <a:pt x="4389" y="1486"/>
                </a:lnTo>
                <a:lnTo>
                  <a:pt x="4389" y="1672"/>
                </a:lnTo>
                <a:lnTo>
                  <a:pt x="4342" y="1486"/>
                </a:lnTo>
                <a:lnTo>
                  <a:pt x="4366" y="1394"/>
                </a:lnTo>
                <a:lnTo>
                  <a:pt x="4366" y="1301"/>
                </a:lnTo>
                <a:lnTo>
                  <a:pt x="4412" y="1208"/>
                </a:lnTo>
                <a:lnTo>
                  <a:pt x="4459" y="1138"/>
                </a:lnTo>
                <a:lnTo>
                  <a:pt x="4598" y="976"/>
                </a:lnTo>
                <a:lnTo>
                  <a:pt x="4621" y="952"/>
                </a:lnTo>
                <a:lnTo>
                  <a:pt x="4575" y="860"/>
                </a:lnTo>
                <a:lnTo>
                  <a:pt x="4505" y="767"/>
                </a:lnTo>
                <a:lnTo>
                  <a:pt x="4435" y="674"/>
                </a:lnTo>
                <a:lnTo>
                  <a:pt x="4342" y="604"/>
                </a:lnTo>
                <a:lnTo>
                  <a:pt x="4133" y="465"/>
                </a:lnTo>
                <a:lnTo>
                  <a:pt x="3878" y="372"/>
                </a:lnTo>
                <a:lnTo>
                  <a:pt x="3553" y="302"/>
                </a:lnTo>
                <a:lnTo>
                  <a:pt x="3205" y="279"/>
                </a:lnTo>
                <a:lnTo>
                  <a:pt x="3019" y="279"/>
                </a:lnTo>
                <a:lnTo>
                  <a:pt x="2810" y="302"/>
                </a:lnTo>
                <a:lnTo>
                  <a:pt x="2555" y="372"/>
                </a:lnTo>
                <a:lnTo>
                  <a:pt x="2299" y="465"/>
                </a:lnTo>
                <a:lnTo>
                  <a:pt x="2067" y="581"/>
                </a:lnTo>
                <a:lnTo>
                  <a:pt x="1835" y="743"/>
                </a:lnTo>
                <a:lnTo>
                  <a:pt x="1649" y="929"/>
                </a:lnTo>
                <a:lnTo>
                  <a:pt x="1510" y="1161"/>
                </a:lnTo>
                <a:lnTo>
                  <a:pt x="1417" y="1417"/>
                </a:lnTo>
                <a:lnTo>
                  <a:pt x="1371" y="1672"/>
                </a:lnTo>
                <a:lnTo>
                  <a:pt x="1417" y="1835"/>
                </a:lnTo>
                <a:lnTo>
                  <a:pt x="1371" y="1742"/>
                </a:lnTo>
                <a:lnTo>
                  <a:pt x="1324" y="1649"/>
                </a:lnTo>
                <a:lnTo>
                  <a:pt x="1255" y="1579"/>
                </a:lnTo>
                <a:lnTo>
                  <a:pt x="1185" y="1510"/>
                </a:lnTo>
                <a:lnTo>
                  <a:pt x="1092" y="1463"/>
                </a:lnTo>
                <a:lnTo>
                  <a:pt x="999" y="1440"/>
                </a:lnTo>
                <a:lnTo>
                  <a:pt x="814" y="1394"/>
                </a:lnTo>
                <a:lnTo>
                  <a:pt x="767" y="1394"/>
                </a:lnTo>
                <a:lnTo>
                  <a:pt x="581" y="1417"/>
                </a:lnTo>
                <a:lnTo>
                  <a:pt x="419" y="1486"/>
                </a:lnTo>
                <a:lnTo>
                  <a:pt x="256" y="1579"/>
                </a:lnTo>
                <a:lnTo>
                  <a:pt x="117" y="1695"/>
                </a:lnTo>
                <a:lnTo>
                  <a:pt x="71" y="1788"/>
                </a:lnTo>
                <a:lnTo>
                  <a:pt x="47" y="1858"/>
                </a:lnTo>
                <a:lnTo>
                  <a:pt x="1" y="2067"/>
                </a:lnTo>
                <a:lnTo>
                  <a:pt x="1" y="2253"/>
                </a:lnTo>
                <a:lnTo>
                  <a:pt x="24" y="2345"/>
                </a:lnTo>
                <a:lnTo>
                  <a:pt x="47" y="2415"/>
                </a:lnTo>
                <a:lnTo>
                  <a:pt x="94" y="2485"/>
                </a:lnTo>
                <a:lnTo>
                  <a:pt x="163" y="2554"/>
                </a:lnTo>
                <a:lnTo>
                  <a:pt x="233" y="2578"/>
                </a:lnTo>
                <a:lnTo>
                  <a:pt x="326" y="2601"/>
                </a:lnTo>
                <a:lnTo>
                  <a:pt x="721" y="2601"/>
                </a:lnTo>
                <a:lnTo>
                  <a:pt x="2346" y="2578"/>
                </a:lnTo>
                <a:lnTo>
                  <a:pt x="8057" y="2578"/>
                </a:lnTo>
                <a:lnTo>
                  <a:pt x="8452" y="2601"/>
                </a:lnTo>
                <a:lnTo>
                  <a:pt x="8568" y="2601"/>
                </a:lnTo>
                <a:lnTo>
                  <a:pt x="8661" y="2578"/>
                </a:lnTo>
                <a:lnTo>
                  <a:pt x="8754" y="2554"/>
                </a:lnTo>
                <a:lnTo>
                  <a:pt x="8823" y="2508"/>
                </a:lnTo>
                <a:lnTo>
                  <a:pt x="8916" y="2461"/>
                </a:lnTo>
                <a:lnTo>
                  <a:pt x="8963" y="2392"/>
                </a:lnTo>
                <a:lnTo>
                  <a:pt x="9009" y="2322"/>
                </a:lnTo>
                <a:lnTo>
                  <a:pt x="9032" y="2229"/>
                </a:lnTo>
                <a:lnTo>
                  <a:pt x="9032" y="2136"/>
                </a:lnTo>
                <a:lnTo>
                  <a:pt x="9032" y="2044"/>
                </a:lnTo>
                <a:lnTo>
                  <a:pt x="8986" y="1951"/>
                </a:lnTo>
                <a:lnTo>
                  <a:pt x="8916" y="1881"/>
                </a:lnTo>
                <a:lnTo>
                  <a:pt x="8870" y="1811"/>
                </a:lnTo>
                <a:lnTo>
                  <a:pt x="8800" y="1788"/>
                </a:lnTo>
                <a:lnTo>
                  <a:pt x="8730" y="1765"/>
                </a:lnTo>
                <a:lnTo>
                  <a:pt x="8638" y="1742"/>
                </a:lnTo>
                <a:lnTo>
                  <a:pt x="8568" y="1742"/>
                </a:lnTo>
                <a:lnTo>
                  <a:pt x="8475" y="1765"/>
                </a:lnTo>
                <a:lnTo>
                  <a:pt x="8568" y="1719"/>
                </a:lnTo>
                <a:lnTo>
                  <a:pt x="8591" y="1719"/>
                </a:lnTo>
                <a:lnTo>
                  <a:pt x="8614" y="1556"/>
                </a:lnTo>
                <a:lnTo>
                  <a:pt x="8638" y="1417"/>
                </a:lnTo>
                <a:lnTo>
                  <a:pt x="8614" y="1277"/>
                </a:lnTo>
                <a:lnTo>
                  <a:pt x="8568" y="1115"/>
                </a:lnTo>
                <a:lnTo>
                  <a:pt x="8498" y="999"/>
                </a:lnTo>
                <a:lnTo>
                  <a:pt x="8405" y="860"/>
                </a:lnTo>
                <a:lnTo>
                  <a:pt x="8289" y="767"/>
                </a:lnTo>
                <a:lnTo>
                  <a:pt x="8173" y="674"/>
                </a:lnTo>
                <a:lnTo>
                  <a:pt x="8057" y="604"/>
                </a:lnTo>
                <a:lnTo>
                  <a:pt x="7918" y="558"/>
                </a:lnTo>
                <a:lnTo>
                  <a:pt x="7778" y="535"/>
                </a:lnTo>
                <a:lnTo>
                  <a:pt x="7570" y="535"/>
                </a:lnTo>
                <a:lnTo>
                  <a:pt x="7407" y="558"/>
                </a:lnTo>
                <a:lnTo>
                  <a:pt x="7268" y="604"/>
                </a:lnTo>
                <a:lnTo>
                  <a:pt x="7128" y="674"/>
                </a:lnTo>
                <a:lnTo>
                  <a:pt x="6989" y="790"/>
                </a:lnTo>
                <a:lnTo>
                  <a:pt x="7128" y="651"/>
                </a:lnTo>
                <a:lnTo>
                  <a:pt x="7082" y="488"/>
                </a:lnTo>
                <a:lnTo>
                  <a:pt x="7012" y="349"/>
                </a:lnTo>
                <a:lnTo>
                  <a:pt x="6896" y="209"/>
                </a:lnTo>
                <a:lnTo>
                  <a:pt x="6757" y="117"/>
                </a:lnTo>
                <a:lnTo>
                  <a:pt x="6618" y="70"/>
                </a:lnTo>
                <a:lnTo>
                  <a:pt x="6502" y="24"/>
                </a:lnTo>
                <a:lnTo>
                  <a:pt x="6385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4"/>
          <p:cNvSpPr/>
          <p:nvPr/>
        </p:nvSpPr>
        <p:spPr>
          <a:xfrm>
            <a:off x="215638" y="811196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4"/>
          <p:cNvSpPr/>
          <p:nvPr/>
        </p:nvSpPr>
        <p:spPr>
          <a:xfrm rot="1159801">
            <a:off x="8802062" y="150334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"/>
          <p:cNvSpPr/>
          <p:nvPr/>
        </p:nvSpPr>
        <p:spPr>
          <a:xfrm>
            <a:off x="100" y="4501000"/>
            <a:ext cx="9144000" cy="84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5"/>
          <p:cNvGrpSpPr/>
          <p:nvPr/>
        </p:nvGrpSpPr>
        <p:grpSpPr>
          <a:xfrm>
            <a:off x="-28488" y="4636933"/>
            <a:ext cx="9201182" cy="1418253"/>
            <a:chOff x="1648300" y="2319100"/>
            <a:chExt cx="1480075" cy="228125"/>
          </a:xfrm>
        </p:grpSpPr>
        <p:sp>
          <p:nvSpPr>
            <p:cNvPr id="411" name="Google Shape;411;p5"/>
            <p:cNvSpPr/>
            <p:nvPr/>
          </p:nvSpPr>
          <p:spPr>
            <a:xfrm>
              <a:off x="1648300" y="2319100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31947" y="0"/>
                  </a:moveTo>
                  <a:lnTo>
                    <a:pt x="31389" y="23"/>
                  </a:lnTo>
                  <a:lnTo>
                    <a:pt x="30879" y="93"/>
                  </a:lnTo>
                  <a:lnTo>
                    <a:pt x="30484" y="163"/>
                  </a:lnTo>
                  <a:lnTo>
                    <a:pt x="30205" y="232"/>
                  </a:lnTo>
                  <a:lnTo>
                    <a:pt x="30066" y="279"/>
                  </a:lnTo>
                  <a:lnTo>
                    <a:pt x="30066" y="302"/>
                  </a:lnTo>
                  <a:lnTo>
                    <a:pt x="31088" y="302"/>
                  </a:lnTo>
                  <a:lnTo>
                    <a:pt x="31343" y="325"/>
                  </a:lnTo>
                  <a:lnTo>
                    <a:pt x="31482" y="372"/>
                  </a:lnTo>
                  <a:lnTo>
                    <a:pt x="31506" y="395"/>
                  </a:lnTo>
                  <a:lnTo>
                    <a:pt x="31482" y="418"/>
                  </a:lnTo>
                  <a:lnTo>
                    <a:pt x="31436" y="441"/>
                  </a:lnTo>
                  <a:lnTo>
                    <a:pt x="31320" y="488"/>
                  </a:lnTo>
                  <a:lnTo>
                    <a:pt x="30972" y="557"/>
                  </a:lnTo>
                  <a:lnTo>
                    <a:pt x="30391" y="650"/>
                  </a:lnTo>
                  <a:lnTo>
                    <a:pt x="29532" y="743"/>
                  </a:lnTo>
                  <a:lnTo>
                    <a:pt x="28441" y="813"/>
                  </a:lnTo>
                  <a:lnTo>
                    <a:pt x="27210" y="859"/>
                  </a:lnTo>
                  <a:lnTo>
                    <a:pt x="25910" y="882"/>
                  </a:lnTo>
                  <a:lnTo>
                    <a:pt x="24633" y="906"/>
                  </a:lnTo>
                  <a:lnTo>
                    <a:pt x="23449" y="906"/>
                  </a:lnTo>
                  <a:lnTo>
                    <a:pt x="22474" y="882"/>
                  </a:lnTo>
                  <a:lnTo>
                    <a:pt x="21755" y="836"/>
                  </a:lnTo>
                  <a:lnTo>
                    <a:pt x="21244" y="790"/>
                  </a:lnTo>
                  <a:lnTo>
                    <a:pt x="20756" y="790"/>
                  </a:lnTo>
                  <a:lnTo>
                    <a:pt x="20292" y="813"/>
                  </a:lnTo>
                  <a:lnTo>
                    <a:pt x="19828" y="836"/>
                  </a:lnTo>
                  <a:lnTo>
                    <a:pt x="18853" y="929"/>
                  </a:lnTo>
                  <a:lnTo>
                    <a:pt x="18319" y="952"/>
                  </a:lnTo>
                  <a:lnTo>
                    <a:pt x="17738" y="952"/>
                  </a:lnTo>
                  <a:lnTo>
                    <a:pt x="17436" y="975"/>
                  </a:lnTo>
                  <a:lnTo>
                    <a:pt x="12584" y="975"/>
                  </a:lnTo>
                  <a:lnTo>
                    <a:pt x="12259" y="906"/>
                  </a:lnTo>
                  <a:lnTo>
                    <a:pt x="12166" y="859"/>
                  </a:lnTo>
                  <a:lnTo>
                    <a:pt x="12096" y="813"/>
                  </a:lnTo>
                  <a:lnTo>
                    <a:pt x="12073" y="790"/>
                  </a:lnTo>
                  <a:lnTo>
                    <a:pt x="12096" y="766"/>
                  </a:lnTo>
                  <a:lnTo>
                    <a:pt x="12166" y="720"/>
                  </a:lnTo>
                  <a:lnTo>
                    <a:pt x="12329" y="674"/>
                  </a:lnTo>
                  <a:lnTo>
                    <a:pt x="12561" y="650"/>
                  </a:lnTo>
                  <a:lnTo>
                    <a:pt x="13211" y="604"/>
                  </a:lnTo>
                  <a:lnTo>
                    <a:pt x="16484" y="604"/>
                  </a:lnTo>
                  <a:lnTo>
                    <a:pt x="19317" y="650"/>
                  </a:lnTo>
                  <a:lnTo>
                    <a:pt x="20872" y="650"/>
                  </a:lnTo>
                  <a:lnTo>
                    <a:pt x="22498" y="627"/>
                  </a:lnTo>
                  <a:lnTo>
                    <a:pt x="25562" y="557"/>
                  </a:lnTo>
                  <a:lnTo>
                    <a:pt x="26769" y="511"/>
                  </a:lnTo>
                  <a:lnTo>
                    <a:pt x="27605" y="465"/>
                  </a:lnTo>
                  <a:lnTo>
                    <a:pt x="27861" y="441"/>
                  </a:lnTo>
                  <a:lnTo>
                    <a:pt x="27977" y="418"/>
                  </a:lnTo>
                  <a:lnTo>
                    <a:pt x="28000" y="395"/>
                  </a:lnTo>
                  <a:lnTo>
                    <a:pt x="27977" y="395"/>
                  </a:lnTo>
                  <a:lnTo>
                    <a:pt x="27791" y="372"/>
                  </a:lnTo>
                  <a:lnTo>
                    <a:pt x="26816" y="349"/>
                  </a:lnTo>
                  <a:lnTo>
                    <a:pt x="25051" y="325"/>
                  </a:lnTo>
                  <a:lnTo>
                    <a:pt x="20176" y="349"/>
                  </a:lnTo>
                  <a:lnTo>
                    <a:pt x="12120" y="418"/>
                  </a:lnTo>
                  <a:lnTo>
                    <a:pt x="10843" y="418"/>
                  </a:lnTo>
                  <a:lnTo>
                    <a:pt x="9868" y="441"/>
                  </a:lnTo>
                  <a:lnTo>
                    <a:pt x="9450" y="465"/>
                  </a:lnTo>
                  <a:lnTo>
                    <a:pt x="9078" y="534"/>
                  </a:lnTo>
                  <a:lnTo>
                    <a:pt x="8707" y="604"/>
                  </a:lnTo>
                  <a:lnTo>
                    <a:pt x="8335" y="720"/>
                  </a:lnTo>
                  <a:lnTo>
                    <a:pt x="8126" y="766"/>
                  </a:lnTo>
                  <a:lnTo>
                    <a:pt x="7825" y="813"/>
                  </a:lnTo>
                  <a:lnTo>
                    <a:pt x="6966" y="882"/>
                  </a:lnTo>
                  <a:lnTo>
                    <a:pt x="5874" y="929"/>
                  </a:lnTo>
                  <a:lnTo>
                    <a:pt x="4598" y="952"/>
                  </a:lnTo>
                  <a:lnTo>
                    <a:pt x="1" y="952"/>
                  </a:lnTo>
                  <a:lnTo>
                    <a:pt x="1" y="1324"/>
                  </a:lnTo>
                  <a:lnTo>
                    <a:pt x="3065" y="1254"/>
                  </a:lnTo>
                  <a:lnTo>
                    <a:pt x="4714" y="1231"/>
                  </a:lnTo>
                  <a:lnTo>
                    <a:pt x="5898" y="1231"/>
                  </a:lnTo>
                  <a:lnTo>
                    <a:pt x="9032" y="1324"/>
                  </a:lnTo>
                  <a:lnTo>
                    <a:pt x="11005" y="1370"/>
                  </a:lnTo>
                  <a:lnTo>
                    <a:pt x="11911" y="1416"/>
                  </a:lnTo>
                  <a:lnTo>
                    <a:pt x="12700" y="1486"/>
                  </a:lnTo>
                  <a:lnTo>
                    <a:pt x="9914" y="1556"/>
                  </a:lnTo>
                  <a:lnTo>
                    <a:pt x="13281" y="1556"/>
                  </a:lnTo>
                  <a:lnTo>
                    <a:pt x="13513" y="1579"/>
                  </a:lnTo>
                  <a:lnTo>
                    <a:pt x="13698" y="1625"/>
                  </a:lnTo>
                  <a:lnTo>
                    <a:pt x="13838" y="1672"/>
                  </a:lnTo>
                  <a:lnTo>
                    <a:pt x="14023" y="1695"/>
                  </a:lnTo>
                  <a:lnTo>
                    <a:pt x="14488" y="1742"/>
                  </a:lnTo>
                  <a:lnTo>
                    <a:pt x="15068" y="1742"/>
                  </a:lnTo>
                  <a:lnTo>
                    <a:pt x="15741" y="1718"/>
                  </a:lnTo>
                  <a:lnTo>
                    <a:pt x="17181" y="1649"/>
                  </a:lnTo>
                  <a:lnTo>
                    <a:pt x="18597" y="1533"/>
                  </a:lnTo>
                  <a:lnTo>
                    <a:pt x="26282" y="1533"/>
                  </a:lnTo>
                  <a:lnTo>
                    <a:pt x="25028" y="1509"/>
                  </a:lnTo>
                  <a:lnTo>
                    <a:pt x="24192" y="1463"/>
                  </a:lnTo>
                  <a:lnTo>
                    <a:pt x="23728" y="1416"/>
                  </a:lnTo>
                  <a:lnTo>
                    <a:pt x="23589" y="1370"/>
                  </a:lnTo>
                  <a:lnTo>
                    <a:pt x="23496" y="1347"/>
                  </a:lnTo>
                  <a:lnTo>
                    <a:pt x="24076" y="1347"/>
                  </a:lnTo>
                  <a:lnTo>
                    <a:pt x="27350" y="1231"/>
                  </a:lnTo>
                  <a:lnTo>
                    <a:pt x="30948" y="1231"/>
                  </a:lnTo>
                  <a:lnTo>
                    <a:pt x="30066" y="1324"/>
                  </a:lnTo>
                  <a:lnTo>
                    <a:pt x="29950" y="1347"/>
                  </a:lnTo>
                  <a:lnTo>
                    <a:pt x="30136" y="1347"/>
                  </a:lnTo>
                  <a:lnTo>
                    <a:pt x="30763" y="1300"/>
                  </a:lnTo>
                  <a:lnTo>
                    <a:pt x="31738" y="1277"/>
                  </a:lnTo>
                  <a:lnTo>
                    <a:pt x="34315" y="1231"/>
                  </a:lnTo>
                  <a:lnTo>
                    <a:pt x="40839" y="1231"/>
                  </a:lnTo>
                  <a:lnTo>
                    <a:pt x="40862" y="1254"/>
                  </a:lnTo>
                  <a:lnTo>
                    <a:pt x="34524" y="1556"/>
                  </a:lnTo>
                  <a:lnTo>
                    <a:pt x="49011" y="1486"/>
                  </a:lnTo>
                  <a:lnTo>
                    <a:pt x="49731" y="1486"/>
                  </a:lnTo>
                  <a:lnTo>
                    <a:pt x="50450" y="1463"/>
                  </a:lnTo>
                  <a:lnTo>
                    <a:pt x="51774" y="1463"/>
                  </a:lnTo>
                  <a:lnTo>
                    <a:pt x="51216" y="1440"/>
                  </a:lnTo>
                  <a:lnTo>
                    <a:pt x="53120" y="1370"/>
                  </a:lnTo>
                  <a:lnTo>
                    <a:pt x="54954" y="1277"/>
                  </a:lnTo>
                  <a:lnTo>
                    <a:pt x="56881" y="1161"/>
                  </a:lnTo>
                  <a:lnTo>
                    <a:pt x="55604" y="1115"/>
                  </a:lnTo>
                  <a:lnTo>
                    <a:pt x="54327" y="1091"/>
                  </a:lnTo>
                  <a:lnTo>
                    <a:pt x="52911" y="1068"/>
                  </a:lnTo>
                  <a:lnTo>
                    <a:pt x="55395" y="975"/>
                  </a:lnTo>
                  <a:lnTo>
                    <a:pt x="49707" y="975"/>
                  </a:lnTo>
                  <a:lnTo>
                    <a:pt x="50009" y="882"/>
                  </a:lnTo>
                  <a:lnTo>
                    <a:pt x="50404" y="790"/>
                  </a:lnTo>
                  <a:lnTo>
                    <a:pt x="50682" y="743"/>
                  </a:lnTo>
                  <a:lnTo>
                    <a:pt x="51054" y="720"/>
                  </a:lnTo>
                  <a:lnTo>
                    <a:pt x="52075" y="674"/>
                  </a:lnTo>
                  <a:lnTo>
                    <a:pt x="53352" y="650"/>
                  </a:lnTo>
                  <a:lnTo>
                    <a:pt x="54745" y="650"/>
                  </a:lnTo>
                  <a:lnTo>
                    <a:pt x="57462" y="674"/>
                  </a:lnTo>
                  <a:lnTo>
                    <a:pt x="59203" y="720"/>
                  </a:lnTo>
                  <a:lnTo>
                    <a:pt x="59203" y="279"/>
                  </a:lnTo>
                  <a:lnTo>
                    <a:pt x="56092" y="279"/>
                  </a:lnTo>
                  <a:lnTo>
                    <a:pt x="56278" y="325"/>
                  </a:lnTo>
                  <a:lnTo>
                    <a:pt x="56371" y="349"/>
                  </a:lnTo>
                  <a:lnTo>
                    <a:pt x="56394" y="372"/>
                  </a:lnTo>
                  <a:lnTo>
                    <a:pt x="56371" y="395"/>
                  </a:lnTo>
                  <a:lnTo>
                    <a:pt x="56278" y="418"/>
                  </a:lnTo>
                  <a:lnTo>
                    <a:pt x="55883" y="465"/>
                  </a:lnTo>
                  <a:lnTo>
                    <a:pt x="55210" y="511"/>
                  </a:lnTo>
                  <a:lnTo>
                    <a:pt x="54374" y="534"/>
                  </a:lnTo>
                  <a:lnTo>
                    <a:pt x="53399" y="557"/>
                  </a:lnTo>
                  <a:lnTo>
                    <a:pt x="52401" y="557"/>
                  </a:lnTo>
                  <a:lnTo>
                    <a:pt x="51425" y="511"/>
                  </a:lnTo>
                  <a:lnTo>
                    <a:pt x="50450" y="488"/>
                  </a:lnTo>
                  <a:lnTo>
                    <a:pt x="49522" y="488"/>
                  </a:lnTo>
                  <a:lnTo>
                    <a:pt x="48686" y="511"/>
                  </a:lnTo>
                  <a:lnTo>
                    <a:pt x="48013" y="534"/>
                  </a:lnTo>
                  <a:lnTo>
                    <a:pt x="47525" y="557"/>
                  </a:lnTo>
                  <a:lnTo>
                    <a:pt x="47339" y="581"/>
                  </a:lnTo>
                  <a:lnTo>
                    <a:pt x="47479" y="604"/>
                  </a:lnTo>
                  <a:lnTo>
                    <a:pt x="48547" y="604"/>
                  </a:lnTo>
                  <a:lnTo>
                    <a:pt x="48593" y="627"/>
                  </a:lnTo>
                  <a:lnTo>
                    <a:pt x="48570" y="627"/>
                  </a:lnTo>
                  <a:lnTo>
                    <a:pt x="48500" y="650"/>
                  </a:lnTo>
                  <a:lnTo>
                    <a:pt x="48245" y="720"/>
                  </a:lnTo>
                  <a:lnTo>
                    <a:pt x="47316" y="836"/>
                  </a:lnTo>
                  <a:lnTo>
                    <a:pt x="46132" y="975"/>
                  </a:lnTo>
                  <a:lnTo>
                    <a:pt x="43555" y="975"/>
                  </a:lnTo>
                  <a:lnTo>
                    <a:pt x="43137" y="859"/>
                  </a:lnTo>
                  <a:lnTo>
                    <a:pt x="42487" y="674"/>
                  </a:lnTo>
                  <a:lnTo>
                    <a:pt x="42255" y="627"/>
                  </a:lnTo>
                  <a:lnTo>
                    <a:pt x="42023" y="604"/>
                  </a:lnTo>
                  <a:lnTo>
                    <a:pt x="41558" y="581"/>
                  </a:lnTo>
                  <a:lnTo>
                    <a:pt x="41024" y="581"/>
                  </a:lnTo>
                  <a:lnTo>
                    <a:pt x="40490" y="604"/>
                  </a:lnTo>
                  <a:lnTo>
                    <a:pt x="39306" y="697"/>
                  </a:lnTo>
                  <a:lnTo>
                    <a:pt x="38656" y="743"/>
                  </a:lnTo>
                  <a:lnTo>
                    <a:pt x="37960" y="720"/>
                  </a:lnTo>
                  <a:lnTo>
                    <a:pt x="37379" y="697"/>
                  </a:lnTo>
                  <a:lnTo>
                    <a:pt x="36985" y="674"/>
                  </a:lnTo>
                  <a:lnTo>
                    <a:pt x="36799" y="650"/>
                  </a:lnTo>
                  <a:lnTo>
                    <a:pt x="36776" y="627"/>
                  </a:lnTo>
                  <a:lnTo>
                    <a:pt x="36776" y="604"/>
                  </a:lnTo>
                  <a:lnTo>
                    <a:pt x="36869" y="581"/>
                  </a:lnTo>
                  <a:lnTo>
                    <a:pt x="37031" y="534"/>
                  </a:lnTo>
                  <a:lnTo>
                    <a:pt x="37519" y="418"/>
                  </a:lnTo>
                  <a:lnTo>
                    <a:pt x="37797" y="395"/>
                  </a:lnTo>
                  <a:lnTo>
                    <a:pt x="38331" y="372"/>
                  </a:lnTo>
                  <a:lnTo>
                    <a:pt x="39980" y="349"/>
                  </a:lnTo>
                  <a:lnTo>
                    <a:pt x="44646" y="325"/>
                  </a:lnTo>
                  <a:lnTo>
                    <a:pt x="47061" y="325"/>
                  </a:lnTo>
                  <a:lnTo>
                    <a:pt x="49127" y="302"/>
                  </a:lnTo>
                  <a:lnTo>
                    <a:pt x="49940" y="279"/>
                  </a:lnTo>
                  <a:lnTo>
                    <a:pt x="50543" y="256"/>
                  </a:lnTo>
                  <a:lnTo>
                    <a:pt x="50915" y="209"/>
                  </a:lnTo>
                  <a:lnTo>
                    <a:pt x="50984" y="186"/>
                  </a:lnTo>
                  <a:lnTo>
                    <a:pt x="51008" y="186"/>
                  </a:lnTo>
                  <a:lnTo>
                    <a:pt x="50984" y="163"/>
                  </a:lnTo>
                  <a:lnTo>
                    <a:pt x="50915" y="140"/>
                  </a:lnTo>
                  <a:lnTo>
                    <a:pt x="50752" y="116"/>
                  </a:lnTo>
                  <a:lnTo>
                    <a:pt x="50218" y="93"/>
                  </a:lnTo>
                  <a:lnTo>
                    <a:pt x="49382" y="70"/>
                  </a:lnTo>
                  <a:lnTo>
                    <a:pt x="48338" y="47"/>
                  </a:lnTo>
                  <a:lnTo>
                    <a:pt x="45714" y="70"/>
                  </a:lnTo>
                  <a:lnTo>
                    <a:pt x="42673" y="70"/>
                  </a:lnTo>
                  <a:lnTo>
                    <a:pt x="39585" y="93"/>
                  </a:lnTo>
                  <a:lnTo>
                    <a:pt x="36753" y="116"/>
                  </a:lnTo>
                  <a:lnTo>
                    <a:pt x="34524" y="93"/>
                  </a:lnTo>
                  <a:lnTo>
                    <a:pt x="33734" y="70"/>
                  </a:lnTo>
                  <a:lnTo>
                    <a:pt x="33247" y="47"/>
                  </a:lnTo>
                  <a:lnTo>
                    <a:pt x="32899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5"/>
            <p:cNvSpPr/>
            <p:nvPr/>
          </p:nvSpPr>
          <p:spPr>
            <a:xfrm>
              <a:off x="2305325" y="2357400"/>
              <a:ext cx="67950" cy="25"/>
            </a:xfrm>
            <a:custGeom>
              <a:avLst/>
              <a:gdLst/>
              <a:ahLst/>
              <a:cxnLst/>
              <a:rect l="l" t="t" r="r" b="b"/>
              <a:pathLst>
                <a:path w="2718" h="1" extrusionOk="0">
                  <a:moveTo>
                    <a:pt x="2717" y="1"/>
                  </a:moveTo>
                  <a:lnTo>
                    <a:pt x="2717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08" y="1"/>
                  </a:lnTo>
                  <a:lnTo>
                    <a:pt x="2717" y="1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5"/>
            <p:cNvSpPr/>
            <p:nvPr/>
          </p:nvSpPr>
          <p:spPr>
            <a:xfrm>
              <a:off x="1648300" y="238642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6677" y="0"/>
                  </a:moveTo>
                  <a:lnTo>
                    <a:pt x="26305" y="24"/>
                  </a:lnTo>
                  <a:lnTo>
                    <a:pt x="25957" y="47"/>
                  </a:lnTo>
                  <a:lnTo>
                    <a:pt x="25469" y="93"/>
                  </a:lnTo>
                  <a:lnTo>
                    <a:pt x="24680" y="116"/>
                  </a:lnTo>
                  <a:lnTo>
                    <a:pt x="19619" y="116"/>
                  </a:lnTo>
                  <a:lnTo>
                    <a:pt x="16531" y="93"/>
                  </a:lnTo>
                  <a:lnTo>
                    <a:pt x="13489" y="70"/>
                  </a:lnTo>
                  <a:lnTo>
                    <a:pt x="9821" y="70"/>
                  </a:lnTo>
                  <a:lnTo>
                    <a:pt x="9009" y="93"/>
                  </a:lnTo>
                  <a:lnTo>
                    <a:pt x="8451" y="116"/>
                  </a:lnTo>
                  <a:lnTo>
                    <a:pt x="8289" y="140"/>
                  </a:lnTo>
                  <a:lnTo>
                    <a:pt x="8219" y="163"/>
                  </a:lnTo>
                  <a:lnTo>
                    <a:pt x="8196" y="186"/>
                  </a:lnTo>
                  <a:lnTo>
                    <a:pt x="8219" y="186"/>
                  </a:lnTo>
                  <a:lnTo>
                    <a:pt x="8289" y="209"/>
                  </a:lnTo>
                  <a:lnTo>
                    <a:pt x="8660" y="256"/>
                  </a:lnTo>
                  <a:lnTo>
                    <a:pt x="9264" y="279"/>
                  </a:lnTo>
                  <a:lnTo>
                    <a:pt x="10077" y="302"/>
                  </a:lnTo>
                  <a:lnTo>
                    <a:pt x="12143" y="325"/>
                  </a:lnTo>
                  <a:lnTo>
                    <a:pt x="14557" y="349"/>
                  </a:lnTo>
                  <a:lnTo>
                    <a:pt x="19224" y="349"/>
                  </a:lnTo>
                  <a:lnTo>
                    <a:pt x="20872" y="372"/>
                  </a:lnTo>
                  <a:lnTo>
                    <a:pt x="21406" y="395"/>
                  </a:lnTo>
                  <a:lnTo>
                    <a:pt x="21685" y="418"/>
                  </a:lnTo>
                  <a:lnTo>
                    <a:pt x="22172" y="534"/>
                  </a:lnTo>
                  <a:lnTo>
                    <a:pt x="22358" y="581"/>
                  </a:lnTo>
                  <a:lnTo>
                    <a:pt x="22428" y="627"/>
                  </a:lnTo>
                  <a:lnTo>
                    <a:pt x="22428" y="650"/>
                  </a:lnTo>
                  <a:lnTo>
                    <a:pt x="22405" y="650"/>
                  </a:lnTo>
                  <a:lnTo>
                    <a:pt x="22219" y="697"/>
                  </a:lnTo>
                  <a:lnTo>
                    <a:pt x="21847" y="720"/>
                  </a:lnTo>
                  <a:lnTo>
                    <a:pt x="21244" y="743"/>
                  </a:lnTo>
                  <a:lnTo>
                    <a:pt x="20547" y="743"/>
                  </a:lnTo>
                  <a:lnTo>
                    <a:pt x="19897" y="720"/>
                  </a:lnTo>
                  <a:lnTo>
                    <a:pt x="18713" y="627"/>
                  </a:lnTo>
                  <a:lnTo>
                    <a:pt x="18179" y="581"/>
                  </a:lnTo>
                  <a:lnTo>
                    <a:pt x="17668" y="581"/>
                  </a:lnTo>
                  <a:lnTo>
                    <a:pt x="17181" y="604"/>
                  </a:lnTo>
                  <a:lnTo>
                    <a:pt x="16949" y="650"/>
                  </a:lnTo>
                  <a:lnTo>
                    <a:pt x="16717" y="697"/>
                  </a:lnTo>
                  <a:lnTo>
                    <a:pt x="16020" y="883"/>
                  </a:lnTo>
                  <a:lnTo>
                    <a:pt x="15579" y="999"/>
                  </a:lnTo>
                  <a:lnTo>
                    <a:pt x="15347" y="1022"/>
                  </a:lnTo>
                  <a:lnTo>
                    <a:pt x="15091" y="1045"/>
                  </a:lnTo>
                  <a:lnTo>
                    <a:pt x="14302" y="1045"/>
                  </a:lnTo>
                  <a:lnTo>
                    <a:pt x="13698" y="1022"/>
                  </a:lnTo>
                  <a:lnTo>
                    <a:pt x="12955" y="975"/>
                  </a:lnTo>
                  <a:lnTo>
                    <a:pt x="12189" y="883"/>
                  </a:lnTo>
                  <a:lnTo>
                    <a:pt x="11493" y="790"/>
                  </a:lnTo>
                  <a:lnTo>
                    <a:pt x="10936" y="720"/>
                  </a:lnTo>
                  <a:lnTo>
                    <a:pt x="10634" y="650"/>
                  </a:lnTo>
                  <a:lnTo>
                    <a:pt x="10611" y="627"/>
                  </a:lnTo>
                  <a:lnTo>
                    <a:pt x="10703" y="604"/>
                  </a:lnTo>
                  <a:lnTo>
                    <a:pt x="11864" y="604"/>
                  </a:lnTo>
                  <a:lnTo>
                    <a:pt x="11679" y="581"/>
                  </a:lnTo>
                  <a:lnTo>
                    <a:pt x="11191" y="534"/>
                  </a:lnTo>
                  <a:lnTo>
                    <a:pt x="10518" y="511"/>
                  </a:lnTo>
                  <a:lnTo>
                    <a:pt x="8753" y="511"/>
                  </a:lnTo>
                  <a:lnTo>
                    <a:pt x="7801" y="534"/>
                  </a:lnTo>
                  <a:lnTo>
                    <a:pt x="6803" y="558"/>
                  </a:lnTo>
                  <a:lnTo>
                    <a:pt x="4853" y="558"/>
                  </a:lnTo>
                  <a:lnTo>
                    <a:pt x="3994" y="534"/>
                  </a:lnTo>
                  <a:lnTo>
                    <a:pt x="3321" y="488"/>
                  </a:lnTo>
                  <a:lnTo>
                    <a:pt x="2926" y="418"/>
                  </a:lnTo>
                  <a:lnTo>
                    <a:pt x="2833" y="395"/>
                  </a:lnTo>
                  <a:lnTo>
                    <a:pt x="2810" y="372"/>
                  </a:lnTo>
                  <a:lnTo>
                    <a:pt x="2833" y="372"/>
                  </a:lnTo>
                  <a:lnTo>
                    <a:pt x="2926" y="325"/>
                  </a:lnTo>
                  <a:lnTo>
                    <a:pt x="3112" y="302"/>
                  </a:lnTo>
                  <a:lnTo>
                    <a:pt x="1" y="302"/>
                  </a:lnTo>
                  <a:lnTo>
                    <a:pt x="1" y="720"/>
                  </a:lnTo>
                  <a:lnTo>
                    <a:pt x="1742" y="674"/>
                  </a:lnTo>
                  <a:lnTo>
                    <a:pt x="4458" y="650"/>
                  </a:lnTo>
                  <a:lnTo>
                    <a:pt x="5851" y="650"/>
                  </a:lnTo>
                  <a:lnTo>
                    <a:pt x="7128" y="674"/>
                  </a:lnTo>
                  <a:lnTo>
                    <a:pt x="8150" y="720"/>
                  </a:lnTo>
                  <a:lnTo>
                    <a:pt x="8521" y="743"/>
                  </a:lnTo>
                  <a:lnTo>
                    <a:pt x="8800" y="790"/>
                  </a:lnTo>
                  <a:lnTo>
                    <a:pt x="9496" y="975"/>
                  </a:lnTo>
                  <a:lnTo>
                    <a:pt x="9659" y="1022"/>
                  </a:lnTo>
                  <a:lnTo>
                    <a:pt x="9682" y="1068"/>
                  </a:lnTo>
                  <a:lnTo>
                    <a:pt x="9682" y="1092"/>
                  </a:lnTo>
                  <a:lnTo>
                    <a:pt x="9659" y="1092"/>
                  </a:lnTo>
                  <a:lnTo>
                    <a:pt x="9589" y="1115"/>
                  </a:lnTo>
                  <a:lnTo>
                    <a:pt x="9310" y="1138"/>
                  </a:lnTo>
                  <a:lnTo>
                    <a:pt x="8893" y="1115"/>
                  </a:lnTo>
                  <a:lnTo>
                    <a:pt x="8312" y="1092"/>
                  </a:lnTo>
                  <a:lnTo>
                    <a:pt x="7523" y="1092"/>
                  </a:lnTo>
                  <a:lnTo>
                    <a:pt x="6594" y="1068"/>
                  </a:lnTo>
                  <a:lnTo>
                    <a:pt x="4621" y="1092"/>
                  </a:lnTo>
                  <a:lnTo>
                    <a:pt x="2322" y="1161"/>
                  </a:lnTo>
                  <a:lnTo>
                    <a:pt x="5526" y="1347"/>
                  </a:lnTo>
                  <a:lnTo>
                    <a:pt x="8103" y="1463"/>
                  </a:lnTo>
                  <a:lnTo>
                    <a:pt x="9218" y="1486"/>
                  </a:lnTo>
                  <a:lnTo>
                    <a:pt x="10053" y="1486"/>
                  </a:lnTo>
                  <a:lnTo>
                    <a:pt x="11191" y="1440"/>
                  </a:lnTo>
                  <a:lnTo>
                    <a:pt x="12073" y="1370"/>
                  </a:lnTo>
                  <a:lnTo>
                    <a:pt x="12863" y="1324"/>
                  </a:lnTo>
                  <a:lnTo>
                    <a:pt x="13281" y="1301"/>
                  </a:lnTo>
                  <a:lnTo>
                    <a:pt x="13745" y="1301"/>
                  </a:lnTo>
                  <a:lnTo>
                    <a:pt x="14256" y="1324"/>
                  </a:lnTo>
                  <a:lnTo>
                    <a:pt x="14743" y="1370"/>
                  </a:lnTo>
                  <a:lnTo>
                    <a:pt x="15765" y="1463"/>
                  </a:lnTo>
                  <a:lnTo>
                    <a:pt x="16252" y="1486"/>
                  </a:lnTo>
                  <a:lnTo>
                    <a:pt x="17251" y="1486"/>
                  </a:lnTo>
                  <a:lnTo>
                    <a:pt x="17761" y="1417"/>
                  </a:lnTo>
                  <a:lnTo>
                    <a:pt x="18133" y="1347"/>
                  </a:lnTo>
                  <a:lnTo>
                    <a:pt x="18342" y="1254"/>
                  </a:lnTo>
                  <a:lnTo>
                    <a:pt x="18435" y="1184"/>
                  </a:lnTo>
                  <a:lnTo>
                    <a:pt x="18481" y="1138"/>
                  </a:lnTo>
                  <a:lnTo>
                    <a:pt x="18527" y="1092"/>
                  </a:lnTo>
                  <a:lnTo>
                    <a:pt x="18690" y="1068"/>
                  </a:lnTo>
                  <a:lnTo>
                    <a:pt x="18992" y="1068"/>
                  </a:lnTo>
                  <a:lnTo>
                    <a:pt x="19526" y="1092"/>
                  </a:lnTo>
                  <a:lnTo>
                    <a:pt x="20385" y="1138"/>
                  </a:lnTo>
                  <a:lnTo>
                    <a:pt x="21569" y="1184"/>
                  </a:lnTo>
                  <a:lnTo>
                    <a:pt x="24494" y="1231"/>
                  </a:lnTo>
                  <a:lnTo>
                    <a:pt x="27303" y="1277"/>
                  </a:lnTo>
                  <a:lnTo>
                    <a:pt x="28371" y="1301"/>
                  </a:lnTo>
                  <a:lnTo>
                    <a:pt x="29068" y="1347"/>
                  </a:lnTo>
                  <a:lnTo>
                    <a:pt x="29254" y="1347"/>
                  </a:lnTo>
                  <a:lnTo>
                    <a:pt x="29045" y="1324"/>
                  </a:lnTo>
                  <a:lnTo>
                    <a:pt x="27861" y="1184"/>
                  </a:lnTo>
                  <a:lnTo>
                    <a:pt x="25748" y="975"/>
                  </a:lnTo>
                  <a:lnTo>
                    <a:pt x="25748" y="975"/>
                  </a:lnTo>
                  <a:lnTo>
                    <a:pt x="29695" y="1138"/>
                  </a:lnTo>
                  <a:lnTo>
                    <a:pt x="32829" y="1277"/>
                  </a:lnTo>
                  <a:lnTo>
                    <a:pt x="35151" y="1347"/>
                  </a:lnTo>
                  <a:lnTo>
                    <a:pt x="36427" y="1370"/>
                  </a:lnTo>
                  <a:lnTo>
                    <a:pt x="37379" y="1347"/>
                  </a:lnTo>
                  <a:lnTo>
                    <a:pt x="38215" y="1370"/>
                  </a:lnTo>
                  <a:lnTo>
                    <a:pt x="39028" y="1417"/>
                  </a:lnTo>
                  <a:lnTo>
                    <a:pt x="40398" y="1533"/>
                  </a:lnTo>
                  <a:lnTo>
                    <a:pt x="42348" y="1672"/>
                  </a:lnTo>
                  <a:lnTo>
                    <a:pt x="43346" y="1742"/>
                  </a:lnTo>
                  <a:lnTo>
                    <a:pt x="44669" y="1742"/>
                  </a:lnTo>
                  <a:lnTo>
                    <a:pt x="45018" y="1718"/>
                  </a:lnTo>
                  <a:lnTo>
                    <a:pt x="45296" y="1695"/>
                  </a:lnTo>
                  <a:lnTo>
                    <a:pt x="45505" y="1649"/>
                  </a:lnTo>
                  <a:lnTo>
                    <a:pt x="45737" y="1579"/>
                  </a:lnTo>
                  <a:lnTo>
                    <a:pt x="46062" y="1533"/>
                  </a:lnTo>
                  <a:lnTo>
                    <a:pt x="46921" y="1463"/>
                  </a:lnTo>
                  <a:lnTo>
                    <a:pt x="48013" y="1393"/>
                  </a:lnTo>
                  <a:lnTo>
                    <a:pt x="49220" y="1347"/>
                  </a:lnTo>
                  <a:lnTo>
                    <a:pt x="51611" y="1277"/>
                  </a:lnTo>
                  <a:lnTo>
                    <a:pt x="53306" y="1231"/>
                  </a:lnTo>
                  <a:lnTo>
                    <a:pt x="54490" y="1231"/>
                  </a:lnTo>
                  <a:lnTo>
                    <a:pt x="56138" y="1254"/>
                  </a:lnTo>
                  <a:lnTo>
                    <a:pt x="59203" y="1324"/>
                  </a:lnTo>
                  <a:lnTo>
                    <a:pt x="59203" y="952"/>
                  </a:lnTo>
                  <a:lnTo>
                    <a:pt x="57183" y="975"/>
                  </a:lnTo>
                  <a:lnTo>
                    <a:pt x="54606" y="952"/>
                  </a:lnTo>
                  <a:lnTo>
                    <a:pt x="53352" y="929"/>
                  </a:lnTo>
                  <a:lnTo>
                    <a:pt x="52238" y="883"/>
                  </a:lnTo>
                  <a:lnTo>
                    <a:pt x="51379" y="813"/>
                  </a:lnTo>
                  <a:lnTo>
                    <a:pt x="51077" y="767"/>
                  </a:lnTo>
                  <a:lnTo>
                    <a:pt x="50868" y="720"/>
                  </a:lnTo>
                  <a:lnTo>
                    <a:pt x="50497" y="604"/>
                  </a:lnTo>
                  <a:lnTo>
                    <a:pt x="50125" y="534"/>
                  </a:lnTo>
                  <a:lnTo>
                    <a:pt x="49754" y="488"/>
                  </a:lnTo>
                  <a:lnTo>
                    <a:pt x="49336" y="441"/>
                  </a:lnTo>
                  <a:lnTo>
                    <a:pt x="48361" y="418"/>
                  </a:lnTo>
                  <a:lnTo>
                    <a:pt x="47084" y="418"/>
                  </a:lnTo>
                  <a:lnTo>
                    <a:pt x="39028" y="349"/>
                  </a:lnTo>
                  <a:lnTo>
                    <a:pt x="32388" y="349"/>
                  </a:lnTo>
                  <a:lnTo>
                    <a:pt x="31413" y="372"/>
                  </a:lnTo>
                  <a:lnTo>
                    <a:pt x="31227" y="395"/>
                  </a:lnTo>
                  <a:lnTo>
                    <a:pt x="31204" y="418"/>
                  </a:lnTo>
                  <a:lnTo>
                    <a:pt x="31227" y="418"/>
                  </a:lnTo>
                  <a:lnTo>
                    <a:pt x="31343" y="441"/>
                  </a:lnTo>
                  <a:lnTo>
                    <a:pt x="31598" y="465"/>
                  </a:lnTo>
                  <a:lnTo>
                    <a:pt x="32457" y="511"/>
                  </a:lnTo>
                  <a:lnTo>
                    <a:pt x="33641" y="558"/>
                  </a:lnTo>
                  <a:lnTo>
                    <a:pt x="36706" y="627"/>
                  </a:lnTo>
                  <a:lnTo>
                    <a:pt x="38331" y="650"/>
                  </a:lnTo>
                  <a:lnTo>
                    <a:pt x="39887" y="650"/>
                  </a:lnTo>
                  <a:lnTo>
                    <a:pt x="42719" y="627"/>
                  </a:lnTo>
                  <a:lnTo>
                    <a:pt x="45087" y="604"/>
                  </a:lnTo>
                  <a:lnTo>
                    <a:pt x="45993" y="604"/>
                  </a:lnTo>
                  <a:lnTo>
                    <a:pt x="46666" y="650"/>
                  </a:lnTo>
                  <a:lnTo>
                    <a:pt x="46875" y="674"/>
                  </a:lnTo>
                  <a:lnTo>
                    <a:pt x="47037" y="720"/>
                  </a:lnTo>
                  <a:lnTo>
                    <a:pt x="47130" y="767"/>
                  </a:lnTo>
                  <a:lnTo>
                    <a:pt x="47130" y="790"/>
                  </a:lnTo>
                  <a:lnTo>
                    <a:pt x="47107" y="836"/>
                  </a:lnTo>
                  <a:lnTo>
                    <a:pt x="47014" y="883"/>
                  </a:lnTo>
                  <a:lnTo>
                    <a:pt x="46852" y="929"/>
                  </a:lnTo>
                  <a:lnTo>
                    <a:pt x="46620" y="975"/>
                  </a:lnTo>
                  <a:lnTo>
                    <a:pt x="46341" y="999"/>
                  </a:lnTo>
                  <a:lnTo>
                    <a:pt x="45644" y="1022"/>
                  </a:lnTo>
                  <a:lnTo>
                    <a:pt x="44809" y="1045"/>
                  </a:lnTo>
                  <a:lnTo>
                    <a:pt x="43021" y="999"/>
                  </a:lnTo>
                  <a:lnTo>
                    <a:pt x="41465" y="975"/>
                  </a:lnTo>
                  <a:lnTo>
                    <a:pt x="40885" y="952"/>
                  </a:lnTo>
                  <a:lnTo>
                    <a:pt x="40351" y="929"/>
                  </a:lnTo>
                  <a:lnTo>
                    <a:pt x="39376" y="859"/>
                  </a:lnTo>
                  <a:lnTo>
                    <a:pt x="38935" y="813"/>
                  </a:lnTo>
                  <a:lnTo>
                    <a:pt x="37960" y="813"/>
                  </a:lnTo>
                  <a:lnTo>
                    <a:pt x="37449" y="836"/>
                  </a:lnTo>
                  <a:lnTo>
                    <a:pt x="36729" y="883"/>
                  </a:lnTo>
                  <a:lnTo>
                    <a:pt x="35754" y="906"/>
                  </a:lnTo>
                  <a:lnTo>
                    <a:pt x="33293" y="906"/>
                  </a:lnTo>
                  <a:lnTo>
                    <a:pt x="31993" y="859"/>
                  </a:lnTo>
                  <a:lnTo>
                    <a:pt x="30763" y="813"/>
                  </a:lnTo>
                  <a:lnTo>
                    <a:pt x="29671" y="743"/>
                  </a:lnTo>
                  <a:lnTo>
                    <a:pt x="28812" y="650"/>
                  </a:lnTo>
                  <a:lnTo>
                    <a:pt x="28232" y="558"/>
                  </a:lnTo>
                  <a:lnTo>
                    <a:pt x="27884" y="488"/>
                  </a:lnTo>
                  <a:lnTo>
                    <a:pt x="27768" y="441"/>
                  </a:lnTo>
                  <a:lnTo>
                    <a:pt x="27721" y="418"/>
                  </a:lnTo>
                  <a:lnTo>
                    <a:pt x="27698" y="395"/>
                  </a:lnTo>
                  <a:lnTo>
                    <a:pt x="27721" y="372"/>
                  </a:lnTo>
                  <a:lnTo>
                    <a:pt x="27861" y="325"/>
                  </a:lnTo>
                  <a:lnTo>
                    <a:pt x="28116" y="302"/>
                  </a:lnTo>
                  <a:lnTo>
                    <a:pt x="28464" y="302"/>
                  </a:lnTo>
                  <a:lnTo>
                    <a:pt x="28859" y="325"/>
                  </a:lnTo>
                  <a:lnTo>
                    <a:pt x="29091" y="325"/>
                  </a:lnTo>
                  <a:lnTo>
                    <a:pt x="29137" y="302"/>
                  </a:lnTo>
                  <a:lnTo>
                    <a:pt x="29137" y="279"/>
                  </a:lnTo>
                  <a:lnTo>
                    <a:pt x="28998" y="233"/>
                  </a:lnTo>
                  <a:lnTo>
                    <a:pt x="28720" y="163"/>
                  </a:lnTo>
                  <a:lnTo>
                    <a:pt x="28325" y="93"/>
                  </a:lnTo>
                  <a:lnTo>
                    <a:pt x="27814" y="47"/>
                  </a:lnTo>
                  <a:lnTo>
                    <a:pt x="27257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5"/>
            <p:cNvSpPr/>
            <p:nvPr/>
          </p:nvSpPr>
          <p:spPr>
            <a:xfrm>
              <a:off x="1648300" y="24409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48848" y="1"/>
                  </a:moveTo>
                  <a:lnTo>
                    <a:pt x="47943" y="24"/>
                  </a:lnTo>
                  <a:lnTo>
                    <a:pt x="45923" y="140"/>
                  </a:lnTo>
                  <a:lnTo>
                    <a:pt x="42673" y="326"/>
                  </a:lnTo>
                  <a:lnTo>
                    <a:pt x="41605" y="372"/>
                  </a:lnTo>
                  <a:lnTo>
                    <a:pt x="40699" y="395"/>
                  </a:lnTo>
                  <a:lnTo>
                    <a:pt x="39678" y="372"/>
                  </a:lnTo>
                  <a:lnTo>
                    <a:pt x="38262" y="395"/>
                  </a:lnTo>
                  <a:lnTo>
                    <a:pt x="35499" y="465"/>
                  </a:lnTo>
                  <a:lnTo>
                    <a:pt x="31645" y="604"/>
                  </a:lnTo>
                  <a:lnTo>
                    <a:pt x="26723" y="767"/>
                  </a:lnTo>
                  <a:lnTo>
                    <a:pt x="29834" y="558"/>
                  </a:lnTo>
                  <a:lnTo>
                    <a:pt x="31622" y="419"/>
                  </a:lnTo>
                  <a:lnTo>
                    <a:pt x="31970" y="395"/>
                  </a:lnTo>
                  <a:lnTo>
                    <a:pt x="31715" y="395"/>
                  </a:lnTo>
                  <a:lnTo>
                    <a:pt x="30855" y="442"/>
                  </a:lnTo>
                  <a:lnTo>
                    <a:pt x="29602" y="465"/>
                  </a:lnTo>
                  <a:lnTo>
                    <a:pt x="26375" y="511"/>
                  </a:lnTo>
                  <a:lnTo>
                    <a:pt x="23031" y="558"/>
                  </a:lnTo>
                  <a:lnTo>
                    <a:pt x="21592" y="604"/>
                  </a:lnTo>
                  <a:lnTo>
                    <a:pt x="20501" y="651"/>
                  </a:lnTo>
                  <a:lnTo>
                    <a:pt x="19804" y="674"/>
                  </a:lnTo>
                  <a:lnTo>
                    <a:pt x="19410" y="674"/>
                  </a:lnTo>
                  <a:lnTo>
                    <a:pt x="19386" y="651"/>
                  </a:lnTo>
                  <a:lnTo>
                    <a:pt x="19503" y="604"/>
                  </a:lnTo>
                  <a:lnTo>
                    <a:pt x="19688" y="558"/>
                  </a:lnTo>
                  <a:lnTo>
                    <a:pt x="19851" y="488"/>
                  </a:lnTo>
                  <a:lnTo>
                    <a:pt x="19920" y="442"/>
                  </a:lnTo>
                  <a:lnTo>
                    <a:pt x="19944" y="395"/>
                  </a:lnTo>
                  <a:lnTo>
                    <a:pt x="19920" y="372"/>
                  </a:lnTo>
                  <a:lnTo>
                    <a:pt x="19851" y="326"/>
                  </a:lnTo>
                  <a:lnTo>
                    <a:pt x="19735" y="279"/>
                  </a:lnTo>
                  <a:lnTo>
                    <a:pt x="19549" y="256"/>
                  </a:lnTo>
                  <a:lnTo>
                    <a:pt x="18504" y="256"/>
                  </a:lnTo>
                  <a:lnTo>
                    <a:pt x="17854" y="279"/>
                  </a:lnTo>
                  <a:lnTo>
                    <a:pt x="16438" y="372"/>
                  </a:lnTo>
                  <a:lnTo>
                    <a:pt x="15741" y="419"/>
                  </a:lnTo>
                  <a:lnTo>
                    <a:pt x="15115" y="442"/>
                  </a:lnTo>
                  <a:lnTo>
                    <a:pt x="14604" y="442"/>
                  </a:lnTo>
                  <a:lnTo>
                    <a:pt x="14209" y="419"/>
                  </a:lnTo>
                  <a:lnTo>
                    <a:pt x="13559" y="372"/>
                  </a:lnTo>
                  <a:lnTo>
                    <a:pt x="12886" y="303"/>
                  </a:lnTo>
                  <a:lnTo>
                    <a:pt x="12445" y="279"/>
                  </a:lnTo>
                  <a:lnTo>
                    <a:pt x="11864" y="256"/>
                  </a:lnTo>
                  <a:lnTo>
                    <a:pt x="10959" y="256"/>
                  </a:lnTo>
                  <a:lnTo>
                    <a:pt x="9636" y="279"/>
                  </a:lnTo>
                  <a:lnTo>
                    <a:pt x="6432" y="395"/>
                  </a:lnTo>
                  <a:lnTo>
                    <a:pt x="2276" y="581"/>
                  </a:lnTo>
                  <a:lnTo>
                    <a:pt x="4528" y="651"/>
                  </a:lnTo>
                  <a:lnTo>
                    <a:pt x="6548" y="674"/>
                  </a:lnTo>
                  <a:lnTo>
                    <a:pt x="7569" y="651"/>
                  </a:lnTo>
                  <a:lnTo>
                    <a:pt x="8475" y="651"/>
                  </a:lnTo>
                  <a:lnTo>
                    <a:pt x="9659" y="604"/>
                  </a:lnTo>
                  <a:lnTo>
                    <a:pt x="9891" y="628"/>
                  </a:lnTo>
                  <a:lnTo>
                    <a:pt x="9914" y="651"/>
                  </a:lnTo>
                  <a:lnTo>
                    <a:pt x="9891" y="651"/>
                  </a:lnTo>
                  <a:lnTo>
                    <a:pt x="9659" y="697"/>
                  </a:lnTo>
                  <a:lnTo>
                    <a:pt x="9241" y="767"/>
                  </a:lnTo>
                  <a:lnTo>
                    <a:pt x="7825" y="953"/>
                  </a:lnTo>
                  <a:lnTo>
                    <a:pt x="7105" y="999"/>
                  </a:lnTo>
                  <a:lnTo>
                    <a:pt x="6223" y="1045"/>
                  </a:lnTo>
                  <a:lnTo>
                    <a:pt x="5224" y="1069"/>
                  </a:lnTo>
                  <a:lnTo>
                    <a:pt x="4156" y="1092"/>
                  </a:lnTo>
                  <a:lnTo>
                    <a:pt x="1997" y="1069"/>
                  </a:lnTo>
                  <a:lnTo>
                    <a:pt x="1" y="1045"/>
                  </a:lnTo>
                  <a:lnTo>
                    <a:pt x="1" y="1324"/>
                  </a:lnTo>
                  <a:lnTo>
                    <a:pt x="442" y="1278"/>
                  </a:lnTo>
                  <a:lnTo>
                    <a:pt x="1045" y="1254"/>
                  </a:lnTo>
                  <a:lnTo>
                    <a:pt x="2531" y="1185"/>
                  </a:lnTo>
                  <a:lnTo>
                    <a:pt x="4969" y="1185"/>
                  </a:lnTo>
                  <a:lnTo>
                    <a:pt x="5712" y="1208"/>
                  </a:lnTo>
                  <a:lnTo>
                    <a:pt x="6641" y="1231"/>
                  </a:lnTo>
                  <a:lnTo>
                    <a:pt x="8591" y="1231"/>
                  </a:lnTo>
                  <a:lnTo>
                    <a:pt x="9427" y="1185"/>
                  </a:lnTo>
                  <a:lnTo>
                    <a:pt x="10355" y="1138"/>
                  </a:lnTo>
                  <a:lnTo>
                    <a:pt x="9102" y="1138"/>
                  </a:lnTo>
                  <a:lnTo>
                    <a:pt x="9102" y="1115"/>
                  </a:lnTo>
                  <a:lnTo>
                    <a:pt x="9218" y="1092"/>
                  </a:lnTo>
                  <a:lnTo>
                    <a:pt x="9798" y="1022"/>
                  </a:lnTo>
                  <a:lnTo>
                    <a:pt x="10727" y="953"/>
                  </a:lnTo>
                  <a:lnTo>
                    <a:pt x="12955" y="767"/>
                  </a:lnTo>
                  <a:lnTo>
                    <a:pt x="13954" y="720"/>
                  </a:lnTo>
                  <a:lnTo>
                    <a:pt x="14720" y="697"/>
                  </a:lnTo>
                  <a:lnTo>
                    <a:pt x="15556" y="697"/>
                  </a:lnTo>
                  <a:lnTo>
                    <a:pt x="15741" y="720"/>
                  </a:lnTo>
                  <a:lnTo>
                    <a:pt x="15858" y="744"/>
                  </a:lnTo>
                  <a:lnTo>
                    <a:pt x="15881" y="813"/>
                  </a:lnTo>
                  <a:lnTo>
                    <a:pt x="15881" y="860"/>
                  </a:lnTo>
                  <a:lnTo>
                    <a:pt x="15881" y="953"/>
                  </a:lnTo>
                  <a:lnTo>
                    <a:pt x="15904" y="1045"/>
                  </a:lnTo>
                  <a:lnTo>
                    <a:pt x="15927" y="1092"/>
                  </a:lnTo>
                  <a:lnTo>
                    <a:pt x="15950" y="1092"/>
                  </a:lnTo>
                  <a:lnTo>
                    <a:pt x="16090" y="1138"/>
                  </a:lnTo>
                  <a:lnTo>
                    <a:pt x="16252" y="1162"/>
                  </a:lnTo>
                  <a:lnTo>
                    <a:pt x="17088" y="1162"/>
                  </a:lnTo>
                  <a:lnTo>
                    <a:pt x="17808" y="1115"/>
                  </a:lnTo>
                  <a:lnTo>
                    <a:pt x="19433" y="1022"/>
                  </a:lnTo>
                  <a:lnTo>
                    <a:pt x="20222" y="999"/>
                  </a:lnTo>
                  <a:lnTo>
                    <a:pt x="20965" y="999"/>
                  </a:lnTo>
                  <a:lnTo>
                    <a:pt x="21499" y="1022"/>
                  </a:lnTo>
                  <a:lnTo>
                    <a:pt x="21801" y="1045"/>
                  </a:lnTo>
                  <a:lnTo>
                    <a:pt x="21871" y="1069"/>
                  </a:lnTo>
                  <a:lnTo>
                    <a:pt x="21894" y="1092"/>
                  </a:lnTo>
                  <a:lnTo>
                    <a:pt x="21801" y="1115"/>
                  </a:lnTo>
                  <a:lnTo>
                    <a:pt x="21174" y="1208"/>
                  </a:lnTo>
                  <a:lnTo>
                    <a:pt x="20199" y="1324"/>
                  </a:lnTo>
                  <a:lnTo>
                    <a:pt x="19804" y="1347"/>
                  </a:lnTo>
                  <a:lnTo>
                    <a:pt x="19178" y="1371"/>
                  </a:lnTo>
                  <a:lnTo>
                    <a:pt x="17297" y="1394"/>
                  </a:lnTo>
                  <a:lnTo>
                    <a:pt x="12236" y="1394"/>
                  </a:lnTo>
                  <a:lnTo>
                    <a:pt x="9589" y="1417"/>
                  </a:lnTo>
                  <a:lnTo>
                    <a:pt x="7291" y="1440"/>
                  </a:lnTo>
                  <a:lnTo>
                    <a:pt x="5573" y="1487"/>
                  </a:lnTo>
                  <a:lnTo>
                    <a:pt x="5039" y="1533"/>
                  </a:lnTo>
                  <a:lnTo>
                    <a:pt x="4876" y="1556"/>
                  </a:lnTo>
                  <a:lnTo>
                    <a:pt x="4760" y="1579"/>
                  </a:lnTo>
                  <a:lnTo>
                    <a:pt x="4760" y="1603"/>
                  </a:lnTo>
                  <a:lnTo>
                    <a:pt x="4853" y="1626"/>
                  </a:lnTo>
                  <a:lnTo>
                    <a:pt x="5317" y="1649"/>
                  </a:lnTo>
                  <a:lnTo>
                    <a:pt x="6130" y="1672"/>
                  </a:lnTo>
                  <a:lnTo>
                    <a:pt x="10053" y="1672"/>
                  </a:lnTo>
                  <a:lnTo>
                    <a:pt x="13373" y="1649"/>
                  </a:lnTo>
                  <a:lnTo>
                    <a:pt x="16809" y="1626"/>
                  </a:lnTo>
                  <a:lnTo>
                    <a:pt x="22219" y="1626"/>
                  </a:lnTo>
                  <a:lnTo>
                    <a:pt x="22962" y="1649"/>
                  </a:lnTo>
                  <a:lnTo>
                    <a:pt x="23380" y="1696"/>
                  </a:lnTo>
                  <a:lnTo>
                    <a:pt x="23635" y="1719"/>
                  </a:lnTo>
                  <a:lnTo>
                    <a:pt x="23937" y="1742"/>
                  </a:lnTo>
                  <a:lnTo>
                    <a:pt x="24587" y="1742"/>
                  </a:lnTo>
                  <a:lnTo>
                    <a:pt x="25330" y="1696"/>
                  </a:lnTo>
                  <a:lnTo>
                    <a:pt x="26096" y="1649"/>
                  </a:lnTo>
                  <a:lnTo>
                    <a:pt x="26769" y="1579"/>
                  </a:lnTo>
                  <a:lnTo>
                    <a:pt x="27327" y="1510"/>
                  </a:lnTo>
                  <a:lnTo>
                    <a:pt x="27698" y="1463"/>
                  </a:lnTo>
                  <a:lnTo>
                    <a:pt x="27768" y="1440"/>
                  </a:lnTo>
                  <a:lnTo>
                    <a:pt x="27768" y="1417"/>
                  </a:lnTo>
                  <a:lnTo>
                    <a:pt x="27512" y="1417"/>
                  </a:lnTo>
                  <a:lnTo>
                    <a:pt x="27048" y="1440"/>
                  </a:lnTo>
                  <a:lnTo>
                    <a:pt x="26700" y="1440"/>
                  </a:lnTo>
                  <a:lnTo>
                    <a:pt x="26514" y="1417"/>
                  </a:lnTo>
                  <a:lnTo>
                    <a:pt x="26468" y="1394"/>
                  </a:lnTo>
                  <a:lnTo>
                    <a:pt x="26491" y="1371"/>
                  </a:lnTo>
                  <a:lnTo>
                    <a:pt x="26677" y="1324"/>
                  </a:lnTo>
                  <a:lnTo>
                    <a:pt x="27118" y="1254"/>
                  </a:lnTo>
                  <a:lnTo>
                    <a:pt x="27814" y="1185"/>
                  </a:lnTo>
                  <a:lnTo>
                    <a:pt x="28789" y="1092"/>
                  </a:lnTo>
                  <a:lnTo>
                    <a:pt x="30066" y="999"/>
                  </a:lnTo>
                  <a:lnTo>
                    <a:pt x="31482" y="929"/>
                  </a:lnTo>
                  <a:lnTo>
                    <a:pt x="33015" y="883"/>
                  </a:lnTo>
                  <a:lnTo>
                    <a:pt x="34524" y="837"/>
                  </a:lnTo>
                  <a:lnTo>
                    <a:pt x="37194" y="837"/>
                  </a:lnTo>
                  <a:lnTo>
                    <a:pt x="38146" y="860"/>
                  </a:lnTo>
                  <a:lnTo>
                    <a:pt x="38749" y="906"/>
                  </a:lnTo>
                  <a:lnTo>
                    <a:pt x="39190" y="929"/>
                  </a:lnTo>
                  <a:lnTo>
                    <a:pt x="40258" y="929"/>
                  </a:lnTo>
                  <a:lnTo>
                    <a:pt x="40885" y="883"/>
                  </a:lnTo>
                  <a:lnTo>
                    <a:pt x="42208" y="813"/>
                  </a:lnTo>
                  <a:lnTo>
                    <a:pt x="42905" y="790"/>
                  </a:lnTo>
                  <a:lnTo>
                    <a:pt x="43601" y="767"/>
                  </a:lnTo>
                  <a:lnTo>
                    <a:pt x="45366" y="744"/>
                  </a:lnTo>
                  <a:lnTo>
                    <a:pt x="47432" y="697"/>
                  </a:lnTo>
                  <a:lnTo>
                    <a:pt x="48314" y="720"/>
                  </a:lnTo>
                  <a:lnTo>
                    <a:pt x="48941" y="744"/>
                  </a:lnTo>
                  <a:lnTo>
                    <a:pt x="49150" y="767"/>
                  </a:lnTo>
                  <a:lnTo>
                    <a:pt x="49243" y="813"/>
                  </a:lnTo>
                  <a:lnTo>
                    <a:pt x="49266" y="837"/>
                  </a:lnTo>
                  <a:lnTo>
                    <a:pt x="49243" y="860"/>
                  </a:lnTo>
                  <a:lnTo>
                    <a:pt x="49104" y="906"/>
                  </a:lnTo>
                  <a:lnTo>
                    <a:pt x="48895" y="976"/>
                  </a:lnTo>
                  <a:lnTo>
                    <a:pt x="48616" y="1022"/>
                  </a:lnTo>
                  <a:lnTo>
                    <a:pt x="47920" y="1092"/>
                  </a:lnTo>
                  <a:lnTo>
                    <a:pt x="47061" y="1138"/>
                  </a:lnTo>
                  <a:lnTo>
                    <a:pt x="46039" y="1138"/>
                  </a:lnTo>
                  <a:lnTo>
                    <a:pt x="43578" y="1115"/>
                  </a:lnTo>
                  <a:lnTo>
                    <a:pt x="40653" y="1092"/>
                  </a:lnTo>
                  <a:lnTo>
                    <a:pt x="38981" y="1092"/>
                  </a:lnTo>
                  <a:lnTo>
                    <a:pt x="37170" y="1115"/>
                  </a:lnTo>
                  <a:lnTo>
                    <a:pt x="33618" y="1185"/>
                  </a:lnTo>
                  <a:lnTo>
                    <a:pt x="32156" y="1231"/>
                  </a:lnTo>
                  <a:lnTo>
                    <a:pt x="31064" y="1278"/>
                  </a:lnTo>
                  <a:lnTo>
                    <a:pt x="30461" y="1324"/>
                  </a:lnTo>
                  <a:lnTo>
                    <a:pt x="30391" y="1347"/>
                  </a:lnTo>
                  <a:lnTo>
                    <a:pt x="30484" y="1371"/>
                  </a:lnTo>
                  <a:lnTo>
                    <a:pt x="30832" y="1371"/>
                  </a:lnTo>
                  <a:lnTo>
                    <a:pt x="31436" y="1394"/>
                  </a:lnTo>
                  <a:lnTo>
                    <a:pt x="38587" y="1394"/>
                  </a:lnTo>
                  <a:lnTo>
                    <a:pt x="47502" y="1324"/>
                  </a:lnTo>
                  <a:lnTo>
                    <a:pt x="48872" y="1324"/>
                  </a:lnTo>
                  <a:lnTo>
                    <a:pt x="50009" y="1301"/>
                  </a:lnTo>
                  <a:lnTo>
                    <a:pt x="50590" y="1254"/>
                  </a:lnTo>
                  <a:lnTo>
                    <a:pt x="51193" y="1208"/>
                  </a:lnTo>
                  <a:lnTo>
                    <a:pt x="51913" y="1138"/>
                  </a:lnTo>
                  <a:lnTo>
                    <a:pt x="52726" y="1022"/>
                  </a:lnTo>
                  <a:lnTo>
                    <a:pt x="53283" y="953"/>
                  </a:lnTo>
                  <a:lnTo>
                    <a:pt x="53956" y="906"/>
                  </a:lnTo>
                  <a:lnTo>
                    <a:pt x="55535" y="837"/>
                  </a:lnTo>
                  <a:lnTo>
                    <a:pt x="57346" y="790"/>
                  </a:lnTo>
                  <a:lnTo>
                    <a:pt x="59203" y="790"/>
                  </a:lnTo>
                  <a:lnTo>
                    <a:pt x="59203" y="488"/>
                  </a:lnTo>
                  <a:lnTo>
                    <a:pt x="58135" y="511"/>
                  </a:lnTo>
                  <a:lnTo>
                    <a:pt x="57346" y="511"/>
                  </a:lnTo>
                  <a:lnTo>
                    <a:pt x="55697" y="465"/>
                  </a:lnTo>
                  <a:lnTo>
                    <a:pt x="53376" y="395"/>
                  </a:lnTo>
                  <a:lnTo>
                    <a:pt x="52261" y="349"/>
                  </a:lnTo>
                  <a:lnTo>
                    <a:pt x="51333" y="279"/>
                  </a:lnTo>
                  <a:lnTo>
                    <a:pt x="50984" y="256"/>
                  </a:lnTo>
                  <a:lnTo>
                    <a:pt x="50729" y="210"/>
                  </a:lnTo>
                  <a:lnTo>
                    <a:pt x="50566" y="163"/>
                  </a:lnTo>
                  <a:lnTo>
                    <a:pt x="50543" y="140"/>
                  </a:lnTo>
                  <a:lnTo>
                    <a:pt x="50543" y="94"/>
                  </a:lnTo>
                  <a:lnTo>
                    <a:pt x="50520" y="70"/>
                  </a:lnTo>
                  <a:lnTo>
                    <a:pt x="50497" y="47"/>
                  </a:lnTo>
                  <a:lnTo>
                    <a:pt x="50311" y="24"/>
                  </a:lnTo>
                  <a:lnTo>
                    <a:pt x="50009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5"/>
            <p:cNvSpPr/>
            <p:nvPr/>
          </p:nvSpPr>
          <p:spPr>
            <a:xfrm>
              <a:off x="1648300" y="25036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7621" y="1320"/>
                  </a:moveTo>
                  <a:lnTo>
                    <a:pt x="27512" y="1323"/>
                  </a:lnTo>
                  <a:lnTo>
                    <a:pt x="27257" y="1347"/>
                  </a:lnTo>
                  <a:lnTo>
                    <a:pt x="27582" y="1323"/>
                  </a:lnTo>
                  <a:lnTo>
                    <a:pt x="27621" y="1320"/>
                  </a:lnTo>
                  <a:close/>
                  <a:moveTo>
                    <a:pt x="34617" y="0"/>
                  </a:moveTo>
                  <a:lnTo>
                    <a:pt x="33874" y="23"/>
                  </a:lnTo>
                  <a:lnTo>
                    <a:pt x="33131" y="93"/>
                  </a:lnTo>
                  <a:lnTo>
                    <a:pt x="32434" y="163"/>
                  </a:lnTo>
                  <a:lnTo>
                    <a:pt x="31877" y="232"/>
                  </a:lnTo>
                  <a:lnTo>
                    <a:pt x="31529" y="279"/>
                  </a:lnTo>
                  <a:lnTo>
                    <a:pt x="31436" y="302"/>
                  </a:lnTo>
                  <a:lnTo>
                    <a:pt x="32504" y="302"/>
                  </a:lnTo>
                  <a:lnTo>
                    <a:pt x="32713" y="325"/>
                  </a:lnTo>
                  <a:lnTo>
                    <a:pt x="32736" y="348"/>
                  </a:lnTo>
                  <a:lnTo>
                    <a:pt x="32713" y="348"/>
                  </a:lnTo>
                  <a:lnTo>
                    <a:pt x="32527" y="418"/>
                  </a:lnTo>
                  <a:lnTo>
                    <a:pt x="32086" y="488"/>
                  </a:lnTo>
                  <a:lnTo>
                    <a:pt x="31389" y="557"/>
                  </a:lnTo>
                  <a:lnTo>
                    <a:pt x="30414" y="650"/>
                  </a:lnTo>
                  <a:lnTo>
                    <a:pt x="29137" y="743"/>
                  </a:lnTo>
                  <a:lnTo>
                    <a:pt x="27721" y="813"/>
                  </a:lnTo>
                  <a:lnTo>
                    <a:pt x="26189" y="859"/>
                  </a:lnTo>
                  <a:lnTo>
                    <a:pt x="24680" y="882"/>
                  </a:lnTo>
                  <a:lnTo>
                    <a:pt x="23264" y="906"/>
                  </a:lnTo>
                  <a:lnTo>
                    <a:pt x="22010" y="882"/>
                  </a:lnTo>
                  <a:lnTo>
                    <a:pt x="21058" y="859"/>
                  </a:lnTo>
                  <a:lnTo>
                    <a:pt x="20454" y="836"/>
                  </a:lnTo>
                  <a:lnTo>
                    <a:pt x="20013" y="789"/>
                  </a:lnTo>
                  <a:lnTo>
                    <a:pt x="19503" y="789"/>
                  </a:lnTo>
                  <a:lnTo>
                    <a:pt x="18945" y="813"/>
                  </a:lnTo>
                  <a:lnTo>
                    <a:pt x="18319" y="836"/>
                  </a:lnTo>
                  <a:lnTo>
                    <a:pt x="16995" y="929"/>
                  </a:lnTo>
                  <a:lnTo>
                    <a:pt x="16299" y="952"/>
                  </a:lnTo>
                  <a:lnTo>
                    <a:pt x="15625" y="952"/>
                  </a:lnTo>
                  <a:lnTo>
                    <a:pt x="13838" y="998"/>
                  </a:lnTo>
                  <a:lnTo>
                    <a:pt x="11771" y="1022"/>
                  </a:lnTo>
                  <a:lnTo>
                    <a:pt x="10889" y="1022"/>
                  </a:lnTo>
                  <a:lnTo>
                    <a:pt x="10262" y="998"/>
                  </a:lnTo>
                  <a:lnTo>
                    <a:pt x="10053" y="975"/>
                  </a:lnTo>
                  <a:lnTo>
                    <a:pt x="9961" y="929"/>
                  </a:lnTo>
                  <a:lnTo>
                    <a:pt x="9937" y="906"/>
                  </a:lnTo>
                  <a:lnTo>
                    <a:pt x="9961" y="882"/>
                  </a:lnTo>
                  <a:lnTo>
                    <a:pt x="10100" y="813"/>
                  </a:lnTo>
                  <a:lnTo>
                    <a:pt x="10332" y="766"/>
                  </a:lnTo>
                  <a:lnTo>
                    <a:pt x="10587" y="720"/>
                  </a:lnTo>
                  <a:lnTo>
                    <a:pt x="11284" y="650"/>
                  </a:lnTo>
                  <a:lnTo>
                    <a:pt x="12143" y="604"/>
                  </a:lnTo>
                  <a:lnTo>
                    <a:pt x="15625" y="604"/>
                  </a:lnTo>
                  <a:lnTo>
                    <a:pt x="18551" y="650"/>
                  </a:lnTo>
                  <a:lnTo>
                    <a:pt x="20222" y="650"/>
                  </a:lnTo>
                  <a:lnTo>
                    <a:pt x="22033" y="627"/>
                  </a:lnTo>
                  <a:lnTo>
                    <a:pt x="25585" y="557"/>
                  </a:lnTo>
                  <a:lnTo>
                    <a:pt x="27048" y="511"/>
                  </a:lnTo>
                  <a:lnTo>
                    <a:pt x="28139" y="464"/>
                  </a:lnTo>
                  <a:lnTo>
                    <a:pt x="28743" y="418"/>
                  </a:lnTo>
                  <a:lnTo>
                    <a:pt x="28812" y="395"/>
                  </a:lnTo>
                  <a:lnTo>
                    <a:pt x="28720" y="372"/>
                  </a:lnTo>
                  <a:lnTo>
                    <a:pt x="28371" y="348"/>
                  </a:lnTo>
                  <a:lnTo>
                    <a:pt x="27768" y="348"/>
                  </a:lnTo>
                  <a:lnTo>
                    <a:pt x="25910" y="325"/>
                  </a:lnTo>
                  <a:lnTo>
                    <a:pt x="20640" y="348"/>
                  </a:lnTo>
                  <a:lnTo>
                    <a:pt x="11702" y="418"/>
                  </a:lnTo>
                  <a:lnTo>
                    <a:pt x="10332" y="418"/>
                  </a:lnTo>
                  <a:lnTo>
                    <a:pt x="9194" y="441"/>
                  </a:lnTo>
                  <a:lnTo>
                    <a:pt x="8614" y="464"/>
                  </a:lnTo>
                  <a:lnTo>
                    <a:pt x="8010" y="534"/>
                  </a:lnTo>
                  <a:lnTo>
                    <a:pt x="7291" y="604"/>
                  </a:lnTo>
                  <a:lnTo>
                    <a:pt x="6478" y="720"/>
                  </a:lnTo>
                  <a:lnTo>
                    <a:pt x="5921" y="789"/>
                  </a:lnTo>
                  <a:lnTo>
                    <a:pt x="5248" y="836"/>
                  </a:lnTo>
                  <a:lnTo>
                    <a:pt x="3669" y="906"/>
                  </a:lnTo>
                  <a:lnTo>
                    <a:pt x="1858" y="929"/>
                  </a:lnTo>
                  <a:lnTo>
                    <a:pt x="1" y="952"/>
                  </a:lnTo>
                  <a:lnTo>
                    <a:pt x="1" y="1231"/>
                  </a:lnTo>
                  <a:lnTo>
                    <a:pt x="1858" y="1231"/>
                  </a:lnTo>
                  <a:lnTo>
                    <a:pt x="3506" y="1277"/>
                  </a:lnTo>
                  <a:lnTo>
                    <a:pt x="5828" y="1347"/>
                  </a:lnTo>
                  <a:lnTo>
                    <a:pt x="6942" y="1393"/>
                  </a:lnTo>
                  <a:lnTo>
                    <a:pt x="7871" y="1440"/>
                  </a:lnTo>
                  <a:lnTo>
                    <a:pt x="8219" y="1486"/>
                  </a:lnTo>
                  <a:lnTo>
                    <a:pt x="8498" y="1532"/>
                  </a:lnTo>
                  <a:lnTo>
                    <a:pt x="8637" y="1579"/>
                  </a:lnTo>
                  <a:lnTo>
                    <a:pt x="8684" y="1602"/>
                  </a:lnTo>
                  <a:lnTo>
                    <a:pt x="8684" y="1625"/>
                  </a:lnTo>
                  <a:lnTo>
                    <a:pt x="8684" y="1648"/>
                  </a:lnTo>
                  <a:lnTo>
                    <a:pt x="8707" y="1672"/>
                  </a:lnTo>
                  <a:lnTo>
                    <a:pt x="8893" y="1718"/>
                  </a:lnTo>
                  <a:lnTo>
                    <a:pt x="9194" y="1741"/>
                  </a:lnTo>
                  <a:lnTo>
                    <a:pt x="10355" y="1741"/>
                  </a:lnTo>
                  <a:lnTo>
                    <a:pt x="11261" y="1695"/>
                  </a:lnTo>
                  <a:lnTo>
                    <a:pt x="13281" y="1602"/>
                  </a:lnTo>
                  <a:lnTo>
                    <a:pt x="16531" y="1393"/>
                  </a:lnTo>
                  <a:lnTo>
                    <a:pt x="17599" y="1347"/>
                  </a:lnTo>
                  <a:lnTo>
                    <a:pt x="20942" y="1347"/>
                  </a:lnTo>
                  <a:lnTo>
                    <a:pt x="23705" y="1254"/>
                  </a:lnTo>
                  <a:lnTo>
                    <a:pt x="27559" y="1138"/>
                  </a:lnTo>
                  <a:lnTo>
                    <a:pt x="32481" y="975"/>
                  </a:lnTo>
                  <a:lnTo>
                    <a:pt x="29370" y="1184"/>
                  </a:lnTo>
                  <a:lnTo>
                    <a:pt x="27621" y="1320"/>
                  </a:lnTo>
                  <a:lnTo>
                    <a:pt x="27621" y="1320"/>
                  </a:lnTo>
                  <a:lnTo>
                    <a:pt x="28348" y="1300"/>
                  </a:lnTo>
                  <a:lnTo>
                    <a:pt x="29602" y="1277"/>
                  </a:lnTo>
                  <a:lnTo>
                    <a:pt x="32829" y="1231"/>
                  </a:lnTo>
                  <a:lnTo>
                    <a:pt x="36172" y="1161"/>
                  </a:lnTo>
                  <a:lnTo>
                    <a:pt x="37612" y="1138"/>
                  </a:lnTo>
                  <a:lnTo>
                    <a:pt x="38703" y="1091"/>
                  </a:lnTo>
                  <a:lnTo>
                    <a:pt x="39399" y="1045"/>
                  </a:lnTo>
                  <a:lnTo>
                    <a:pt x="39724" y="1045"/>
                  </a:lnTo>
                  <a:lnTo>
                    <a:pt x="39794" y="1068"/>
                  </a:lnTo>
                  <a:lnTo>
                    <a:pt x="39817" y="1068"/>
                  </a:lnTo>
                  <a:lnTo>
                    <a:pt x="39701" y="1115"/>
                  </a:lnTo>
                  <a:lnTo>
                    <a:pt x="39515" y="1184"/>
                  </a:lnTo>
                  <a:lnTo>
                    <a:pt x="39353" y="1254"/>
                  </a:lnTo>
                  <a:lnTo>
                    <a:pt x="39283" y="1300"/>
                  </a:lnTo>
                  <a:lnTo>
                    <a:pt x="39260" y="1323"/>
                  </a:lnTo>
                  <a:lnTo>
                    <a:pt x="39283" y="1370"/>
                  </a:lnTo>
                  <a:lnTo>
                    <a:pt x="39353" y="1416"/>
                  </a:lnTo>
                  <a:lnTo>
                    <a:pt x="39469" y="1440"/>
                  </a:lnTo>
                  <a:lnTo>
                    <a:pt x="39655" y="1463"/>
                  </a:lnTo>
                  <a:lnTo>
                    <a:pt x="40119" y="1486"/>
                  </a:lnTo>
                  <a:lnTo>
                    <a:pt x="40699" y="1486"/>
                  </a:lnTo>
                  <a:lnTo>
                    <a:pt x="41349" y="1440"/>
                  </a:lnTo>
                  <a:lnTo>
                    <a:pt x="42789" y="1347"/>
                  </a:lnTo>
                  <a:lnTo>
                    <a:pt x="43462" y="1323"/>
                  </a:lnTo>
                  <a:lnTo>
                    <a:pt x="44089" y="1300"/>
                  </a:lnTo>
                  <a:lnTo>
                    <a:pt x="44994" y="1300"/>
                  </a:lnTo>
                  <a:lnTo>
                    <a:pt x="45644" y="1370"/>
                  </a:lnTo>
                  <a:lnTo>
                    <a:pt x="46318" y="1440"/>
                  </a:lnTo>
                  <a:lnTo>
                    <a:pt x="46759" y="1463"/>
                  </a:lnTo>
                  <a:lnTo>
                    <a:pt x="47339" y="1486"/>
                  </a:lnTo>
                  <a:lnTo>
                    <a:pt x="48245" y="1486"/>
                  </a:lnTo>
                  <a:lnTo>
                    <a:pt x="49568" y="1440"/>
                  </a:lnTo>
                  <a:lnTo>
                    <a:pt x="52772" y="1347"/>
                  </a:lnTo>
                  <a:lnTo>
                    <a:pt x="56928" y="1161"/>
                  </a:lnTo>
                  <a:lnTo>
                    <a:pt x="54676" y="1091"/>
                  </a:lnTo>
                  <a:lnTo>
                    <a:pt x="52656" y="1068"/>
                  </a:lnTo>
                  <a:lnTo>
                    <a:pt x="51634" y="1068"/>
                  </a:lnTo>
                  <a:lnTo>
                    <a:pt x="50729" y="1091"/>
                  </a:lnTo>
                  <a:lnTo>
                    <a:pt x="49545" y="1115"/>
                  </a:lnTo>
                  <a:lnTo>
                    <a:pt x="49313" y="1115"/>
                  </a:lnTo>
                  <a:lnTo>
                    <a:pt x="49289" y="1091"/>
                  </a:lnTo>
                  <a:lnTo>
                    <a:pt x="49313" y="1068"/>
                  </a:lnTo>
                  <a:lnTo>
                    <a:pt x="49545" y="1022"/>
                  </a:lnTo>
                  <a:lnTo>
                    <a:pt x="49963" y="952"/>
                  </a:lnTo>
                  <a:lnTo>
                    <a:pt x="51379" y="789"/>
                  </a:lnTo>
                  <a:lnTo>
                    <a:pt x="52099" y="720"/>
                  </a:lnTo>
                  <a:lnTo>
                    <a:pt x="52981" y="673"/>
                  </a:lnTo>
                  <a:lnTo>
                    <a:pt x="53979" y="650"/>
                  </a:lnTo>
                  <a:lnTo>
                    <a:pt x="57230" y="650"/>
                  </a:lnTo>
                  <a:lnTo>
                    <a:pt x="59203" y="673"/>
                  </a:lnTo>
                  <a:lnTo>
                    <a:pt x="59203" y="395"/>
                  </a:lnTo>
                  <a:lnTo>
                    <a:pt x="58762" y="441"/>
                  </a:lnTo>
                  <a:lnTo>
                    <a:pt x="58158" y="488"/>
                  </a:lnTo>
                  <a:lnTo>
                    <a:pt x="56672" y="534"/>
                  </a:lnTo>
                  <a:lnTo>
                    <a:pt x="55024" y="557"/>
                  </a:lnTo>
                  <a:lnTo>
                    <a:pt x="54235" y="534"/>
                  </a:lnTo>
                  <a:lnTo>
                    <a:pt x="53515" y="511"/>
                  </a:lnTo>
                  <a:lnTo>
                    <a:pt x="52563" y="488"/>
                  </a:lnTo>
                  <a:lnTo>
                    <a:pt x="51565" y="488"/>
                  </a:lnTo>
                  <a:lnTo>
                    <a:pt x="50613" y="511"/>
                  </a:lnTo>
                  <a:lnTo>
                    <a:pt x="49777" y="534"/>
                  </a:lnTo>
                  <a:lnTo>
                    <a:pt x="48848" y="581"/>
                  </a:lnTo>
                  <a:lnTo>
                    <a:pt x="48825" y="604"/>
                  </a:lnTo>
                  <a:lnTo>
                    <a:pt x="50102" y="604"/>
                  </a:lnTo>
                  <a:lnTo>
                    <a:pt x="49986" y="627"/>
                  </a:lnTo>
                  <a:lnTo>
                    <a:pt x="49406" y="697"/>
                  </a:lnTo>
                  <a:lnTo>
                    <a:pt x="48477" y="789"/>
                  </a:lnTo>
                  <a:lnTo>
                    <a:pt x="46271" y="952"/>
                  </a:lnTo>
                  <a:lnTo>
                    <a:pt x="45250" y="1022"/>
                  </a:lnTo>
                  <a:lnTo>
                    <a:pt x="44484" y="1045"/>
                  </a:lnTo>
                  <a:lnTo>
                    <a:pt x="43648" y="1045"/>
                  </a:lnTo>
                  <a:lnTo>
                    <a:pt x="43462" y="1022"/>
                  </a:lnTo>
                  <a:lnTo>
                    <a:pt x="43346" y="975"/>
                  </a:lnTo>
                  <a:lnTo>
                    <a:pt x="43323" y="929"/>
                  </a:lnTo>
                  <a:lnTo>
                    <a:pt x="43323" y="859"/>
                  </a:lnTo>
                  <a:lnTo>
                    <a:pt x="43323" y="789"/>
                  </a:lnTo>
                  <a:lnTo>
                    <a:pt x="43300" y="673"/>
                  </a:lnTo>
                  <a:lnTo>
                    <a:pt x="43276" y="650"/>
                  </a:lnTo>
                  <a:lnTo>
                    <a:pt x="43253" y="627"/>
                  </a:lnTo>
                  <a:lnTo>
                    <a:pt x="43114" y="604"/>
                  </a:lnTo>
                  <a:lnTo>
                    <a:pt x="42951" y="581"/>
                  </a:lnTo>
                  <a:lnTo>
                    <a:pt x="42719" y="557"/>
                  </a:lnTo>
                  <a:lnTo>
                    <a:pt x="42116" y="581"/>
                  </a:lnTo>
                  <a:lnTo>
                    <a:pt x="41396" y="604"/>
                  </a:lnTo>
                  <a:lnTo>
                    <a:pt x="39771" y="697"/>
                  </a:lnTo>
                  <a:lnTo>
                    <a:pt x="38981" y="720"/>
                  </a:lnTo>
                  <a:lnTo>
                    <a:pt x="38238" y="720"/>
                  </a:lnTo>
                  <a:lnTo>
                    <a:pt x="37704" y="697"/>
                  </a:lnTo>
                  <a:lnTo>
                    <a:pt x="37403" y="673"/>
                  </a:lnTo>
                  <a:lnTo>
                    <a:pt x="37333" y="673"/>
                  </a:lnTo>
                  <a:lnTo>
                    <a:pt x="37310" y="650"/>
                  </a:lnTo>
                  <a:lnTo>
                    <a:pt x="37426" y="604"/>
                  </a:lnTo>
                  <a:lnTo>
                    <a:pt x="38029" y="534"/>
                  </a:lnTo>
                  <a:lnTo>
                    <a:pt x="39005" y="418"/>
                  </a:lnTo>
                  <a:lnTo>
                    <a:pt x="39399" y="395"/>
                  </a:lnTo>
                  <a:lnTo>
                    <a:pt x="40026" y="372"/>
                  </a:lnTo>
                  <a:lnTo>
                    <a:pt x="41907" y="348"/>
                  </a:lnTo>
                  <a:lnTo>
                    <a:pt x="46968" y="325"/>
                  </a:lnTo>
                  <a:lnTo>
                    <a:pt x="49615" y="325"/>
                  </a:lnTo>
                  <a:lnTo>
                    <a:pt x="51913" y="302"/>
                  </a:lnTo>
                  <a:lnTo>
                    <a:pt x="53631" y="255"/>
                  </a:lnTo>
                  <a:lnTo>
                    <a:pt x="54165" y="209"/>
                  </a:lnTo>
                  <a:lnTo>
                    <a:pt x="54327" y="186"/>
                  </a:lnTo>
                  <a:lnTo>
                    <a:pt x="54444" y="163"/>
                  </a:lnTo>
                  <a:lnTo>
                    <a:pt x="54444" y="139"/>
                  </a:lnTo>
                  <a:lnTo>
                    <a:pt x="54351" y="116"/>
                  </a:lnTo>
                  <a:lnTo>
                    <a:pt x="53886" y="93"/>
                  </a:lnTo>
                  <a:lnTo>
                    <a:pt x="53074" y="70"/>
                  </a:lnTo>
                  <a:lnTo>
                    <a:pt x="51983" y="47"/>
                  </a:lnTo>
                  <a:lnTo>
                    <a:pt x="49173" y="70"/>
                  </a:lnTo>
                  <a:lnTo>
                    <a:pt x="45830" y="70"/>
                  </a:lnTo>
                  <a:lnTo>
                    <a:pt x="42417" y="93"/>
                  </a:lnTo>
                  <a:lnTo>
                    <a:pt x="39330" y="116"/>
                  </a:lnTo>
                  <a:lnTo>
                    <a:pt x="36985" y="93"/>
                  </a:lnTo>
                  <a:lnTo>
                    <a:pt x="36242" y="70"/>
                  </a:lnTo>
                  <a:lnTo>
                    <a:pt x="35824" y="47"/>
                  </a:lnTo>
                  <a:lnTo>
                    <a:pt x="3559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5"/>
          <p:cNvSpPr/>
          <p:nvPr/>
        </p:nvSpPr>
        <p:spPr>
          <a:xfrm>
            <a:off x="132223" y="1349978"/>
            <a:ext cx="532401" cy="194869"/>
          </a:xfrm>
          <a:custGeom>
            <a:avLst/>
            <a:gdLst/>
            <a:ahLst/>
            <a:cxnLst/>
            <a:rect l="l" t="t" r="r" b="b"/>
            <a:pathLst>
              <a:path w="3112" h="1139" extrusionOk="0">
                <a:moveTo>
                  <a:pt x="1626" y="1"/>
                </a:moveTo>
                <a:lnTo>
                  <a:pt x="1440" y="24"/>
                </a:lnTo>
                <a:lnTo>
                  <a:pt x="1278" y="47"/>
                </a:lnTo>
                <a:lnTo>
                  <a:pt x="1115" y="94"/>
                </a:lnTo>
                <a:lnTo>
                  <a:pt x="953" y="140"/>
                </a:lnTo>
                <a:lnTo>
                  <a:pt x="813" y="210"/>
                </a:lnTo>
                <a:lnTo>
                  <a:pt x="697" y="303"/>
                </a:lnTo>
                <a:lnTo>
                  <a:pt x="628" y="395"/>
                </a:lnTo>
                <a:lnTo>
                  <a:pt x="558" y="511"/>
                </a:lnTo>
                <a:lnTo>
                  <a:pt x="628" y="535"/>
                </a:lnTo>
                <a:lnTo>
                  <a:pt x="790" y="604"/>
                </a:lnTo>
                <a:lnTo>
                  <a:pt x="883" y="651"/>
                </a:lnTo>
                <a:lnTo>
                  <a:pt x="930" y="720"/>
                </a:lnTo>
                <a:lnTo>
                  <a:pt x="860" y="651"/>
                </a:lnTo>
                <a:lnTo>
                  <a:pt x="790" y="628"/>
                </a:lnTo>
                <a:lnTo>
                  <a:pt x="628" y="581"/>
                </a:lnTo>
                <a:lnTo>
                  <a:pt x="465" y="558"/>
                </a:lnTo>
                <a:lnTo>
                  <a:pt x="279" y="604"/>
                </a:lnTo>
                <a:lnTo>
                  <a:pt x="210" y="628"/>
                </a:lnTo>
                <a:lnTo>
                  <a:pt x="140" y="674"/>
                </a:lnTo>
                <a:lnTo>
                  <a:pt x="94" y="720"/>
                </a:lnTo>
                <a:lnTo>
                  <a:pt x="47" y="790"/>
                </a:lnTo>
                <a:lnTo>
                  <a:pt x="24" y="860"/>
                </a:lnTo>
                <a:lnTo>
                  <a:pt x="1" y="929"/>
                </a:lnTo>
                <a:lnTo>
                  <a:pt x="1" y="999"/>
                </a:lnTo>
                <a:lnTo>
                  <a:pt x="24" y="1069"/>
                </a:lnTo>
                <a:lnTo>
                  <a:pt x="71" y="1115"/>
                </a:lnTo>
                <a:lnTo>
                  <a:pt x="117" y="1138"/>
                </a:lnTo>
                <a:lnTo>
                  <a:pt x="2044" y="1138"/>
                </a:lnTo>
                <a:lnTo>
                  <a:pt x="2740" y="1115"/>
                </a:lnTo>
                <a:lnTo>
                  <a:pt x="2903" y="1115"/>
                </a:lnTo>
                <a:lnTo>
                  <a:pt x="2996" y="1092"/>
                </a:lnTo>
                <a:lnTo>
                  <a:pt x="3042" y="1092"/>
                </a:lnTo>
                <a:lnTo>
                  <a:pt x="3089" y="1022"/>
                </a:lnTo>
                <a:lnTo>
                  <a:pt x="3112" y="953"/>
                </a:lnTo>
                <a:lnTo>
                  <a:pt x="3112" y="883"/>
                </a:lnTo>
                <a:lnTo>
                  <a:pt x="3089" y="813"/>
                </a:lnTo>
                <a:lnTo>
                  <a:pt x="3042" y="744"/>
                </a:lnTo>
                <a:lnTo>
                  <a:pt x="2996" y="697"/>
                </a:lnTo>
                <a:lnTo>
                  <a:pt x="2903" y="651"/>
                </a:lnTo>
                <a:lnTo>
                  <a:pt x="2833" y="628"/>
                </a:lnTo>
                <a:lnTo>
                  <a:pt x="2764" y="628"/>
                </a:lnTo>
                <a:lnTo>
                  <a:pt x="2671" y="651"/>
                </a:lnTo>
                <a:lnTo>
                  <a:pt x="2601" y="674"/>
                </a:lnTo>
                <a:lnTo>
                  <a:pt x="2671" y="628"/>
                </a:lnTo>
                <a:lnTo>
                  <a:pt x="2717" y="604"/>
                </a:lnTo>
                <a:lnTo>
                  <a:pt x="2648" y="442"/>
                </a:lnTo>
                <a:lnTo>
                  <a:pt x="2555" y="326"/>
                </a:lnTo>
                <a:lnTo>
                  <a:pt x="2439" y="233"/>
                </a:lnTo>
                <a:lnTo>
                  <a:pt x="2299" y="140"/>
                </a:lnTo>
                <a:lnTo>
                  <a:pt x="2137" y="70"/>
                </a:lnTo>
                <a:lnTo>
                  <a:pt x="1974" y="24"/>
                </a:lnTo>
                <a:lnTo>
                  <a:pt x="1812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5"/>
          <p:cNvSpPr/>
          <p:nvPr/>
        </p:nvSpPr>
        <p:spPr>
          <a:xfrm>
            <a:off x="8488784" y="1434767"/>
            <a:ext cx="555702" cy="203224"/>
          </a:xfrm>
          <a:custGeom>
            <a:avLst/>
            <a:gdLst/>
            <a:ahLst/>
            <a:cxnLst/>
            <a:rect l="l" t="t" r="r" b="b"/>
            <a:pathLst>
              <a:path w="3112" h="1138" extrusionOk="0">
                <a:moveTo>
                  <a:pt x="1463" y="0"/>
                </a:moveTo>
                <a:lnTo>
                  <a:pt x="1301" y="23"/>
                </a:lnTo>
                <a:lnTo>
                  <a:pt x="1115" y="70"/>
                </a:lnTo>
                <a:lnTo>
                  <a:pt x="976" y="139"/>
                </a:lnTo>
                <a:lnTo>
                  <a:pt x="836" y="209"/>
                </a:lnTo>
                <a:lnTo>
                  <a:pt x="720" y="302"/>
                </a:lnTo>
                <a:lnTo>
                  <a:pt x="627" y="395"/>
                </a:lnTo>
                <a:lnTo>
                  <a:pt x="558" y="511"/>
                </a:lnTo>
                <a:lnTo>
                  <a:pt x="627" y="534"/>
                </a:lnTo>
                <a:lnTo>
                  <a:pt x="790" y="581"/>
                </a:lnTo>
                <a:lnTo>
                  <a:pt x="883" y="650"/>
                </a:lnTo>
                <a:lnTo>
                  <a:pt x="929" y="697"/>
                </a:lnTo>
                <a:lnTo>
                  <a:pt x="836" y="650"/>
                </a:lnTo>
                <a:lnTo>
                  <a:pt x="743" y="604"/>
                </a:lnTo>
                <a:lnTo>
                  <a:pt x="627" y="581"/>
                </a:lnTo>
                <a:lnTo>
                  <a:pt x="534" y="557"/>
                </a:lnTo>
                <a:lnTo>
                  <a:pt x="395" y="581"/>
                </a:lnTo>
                <a:lnTo>
                  <a:pt x="279" y="604"/>
                </a:lnTo>
                <a:lnTo>
                  <a:pt x="209" y="627"/>
                </a:lnTo>
                <a:lnTo>
                  <a:pt x="140" y="673"/>
                </a:lnTo>
                <a:lnTo>
                  <a:pt x="93" y="720"/>
                </a:lnTo>
                <a:lnTo>
                  <a:pt x="47" y="789"/>
                </a:lnTo>
                <a:lnTo>
                  <a:pt x="24" y="859"/>
                </a:lnTo>
                <a:lnTo>
                  <a:pt x="1" y="929"/>
                </a:lnTo>
                <a:lnTo>
                  <a:pt x="1" y="998"/>
                </a:lnTo>
                <a:lnTo>
                  <a:pt x="24" y="1068"/>
                </a:lnTo>
                <a:lnTo>
                  <a:pt x="70" y="1114"/>
                </a:lnTo>
                <a:lnTo>
                  <a:pt x="117" y="1138"/>
                </a:lnTo>
                <a:lnTo>
                  <a:pt x="1324" y="1138"/>
                </a:lnTo>
                <a:lnTo>
                  <a:pt x="2044" y="1114"/>
                </a:lnTo>
                <a:lnTo>
                  <a:pt x="2903" y="1114"/>
                </a:lnTo>
                <a:lnTo>
                  <a:pt x="2995" y="1091"/>
                </a:lnTo>
                <a:lnTo>
                  <a:pt x="3042" y="1091"/>
                </a:lnTo>
                <a:lnTo>
                  <a:pt x="3042" y="1068"/>
                </a:lnTo>
                <a:lnTo>
                  <a:pt x="3088" y="1022"/>
                </a:lnTo>
                <a:lnTo>
                  <a:pt x="3112" y="952"/>
                </a:lnTo>
                <a:lnTo>
                  <a:pt x="3112" y="882"/>
                </a:lnTo>
                <a:lnTo>
                  <a:pt x="3088" y="813"/>
                </a:lnTo>
                <a:lnTo>
                  <a:pt x="3042" y="743"/>
                </a:lnTo>
                <a:lnTo>
                  <a:pt x="2995" y="697"/>
                </a:lnTo>
                <a:lnTo>
                  <a:pt x="2903" y="650"/>
                </a:lnTo>
                <a:lnTo>
                  <a:pt x="2833" y="627"/>
                </a:lnTo>
                <a:lnTo>
                  <a:pt x="2717" y="627"/>
                </a:lnTo>
                <a:lnTo>
                  <a:pt x="2647" y="650"/>
                </a:lnTo>
                <a:lnTo>
                  <a:pt x="2578" y="697"/>
                </a:lnTo>
                <a:lnTo>
                  <a:pt x="2531" y="743"/>
                </a:lnTo>
                <a:lnTo>
                  <a:pt x="2578" y="673"/>
                </a:lnTo>
                <a:lnTo>
                  <a:pt x="2670" y="627"/>
                </a:lnTo>
                <a:lnTo>
                  <a:pt x="2694" y="604"/>
                </a:lnTo>
                <a:lnTo>
                  <a:pt x="2647" y="441"/>
                </a:lnTo>
                <a:lnTo>
                  <a:pt x="2554" y="325"/>
                </a:lnTo>
                <a:lnTo>
                  <a:pt x="2438" y="232"/>
                </a:lnTo>
                <a:lnTo>
                  <a:pt x="2299" y="139"/>
                </a:lnTo>
                <a:lnTo>
                  <a:pt x="2160" y="70"/>
                </a:lnTo>
                <a:lnTo>
                  <a:pt x="1997" y="23"/>
                </a:lnTo>
                <a:lnTo>
                  <a:pt x="1835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5"/>
          <p:cNvSpPr/>
          <p:nvPr/>
        </p:nvSpPr>
        <p:spPr>
          <a:xfrm>
            <a:off x="4156925" y="187754"/>
            <a:ext cx="763222" cy="221288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5"/>
          <p:cNvSpPr/>
          <p:nvPr/>
        </p:nvSpPr>
        <p:spPr>
          <a:xfrm>
            <a:off x="7485838" y="178284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5"/>
          <p:cNvSpPr/>
          <p:nvPr/>
        </p:nvSpPr>
        <p:spPr>
          <a:xfrm rot="1159801">
            <a:off x="7661687" y="286984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5"/>
          <p:cNvSpPr/>
          <p:nvPr/>
        </p:nvSpPr>
        <p:spPr>
          <a:xfrm>
            <a:off x="1095588" y="178284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5"/>
          <p:cNvSpPr/>
          <p:nvPr/>
        </p:nvSpPr>
        <p:spPr>
          <a:xfrm rot="1159801">
            <a:off x="1271437" y="286984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5"/>
          <p:cNvSpPr txBox="1">
            <a:spLocks noGrp="1"/>
          </p:cNvSpPr>
          <p:nvPr>
            <p:ph type="subTitle" idx="1"/>
          </p:nvPr>
        </p:nvSpPr>
        <p:spPr>
          <a:xfrm>
            <a:off x="4987075" y="2487264"/>
            <a:ext cx="3443700" cy="12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5"/>
          <p:cNvSpPr txBox="1">
            <a:spLocks noGrp="1"/>
          </p:cNvSpPr>
          <p:nvPr>
            <p:ph type="subTitle" idx="2"/>
          </p:nvPr>
        </p:nvSpPr>
        <p:spPr>
          <a:xfrm>
            <a:off x="713225" y="2487265"/>
            <a:ext cx="3443700" cy="12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5"/>
          <p:cNvSpPr txBox="1">
            <a:spLocks noGrp="1"/>
          </p:cNvSpPr>
          <p:nvPr>
            <p:ph type="subTitle" idx="3"/>
          </p:nvPr>
        </p:nvSpPr>
        <p:spPr>
          <a:xfrm>
            <a:off x="713225" y="1928363"/>
            <a:ext cx="3443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7" name="Google Shape;427;p5"/>
          <p:cNvSpPr txBox="1">
            <a:spLocks noGrp="1"/>
          </p:cNvSpPr>
          <p:nvPr>
            <p:ph type="subTitle" idx="4"/>
          </p:nvPr>
        </p:nvSpPr>
        <p:spPr>
          <a:xfrm>
            <a:off x="4987077" y="1928363"/>
            <a:ext cx="3443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6"/>
          <p:cNvSpPr/>
          <p:nvPr/>
        </p:nvSpPr>
        <p:spPr>
          <a:xfrm flipH="1">
            <a:off x="8558821" y="4160277"/>
            <a:ext cx="3711881" cy="699077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6"/>
          <p:cNvSpPr/>
          <p:nvPr/>
        </p:nvSpPr>
        <p:spPr>
          <a:xfrm flipH="1">
            <a:off x="-3073143" y="4044450"/>
            <a:ext cx="3711764" cy="699077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6"/>
          <p:cNvSpPr/>
          <p:nvPr/>
        </p:nvSpPr>
        <p:spPr>
          <a:xfrm>
            <a:off x="100" y="4802300"/>
            <a:ext cx="9144000" cy="41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6"/>
          <p:cNvGrpSpPr/>
          <p:nvPr/>
        </p:nvGrpSpPr>
        <p:grpSpPr>
          <a:xfrm flipH="1">
            <a:off x="4164838" y="4671318"/>
            <a:ext cx="763044" cy="465553"/>
            <a:chOff x="1170428" y="5511318"/>
            <a:chExt cx="3696921" cy="2255586"/>
          </a:xfrm>
        </p:grpSpPr>
        <p:sp>
          <p:nvSpPr>
            <p:cNvPr id="434" name="Google Shape;434;p6"/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1215517" y="7094120"/>
              <a:ext cx="2008500" cy="4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2888038" y="6878266"/>
              <a:ext cx="392448" cy="32765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2671081" y="7104043"/>
              <a:ext cx="529152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3128803" y="6910904"/>
              <a:ext cx="113024" cy="422111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3128800" y="5633182"/>
              <a:ext cx="130792" cy="1245215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3241698" y="5511318"/>
              <a:ext cx="110080" cy="1429520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3223906" y="6940726"/>
              <a:ext cx="127872" cy="597329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3339797" y="6625739"/>
              <a:ext cx="124928" cy="956853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6"/>
            <p:cNvSpPr/>
            <p:nvPr/>
          </p:nvSpPr>
          <p:spPr>
            <a:xfrm>
              <a:off x="3464596" y="7439892"/>
              <a:ext cx="1328512" cy="139765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6"/>
            <p:cNvSpPr/>
            <p:nvPr/>
          </p:nvSpPr>
          <p:spPr>
            <a:xfrm>
              <a:off x="3402132" y="7582475"/>
              <a:ext cx="1465216" cy="98168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6"/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2507881" y="6453328"/>
              <a:ext cx="130816" cy="246765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2582120" y="6665850"/>
              <a:ext cx="154624" cy="306152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6"/>
            <p:cNvSpPr/>
            <p:nvPr/>
          </p:nvSpPr>
          <p:spPr>
            <a:xfrm>
              <a:off x="2650345" y="6685127"/>
              <a:ext cx="282368" cy="315111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6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6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6"/>
            <p:cNvSpPr/>
            <p:nvPr/>
          </p:nvSpPr>
          <p:spPr>
            <a:xfrm>
              <a:off x="1990642" y="6839613"/>
              <a:ext cx="448768" cy="240877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2198639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1170428" y="7113002"/>
              <a:ext cx="246784" cy="454748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2644384" y="7172559"/>
              <a:ext cx="529147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1341292" y="7170995"/>
              <a:ext cx="529161" cy="528956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2575978" y="7127849"/>
              <a:ext cx="665856" cy="639054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6"/>
            <p:cNvSpPr/>
            <p:nvPr/>
          </p:nvSpPr>
          <p:spPr>
            <a:xfrm>
              <a:off x="1274490" y="7113002"/>
              <a:ext cx="662784" cy="653901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2579050" y="6242405"/>
              <a:ext cx="214016" cy="442845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6"/>
            <p:cNvSpPr/>
            <p:nvPr/>
          </p:nvSpPr>
          <p:spPr>
            <a:xfrm>
              <a:off x="1743993" y="5998559"/>
              <a:ext cx="861952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6"/>
            <p:cNvSpPr/>
            <p:nvPr/>
          </p:nvSpPr>
          <p:spPr>
            <a:xfrm>
              <a:off x="1972722" y="6379100"/>
              <a:ext cx="448896" cy="386402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6"/>
            <p:cNvSpPr/>
            <p:nvPr/>
          </p:nvSpPr>
          <p:spPr>
            <a:xfrm>
              <a:off x="2127344" y="6616780"/>
              <a:ext cx="285312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6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6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6"/>
            <p:cNvSpPr/>
            <p:nvPr/>
          </p:nvSpPr>
          <p:spPr>
            <a:xfrm>
              <a:off x="117631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6"/>
            <p:cNvSpPr/>
            <p:nvPr/>
          </p:nvSpPr>
          <p:spPr>
            <a:xfrm>
              <a:off x="1868787" y="6043250"/>
              <a:ext cx="121984" cy="802497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6"/>
            <p:cNvSpPr/>
            <p:nvPr/>
          </p:nvSpPr>
          <p:spPr>
            <a:xfrm>
              <a:off x="1862771" y="6845628"/>
              <a:ext cx="1236480" cy="722120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6"/>
            <p:cNvSpPr/>
            <p:nvPr/>
          </p:nvSpPr>
          <p:spPr>
            <a:xfrm>
              <a:off x="1862771" y="6845628"/>
              <a:ext cx="1236480" cy="621135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6"/>
            <p:cNvSpPr/>
            <p:nvPr/>
          </p:nvSpPr>
          <p:spPr>
            <a:xfrm>
              <a:off x="1987698" y="6382043"/>
              <a:ext cx="175360" cy="318055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6"/>
            <p:cNvSpPr/>
            <p:nvPr/>
          </p:nvSpPr>
          <p:spPr>
            <a:xfrm>
              <a:off x="3375509" y="7208100"/>
              <a:ext cx="56576" cy="59515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6"/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6"/>
            <p:cNvSpPr/>
            <p:nvPr/>
          </p:nvSpPr>
          <p:spPr>
            <a:xfrm>
              <a:off x="282570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6"/>
            <p:cNvSpPr/>
            <p:nvPr/>
          </p:nvSpPr>
          <p:spPr>
            <a:xfrm>
              <a:off x="152114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6"/>
            <p:cNvSpPr/>
            <p:nvPr/>
          </p:nvSpPr>
          <p:spPr>
            <a:xfrm>
              <a:off x="2202137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6"/>
            <p:cNvSpPr/>
            <p:nvPr/>
          </p:nvSpPr>
          <p:spPr>
            <a:xfrm>
              <a:off x="117598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6"/>
            <p:cNvSpPr/>
            <p:nvPr/>
          </p:nvSpPr>
          <p:spPr>
            <a:xfrm>
              <a:off x="2995053" y="5588627"/>
              <a:ext cx="282370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6"/>
            <p:cNvSpPr/>
            <p:nvPr/>
          </p:nvSpPr>
          <p:spPr>
            <a:xfrm>
              <a:off x="2412660" y="6396893"/>
              <a:ext cx="217088" cy="113143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6"/>
            <p:cNvSpPr/>
            <p:nvPr/>
          </p:nvSpPr>
          <p:spPr>
            <a:xfrm>
              <a:off x="2730849" y="6070589"/>
              <a:ext cx="43386" cy="284238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6"/>
            <p:cNvSpPr/>
            <p:nvPr/>
          </p:nvSpPr>
          <p:spPr>
            <a:xfrm>
              <a:off x="2625845" y="6113837"/>
              <a:ext cx="123636" cy="213178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6"/>
          <p:cNvGrpSpPr/>
          <p:nvPr/>
        </p:nvGrpSpPr>
        <p:grpSpPr>
          <a:xfrm flipH="1">
            <a:off x="-995358" y="4681083"/>
            <a:ext cx="2200165" cy="536475"/>
            <a:chOff x="3583002" y="6165007"/>
            <a:chExt cx="2948097" cy="718846"/>
          </a:xfrm>
        </p:grpSpPr>
        <p:grpSp>
          <p:nvGrpSpPr>
            <p:cNvPr id="480" name="Google Shape;480;p6"/>
            <p:cNvGrpSpPr/>
            <p:nvPr/>
          </p:nvGrpSpPr>
          <p:grpSpPr>
            <a:xfrm>
              <a:off x="3583002" y="6524432"/>
              <a:ext cx="763222" cy="359421"/>
              <a:chOff x="811985" y="3296192"/>
              <a:chExt cx="1330582" cy="626605"/>
            </a:xfrm>
          </p:grpSpPr>
          <p:sp>
            <p:nvSpPr>
              <p:cNvPr id="481" name="Google Shape;481;p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492;p6"/>
            <p:cNvGrpSpPr/>
            <p:nvPr/>
          </p:nvGrpSpPr>
          <p:grpSpPr>
            <a:xfrm>
              <a:off x="4055702" y="6524432"/>
              <a:ext cx="763222" cy="359421"/>
              <a:chOff x="811985" y="3296192"/>
              <a:chExt cx="1330582" cy="626605"/>
            </a:xfrm>
          </p:grpSpPr>
          <p:sp>
            <p:nvSpPr>
              <p:cNvPr id="493" name="Google Shape;493;p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4" name="Google Shape;504;p6"/>
            <p:cNvGrpSpPr/>
            <p:nvPr/>
          </p:nvGrpSpPr>
          <p:grpSpPr>
            <a:xfrm>
              <a:off x="3583002" y="6165007"/>
              <a:ext cx="763222" cy="359421"/>
              <a:chOff x="811985" y="3296192"/>
              <a:chExt cx="1330582" cy="626605"/>
            </a:xfrm>
          </p:grpSpPr>
          <p:sp>
            <p:nvSpPr>
              <p:cNvPr id="505" name="Google Shape;505;p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6" name="Google Shape;516;p6"/>
            <p:cNvGrpSpPr/>
            <p:nvPr/>
          </p:nvGrpSpPr>
          <p:grpSpPr>
            <a:xfrm>
              <a:off x="4055702" y="6165007"/>
              <a:ext cx="763222" cy="359421"/>
              <a:chOff x="811985" y="3296192"/>
              <a:chExt cx="1330582" cy="626605"/>
            </a:xfrm>
          </p:grpSpPr>
          <p:sp>
            <p:nvSpPr>
              <p:cNvPr id="517" name="Google Shape;517;p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8" name="Google Shape;528;p6"/>
            <p:cNvGrpSpPr/>
            <p:nvPr/>
          </p:nvGrpSpPr>
          <p:grpSpPr>
            <a:xfrm>
              <a:off x="4531952" y="6524432"/>
              <a:ext cx="763222" cy="359421"/>
              <a:chOff x="811985" y="3296192"/>
              <a:chExt cx="1330582" cy="626605"/>
            </a:xfrm>
          </p:grpSpPr>
          <p:sp>
            <p:nvSpPr>
              <p:cNvPr id="529" name="Google Shape;529;p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0" name="Google Shape;540;p6"/>
            <p:cNvGrpSpPr/>
            <p:nvPr/>
          </p:nvGrpSpPr>
          <p:grpSpPr>
            <a:xfrm>
              <a:off x="4531952" y="6165007"/>
              <a:ext cx="763222" cy="359421"/>
              <a:chOff x="811985" y="3296192"/>
              <a:chExt cx="1330582" cy="626605"/>
            </a:xfrm>
          </p:grpSpPr>
          <p:sp>
            <p:nvSpPr>
              <p:cNvPr id="541" name="Google Shape;541;p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2" name="Google Shape;552;p6"/>
            <p:cNvGrpSpPr/>
            <p:nvPr/>
          </p:nvGrpSpPr>
          <p:grpSpPr>
            <a:xfrm>
              <a:off x="5295177" y="6524432"/>
              <a:ext cx="763222" cy="359421"/>
              <a:chOff x="811985" y="3296192"/>
              <a:chExt cx="1330582" cy="626605"/>
            </a:xfrm>
          </p:grpSpPr>
          <p:sp>
            <p:nvSpPr>
              <p:cNvPr id="553" name="Google Shape;553;p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4" name="Google Shape;564;p6"/>
            <p:cNvGrpSpPr/>
            <p:nvPr/>
          </p:nvGrpSpPr>
          <p:grpSpPr>
            <a:xfrm>
              <a:off x="5767877" y="6524432"/>
              <a:ext cx="763222" cy="359421"/>
              <a:chOff x="811985" y="3296192"/>
              <a:chExt cx="1330582" cy="626605"/>
            </a:xfrm>
          </p:grpSpPr>
          <p:sp>
            <p:nvSpPr>
              <p:cNvPr id="565" name="Google Shape;565;p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6" name="Google Shape;576;p6"/>
            <p:cNvGrpSpPr/>
            <p:nvPr/>
          </p:nvGrpSpPr>
          <p:grpSpPr>
            <a:xfrm>
              <a:off x="5295177" y="6165007"/>
              <a:ext cx="763222" cy="359421"/>
              <a:chOff x="811985" y="3296192"/>
              <a:chExt cx="1330582" cy="626605"/>
            </a:xfrm>
          </p:grpSpPr>
          <p:sp>
            <p:nvSpPr>
              <p:cNvPr id="577" name="Google Shape;577;p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8" name="Google Shape;588;p6"/>
            <p:cNvGrpSpPr/>
            <p:nvPr/>
          </p:nvGrpSpPr>
          <p:grpSpPr>
            <a:xfrm>
              <a:off x="5767877" y="6165007"/>
              <a:ext cx="763222" cy="359421"/>
              <a:chOff x="811985" y="3296192"/>
              <a:chExt cx="1330582" cy="626605"/>
            </a:xfrm>
          </p:grpSpPr>
          <p:sp>
            <p:nvSpPr>
              <p:cNvPr id="589" name="Google Shape;589;p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00" name="Google Shape;600;p6"/>
          <p:cNvGrpSpPr/>
          <p:nvPr/>
        </p:nvGrpSpPr>
        <p:grpSpPr>
          <a:xfrm flipH="1">
            <a:off x="8380777" y="4587404"/>
            <a:ext cx="763214" cy="394458"/>
            <a:chOff x="4788538" y="2017249"/>
            <a:chExt cx="1752099" cy="905551"/>
          </a:xfrm>
        </p:grpSpPr>
        <p:sp>
          <p:nvSpPr>
            <p:cNvPr id="601" name="Google Shape;601;p6"/>
            <p:cNvSpPr/>
            <p:nvPr/>
          </p:nvSpPr>
          <p:spPr>
            <a:xfrm>
              <a:off x="4788538" y="2017249"/>
              <a:ext cx="1134977" cy="905550"/>
            </a:xfrm>
            <a:custGeom>
              <a:avLst/>
              <a:gdLst/>
              <a:ahLst/>
              <a:cxnLst/>
              <a:rect l="l" t="t" r="r" b="b"/>
              <a:pathLst>
                <a:path w="4482" h="3576" extrusionOk="0">
                  <a:moveTo>
                    <a:pt x="0" y="0"/>
                  </a:moveTo>
                  <a:lnTo>
                    <a:pt x="0" y="3576"/>
                  </a:lnTo>
                  <a:lnTo>
                    <a:pt x="4481" y="3576"/>
                  </a:lnTo>
                  <a:lnTo>
                    <a:pt x="44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6"/>
            <p:cNvSpPr/>
            <p:nvPr/>
          </p:nvSpPr>
          <p:spPr>
            <a:xfrm>
              <a:off x="5305887" y="2017249"/>
              <a:ext cx="1234749" cy="905550"/>
            </a:xfrm>
            <a:custGeom>
              <a:avLst/>
              <a:gdLst/>
              <a:ahLst/>
              <a:cxnLst/>
              <a:rect l="l" t="t" r="r" b="b"/>
              <a:pathLst>
                <a:path w="4876" h="3576" extrusionOk="0">
                  <a:moveTo>
                    <a:pt x="2438" y="0"/>
                  </a:moveTo>
                  <a:lnTo>
                    <a:pt x="2183" y="23"/>
                  </a:lnTo>
                  <a:lnTo>
                    <a:pt x="1927" y="47"/>
                  </a:lnTo>
                  <a:lnTo>
                    <a:pt x="1695" y="93"/>
                  </a:lnTo>
                  <a:lnTo>
                    <a:pt x="1486" y="139"/>
                  </a:lnTo>
                  <a:lnTo>
                    <a:pt x="1277" y="232"/>
                  </a:lnTo>
                  <a:lnTo>
                    <a:pt x="1068" y="325"/>
                  </a:lnTo>
                  <a:lnTo>
                    <a:pt x="883" y="418"/>
                  </a:lnTo>
                  <a:lnTo>
                    <a:pt x="697" y="534"/>
                  </a:lnTo>
                  <a:lnTo>
                    <a:pt x="558" y="673"/>
                  </a:lnTo>
                  <a:lnTo>
                    <a:pt x="418" y="813"/>
                  </a:lnTo>
                  <a:lnTo>
                    <a:pt x="279" y="975"/>
                  </a:lnTo>
                  <a:lnTo>
                    <a:pt x="186" y="1138"/>
                  </a:lnTo>
                  <a:lnTo>
                    <a:pt x="93" y="1300"/>
                  </a:lnTo>
                  <a:lnTo>
                    <a:pt x="47" y="1486"/>
                  </a:lnTo>
                  <a:lnTo>
                    <a:pt x="0" y="1672"/>
                  </a:lnTo>
                  <a:lnTo>
                    <a:pt x="0" y="1857"/>
                  </a:lnTo>
                  <a:lnTo>
                    <a:pt x="0" y="3576"/>
                  </a:lnTo>
                  <a:lnTo>
                    <a:pt x="4876" y="3576"/>
                  </a:lnTo>
                  <a:lnTo>
                    <a:pt x="4876" y="1857"/>
                  </a:lnTo>
                  <a:lnTo>
                    <a:pt x="4853" y="1672"/>
                  </a:lnTo>
                  <a:lnTo>
                    <a:pt x="4829" y="1486"/>
                  </a:lnTo>
                  <a:lnTo>
                    <a:pt x="4760" y="1300"/>
                  </a:lnTo>
                  <a:lnTo>
                    <a:pt x="4667" y="1138"/>
                  </a:lnTo>
                  <a:lnTo>
                    <a:pt x="4574" y="975"/>
                  </a:lnTo>
                  <a:lnTo>
                    <a:pt x="4458" y="813"/>
                  </a:lnTo>
                  <a:lnTo>
                    <a:pt x="4319" y="673"/>
                  </a:lnTo>
                  <a:lnTo>
                    <a:pt x="4156" y="534"/>
                  </a:lnTo>
                  <a:lnTo>
                    <a:pt x="3970" y="418"/>
                  </a:lnTo>
                  <a:lnTo>
                    <a:pt x="3785" y="325"/>
                  </a:lnTo>
                  <a:lnTo>
                    <a:pt x="3599" y="232"/>
                  </a:lnTo>
                  <a:lnTo>
                    <a:pt x="3390" y="139"/>
                  </a:lnTo>
                  <a:lnTo>
                    <a:pt x="3158" y="93"/>
                  </a:lnTo>
                  <a:lnTo>
                    <a:pt x="2926" y="47"/>
                  </a:lnTo>
                  <a:lnTo>
                    <a:pt x="2670" y="23"/>
                  </a:lnTo>
                  <a:lnTo>
                    <a:pt x="24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6"/>
            <p:cNvSpPr/>
            <p:nvPr/>
          </p:nvSpPr>
          <p:spPr>
            <a:xfrm>
              <a:off x="5305887" y="2070174"/>
              <a:ext cx="1234749" cy="793876"/>
            </a:xfrm>
            <a:custGeom>
              <a:avLst/>
              <a:gdLst/>
              <a:ahLst/>
              <a:cxnLst/>
              <a:rect l="l" t="t" r="r" b="b"/>
              <a:pathLst>
                <a:path w="4876" h="3135" extrusionOk="0">
                  <a:moveTo>
                    <a:pt x="1301" y="0"/>
                  </a:moveTo>
                  <a:lnTo>
                    <a:pt x="1068" y="116"/>
                  </a:lnTo>
                  <a:lnTo>
                    <a:pt x="3785" y="116"/>
                  </a:lnTo>
                  <a:lnTo>
                    <a:pt x="3576" y="0"/>
                  </a:lnTo>
                  <a:close/>
                  <a:moveTo>
                    <a:pt x="651" y="395"/>
                  </a:moveTo>
                  <a:lnTo>
                    <a:pt x="534" y="488"/>
                  </a:lnTo>
                  <a:lnTo>
                    <a:pt x="4342" y="488"/>
                  </a:lnTo>
                  <a:lnTo>
                    <a:pt x="4226" y="395"/>
                  </a:lnTo>
                  <a:close/>
                  <a:moveTo>
                    <a:pt x="279" y="766"/>
                  </a:moveTo>
                  <a:lnTo>
                    <a:pt x="209" y="859"/>
                  </a:lnTo>
                  <a:lnTo>
                    <a:pt x="4644" y="859"/>
                  </a:lnTo>
                  <a:lnTo>
                    <a:pt x="4574" y="766"/>
                  </a:lnTo>
                  <a:close/>
                  <a:moveTo>
                    <a:pt x="93" y="1138"/>
                  </a:moveTo>
                  <a:lnTo>
                    <a:pt x="47" y="1254"/>
                  </a:lnTo>
                  <a:lnTo>
                    <a:pt x="4806" y="1254"/>
                  </a:lnTo>
                  <a:lnTo>
                    <a:pt x="4783" y="1138"/>
                  </a:lnTo>
                  <a:close/>
                  <a:moveTo>
                    <a:pt x="0" y="1532"/>
                  </a:moveTo>
                  <a:lnTo>
                    <a:pt x="0" y="1625"/>
                  </a:lnTo>
                  <a:lnTo>
                    <a:pt x="4876" y="1625"/>
                  </a:lnTo>
                  <a:lnTo>
                    <a:pt x="4853" y="1532"/>
                  </a:lnTo>
                  <a:close/>
                  <a:moveTo>
                    <a:pt x="0" y="1904"/>
                  </a:moveTo>
                  <a:lnTo>
                    <a:pt x="0" y="1997"/>
                  </a:lnTo>
                  <a:lnTo>
                    <a:pt x="4876" y="1997"/>
                  </a:lnTo>
                  <a:lnTo>
                    <a:pt x="4876" y="1904"/>
                  </a:lnTo>
                  <a:close/>
                  <a:moveTo>
                    <a:pt x="0" y="2275"/>
                  </a:moveTo>
                  <a:lnTo>
                    <a:pt x="0" y="2391"/>
                  </a:lnTo>
                  <a:lnTo>
                    <a:pt x="4876" y="2391"/>
                  </a:lnTo>
                  <a:lnTo>
                    <a:pt x="4876" y="2275"/>
                  </a:lnTo>
                  <a:close/>
                  <a:moveTo>
                    <a:pt x="0" y="2670"/>
                  </a:moveTo>
                  <a:lnTo>
                    <a:pt x="0" y="2763"/>
                  </a:lnTo>
                  <a:lnTo>
                    <a:pt x="4876" y="2763"/>
                  </a:lnTo>
                  <a:lnTo>
                    <a:pt x="4876" y="2670"/>
                  </a:lnTo>
                  <a:close/>
                  <a:moveTo>
                    <a:pt x="0" y="3041"/>
                  </a:moveTo>
                  <a:lnTo>
                    <a:pt x="0" y="3134"/>
                  </a:lnTo>
                  <a:lnTo>
                    <a:pt x="4876" y="3134"/>
                  </a:lnTo>
                  <a:lnTo>
                    <a:pt x="4876" y="304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6"/>
            <p:cNvSpPr/>
            <p:nvPr/>
          </p:nvSpPr>
          <p:spPr>
            <a:xfrm>
              <a:off x="5535060" y="2434572"/>
              <a:ext cx="776403" cy="488227"/>
            </a:xfrm>
            <a:custGeom>
              <a:avLst/>
              <a:gdLst/>
              <a:ahLst/>
              <a:cxnLst/>
              <a:rect l="l" t="t" r="r" b="b"/>
              <a:pathLst>
                <a:path w="3066" h="1928" extrusionOk="0">
                  <a:moveTo>
                    <a:pt x="1" y="1"/>
                  </a:moveTo>
                  <a:lnTo>
                    <a:pt x="1" y="1928"/>
                  </a:lnTo>
                  <a:lnTo>
                    <a:pt x="3065" y="1928"/>
                  </a:lnTo>
                  <a:lnTo>
                    <a:pt x="30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" name="Google Shape;605;p6"/>
          <p:cNvGrpSpPr/>
          <p:nvPr/>
        </p:nvGrpSpPr>
        <p:grpSpPr>
          <a:xfrm flipH="1">
            <a:off x="8558827" y="3630281"/>
            <a:ext cx="1555866" cy="1113233"/>
            <a:chOff x="5009981" y="5590256"/>
            <a:chExt cx="1555866" cy="1113233"/>
          </a:xfrm>
        </p:grpSpPr>
        <p:sp>
          <p:nvSpPr>
            <p:cNvPr id="606" name="Google Shape;606;p6"/>
            <p:cNvSpPr/>
            <p:nvPr/>
          </p:nvSpPr>
          <p:spPr>
            <a:xfrm flipH="1">
              <a:off x="5305314" y="5590256"/>
              <a:ext cx="1260533" cy="605860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6"/>
            <p:cNvSpPr/>
            <p:nvPr/>
          </p:nvSpPr>
          <p:spPr>
            <a:xfrm flipH="1">
              <a:off x="6466272" y="6155487"/>
              <a:ext cx="77698" cy="109819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6"/>
            <p:cNvSpPr/>
            <p:nvPr/>
          </p:nvSpPr>
          <p:spPr>
            <a:xfrm flipH="1">
              <a:off x="6469615" y="6042470"/>
              <a:ext cx="72610" cy="118178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6"/>
            <p:cNvSpPr/>
            <p:nvPr/>
          </p:nvSpPr>
          <p:spPr>
            <a:xfrm flipH="1">
              <a:off x="6469615" y="6047557"/>
              <a:ext cx="70938" cy="106331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6"/>
            <p:cNvSpPr/>
            <p:nvPr/>
          </p:nvSpPr>
          <p:spPr>
            <a:xfrm flipH="1">
              <a:off x="6505084" y="6047557"/>
              <a:ext cx="27038" cy="108002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6"/>
            <p:cNvSpPr/>
            <p:nvPr/>
          </p:nvSpPr>
          <p:spPr>
            <a:xfrm flipH="1">
              <a:off x="5249615" y="6094799"/>
              <a:ext cx="175528" cy="126609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6"/>
            <p:cNvSpPr/>
            <p:nvPr/>
          </p:nvSpPr>
          <p:spPr>
            <a:xfrm flipH="1">
              <a:off x="5170247" y="6196042"/>
              <a:ext cx="329179" cy="290284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6"/>
            <p:cNvSpPr/>
            <p:nvPr/>
          </p:nvSpPr>
          <p:spPr>
            <a:xfrm flipH="1">
              <a:off x="5009987" y="6477309"/>
              <a:ext cx="727334" cy="226180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6"/>
            <p:cNvSpPr/>
            <p:nvPr/>
          </p:nvSpPr>
          <p:spPr>
            <a:xfrm flipH="1">
              <a:off x="5170240" y="6196045"/>
              <a:ext cx="165504" cy="281257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6"/>
            <p:cNvSpPr/>
            <p:nvPr/>
          </p:nvSpPr>
          <p:spPr>
            <a:xfrm flipH="1">
              <a:off x="5222577" y="6288854"/>
              <a:ext cx="224516" cy="133368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6"/>
            <p:cNvSpPr/>
            <p:nvPr/>
          </p:nvSpPr>
          <p:spPr>
            <a:xfrm flipH="1">
              <a:off x="5222575" y="6288854"/>
              <a:ext cx="113167" cy="133368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6"/>
            <p:cNvSpPr/>
            <p:nvPr/>
          </p:nvSpPr>
          <p:spPr>
            <a:xfrm flipH="1">
              <a:off x="5009981" y="6477309"/>
              <a:ext cx="420250" cy="226180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8" name="Google Shape;618;p6"/>
          <p:cNvSpPr/>
          <p:nvPr/>
        </p:nvSpPr>
        <p:spPr>
          <a:xfrm>
            <a:off x="4395473" y="106378"/>
            <a:ext cx="532401" cy="194869"/>
          </a:xfrm>
          <a:custGeom>
            <a:avLst/>
            <a:gdLst/>
            <a:ahLst/>
            <a:cxnLst/>
            <a:rect l="l" t="t" r="r" b="b"/>
            <a:pathLst>
              <a:path w="3112" h="1139" extrusionOk="0">
                <a:moveTo>
                  <a:pt x="1626" y="1"/>
                </a:moveTo>
                <a:lnTo>
                  <a:pt x="1440" y="24"/>
                </a:lnTo>
                <a:lnTo>
                  <a:pt x="1278" y="47"/>
                </a:lnTo>
                <a:lnTo>
                  <a:pt x="1115" y="94"/>
                </a:lnTo>
                <a:lnTo>
                  <a:pt x="953" y="140"/>
                </a:lnTo>
                <a:lnTo>
                  <a:pt x="813" y="210"/>
                </a:lnTo>
                <a:lnTo>
                  <a:pt x="697" y="303"/>
                </a:lnTo>
                <a:lnTo>
                  <a:pt x="628" y="395"/>
                </a:lnTo>
                <a:lnTo>
                  <a:pt x="558" y="511"/>
                </a:lnTo>
                <a:lnTo>
                  <a:pt x="628" y="535"/>
                </a:lnTo>
                <a:lnTo>
                  <a:pt x="790" y="604"/>
                </a:lnTo>
                <a:lnTo>
                  <a:pt x="883" y="651"/>
                </a:lnTo>
                <a:lnTo>
                  <a:pt x="930" y="720"/>
                </a:lnTo>
                <a:lnTo>
                  <a:pt x="860" y="651"/>
                </a:lnTo>
                <a:lnTo>
                  <a:pt x="790" y="628"/>
                </a:lnTo>
                <a:lnTo>
                  <a:pt x="628" y="581"/>
                </a:lnTo>
                <a:lnTo>
                  <a:pt x="465" y="558"/>
                </a:lnTo>
                <a:lnTo>
                  <a:pt x="279" y="604"/>
                </a:lnTo>
                <a:lnTo>
                  <a:pt x="210" y="628"/>
                </a:lnTo>
                <a:lnTo>
                  <a:pt x="140" y="674"/>
                </a:lnTo>
                <a:lnTo>
                  <a:pt x="94" y="720"/>
                </a:lnTo>
                <a:lnTo>
                  <a:pt x="47" y="790"/>
                </a:lnTo>
                <a:lnTo>
                  <a:pt x="24" y="860"/>
                </a:lnTo>
                <a:lnTo>
                  <a:pt x="1" y="929"/>
                </a:lnTo>
                <a:lnTo>
                  <a:pt x="1" y="999"/>
                </a:lnTo>
                <a:lnTo>
                  <a:pt x="24" y="1069"/>
                </a:lnTo>
                <a:lnTo>
                  <a:pt x="71" y="1115"/>
                </a:lnTo>
                <a:lnTo>
                  <a:pt x="117" y="1138"/>
                </a:lnTo>
                <a:lnTo>
                  <a:pt x="2044" y="1138"/>
                </a:lnTo>
                <a:lnTo>
                  <a:pt x="2740" y="1115"/>
                </a:lnTo>
                <a:lnTo>
                  <a:pt x="2903" y="1115"/>
                </a:lnTo>
                <a:lnTo>
                  <a:pt x="2996" y="1092"/>
                </a:lnTo>
                <a:lnTo>
                  <a:pt x="3042" y="1092"/>
                </a:lnTo>
                <a:lnTo>
                  <a:pt x="3089" y="1022"/>
                </a:lnTo>
                <a:lnTo>
                  <a:pt x="3112" y="953"/>
                </a:lnTo>
                <a:lnTo>
                  <a:pt x="3112" y="883"/>
                </a:lnTo>
                <a:lnTo>
                  <a:pt x="3089" y="813"/>
                </a:lnTo>
                <a:lnTo>
                  <a:pt x="3042" y="744"/>
                </a:lnTo>
                <a:lnTo>
                  <a:pt x="2996" y="697"/>
                </a:lnTo>
                <a:lnTo>
                  <a:pt x="2903" y="651"/>
                </a:lnTo>
                <a:lnTo>
                  <a:pt x="2833" y="628"/>
                </a:lnTo>
                <a:lnTo>
                  <a:pt x="2764" y="628"/>
                </a:lnTo>
                <a:lnTo>
                  <a:pt x="2671" y="651"/>
                </a:lnTo>
                <a:lnTo>
                  <a:pt x="2601" y="674"/>
                </a:lnTo>
                <a:lnTo>
                  <a:pt x="2671" y="628"/>
                </a:lnTo>
                <a:lnTo>
                  <a:pt x="2717" y="604"/>
                </a:lnTo>
                <a:lnTo>
                  <a:pt x="2648" y="442"/>
                </a:lnTo>
                <a:lnTo>
                  <a:pt x="2555" y="326"/>
                </a:lnTo>
                <a:lnTo>
                  <a:pt x="2439" y="233"/>
                </a:lnTo>
                <a:lnTo>
                  <a:pt x="2299" y="140"/>
                </a:lnTo>
                <a:lnTo>
                  <a:pt x="2137" y="70"/>
                </a:lnTo>
                <a:lnTo>
                  <a:pt x="1974" y="24"/>
                </a:lnTo>
                <a:lnTo>
                  <a:pt x="1812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6"/>
          <p:cNvSpPr/>
          <p:nvPr/>
        </p:nvSpPr>
        <p:spPr>
          <a:xfrm>
            <a:off x="8800762" y="1614254"/>
            <a:ext cx="763222" cy="221288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6"/>
          <p:cNvSpPr/>
          <p:nvPr/>
        </p:nvSpPr>
        <p:spPr>
          <a:xfrm>
            <a:off x="-276887" y="1992638"/>
            <a:ext cx="763222" cy="284603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6"/>
          <p:cNvSpPr/>
          <p:nvPr/>
        </p:nvSpPr>
        <p:spPr>
          <a:xfrm>
            <a:off x="7109151" y="178271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6"/>
          <p:cNvSpPr/>
          <p:nvPr/>
        </p:nvSpPr>
        <p:spPr>
          <a:xfrm rot="1159801">
            <a:off x="7285000" y="286972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6"/>
          <p:cNvSpPr/>
          <p:nvPr/>
        </p:nvSpPr>
        <p:spPr>
          <a:xfrm>
            <a:off x="713201" y="178271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6"/>
          <p:cNvSpPr/>
          <p:nvPr/>
        </p:nvSpPr>
        <p:spPr>
          <a:xfrm rot="1159801">
            <a:off x="889050" y="286972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6"/>
          <p:cNvSpPr/>
          <p:nvPr/>
        </p:nvSpPr>
        <p:spPr>
          <a:xfrm rot="1159801">
            <a:off x="8814325" y="2891572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6"/>
          <p:cNvSpPr/>
          <p:nvPr/>
        </p:nvSpPr>
        <p:spPr>
          <a:xfrm>
            <a:off x="249301" y="2829821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7" name="Google Shape;627;p6"/>
          <p:cNvGrpSpPr/>
          <p:nvPr/>
        </p:nvGrpSpPr>
        <p:grpSpPr>
          <a:xfrm>
            <a:off x="-1078723" y="3491106"/>
            <a:ext cx="1791936" cy="1113232"/>
            <a:chOff x="-3849348" y="6952593"/>
            <a:chExt cx="3571016" cy="2218477"/>
          </a:xfrm>
        </p:grpSpPr>
        <p:sp>
          <p:nvSpPr>
            <p:cNvPr id="628" name="Google Shape;628;p6"/>
            <p:cNvSpPr/>
            <p:nvPr/>
          </p:nvSpPr>
          <p:spPr>
            <a:xfrm flipH="1">
              <a:off x="-3260816" y="6952593"/>
              <a:ext cx="2512047" cy="1207365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6"/>
            <p:cNvSpPr/>
            <p:nvPr/>
          </p:nvSpPr>
          <p:spPr>
            <a:xfrm flipH="1">
              <a:off x="-947207" y="8079000"/>
              <a:ext cx="154839" cy="218849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6"/>
            <p:cNvSpPr/>
            <p:nvPr/>
          </p:nvSpPr>
          <p:spPr>
            <a:xfrm flipH="1">
              <a:off x="-940545" y="7853777"/>
              <a:ext cx="144700" cy="235506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6"/>
            <p:cNvSpPr/>
            <p:nvPr/>
          </p:nvSpPr>
          <p:spPr>
            <a:xfrm flipH="1">
              <a:off x="-940545" y="7863915"/>
              <a:ext cx="141369" cy="211897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6"/>
            <p:cNvSpPr/>
            <p:nvPr/>
          </p:nvSpPr>
          <p:spPr>
            <a:xfrm flipH="1">
              <a:off x="-869861" y="7863915"/>
              <a:ext cx="53882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6"/>
            <p:cNvSpPr/>
            <p:nvPr/>
          </p:nvSpPr>
          <p:spPr>
            <a:xfrm flipH="1">
              <a:off x="-3371794" y="7958060"/>
              <a:ext cx="349801" cy="252307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6"/>
            <p:cNvSpPr/>
            <p:nvPr/>
          </p:nvSpPr>
          <p:spPr>
            <a:xfrm flipH="1">
              <a:off x="-3529963" y="8159820"/>
              <a:ext cx="656003" cy="578481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6"/>
            <p:cNvSpPr/>
            <p:nvPr/>
          </p:nvSpPr>
          <p:spPr>
            <a:xfrm flipH="1">
              <a:off x="-3849341" y="8720335"/>
              <a:ext cx="1449464" cy="450734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6"/>
            <p:cNvSpPr/>
            <p:nvPr/>
          </p:nvSpPr>
          <p:spPr>
            <a:xfrm flipH="1">
              <a:off x="-3529973" y="815982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6"/>
            <p:cNvSpPr/>
            <p:nvPr/>
          </p:nvSpPr>
          <p:spPr>
            <a:xfrm flipH="1">
              <a:off x="-3425676" y="8344778"/>
              <a:ext cx="447426" cy="265777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6"/>
            <p:cNvSpPr/>
            <p:nvPr/>
          </p:nvSpPr>
          <p:spPr>
            <a:xfrm flipH="1">
              <a:off x="-3425679" y="8344778"/>
              <a:ext cx="225524" cy="265777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6"/>
            <p:cNvSpPr/>
            <p:nvPr/>
          </p:nvSpPr>
          <p:spPr>
            <a:xfrm flipH="1">
              <a:off x="-3849348" y="8720335"/>
              <a:ext cx="837494" cy="450734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6"/>
            <p:cNvSpPr/>
            <p:nvPr/>
          </p:nvSpPr>
          <p:spPr>
            <a:xfrm flipH="1">
              <a:off x="-1429532" y="8251456"/>
              <a:ext cx="1003310" cy="340682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1" name="Google Shape;641;p6"/>
            <p:cNvGrpSpPr/>
            <p:nvPr/>
          </p:nvGrpSpPr>
          <p:grpSpPr>
            <a:xfrm>
              <a:off x="-1539990" y="8551874"/>
              <a:ext cx="1261658" cy="594147"/>
              <a:chOff x="811985" y="3296192"/>
              <a:chExt cx="1330582" cy="626605"/>
            </a:xfrm>
          </p:grpSpPr>
          <p:sp>
            <p:nvSpPr>
              <p:cNvPr id="642" name="Google Shape;642;p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"/>
          <p:cNvSpPr/>
          <p:nvPr/>
        </p:nvSpPr>
        <p:spPr>
          <a:xfrm>
            <a:off x="100" y="4604000"/>
            <a:ext cx="9144000" cy="84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8" name="Google Shape;678;p11"/>
          <p:cNvGrpSpPr/>
          <p:nvPr/>
        </p:nvGrpSpPr>
        <p:grpSpPr>
          <a:xfrm>
            <a:off x="51" y="4147391"/>
            <a:ext cx="9144051" cy="1409448"/>
            <a:chOff x="1648300" y="2319100"/>
            <a:chExt cx="1480075" cy="228125"/>
          </a:xfrm>
        </p:grpSpPr>
        <p:sp>
          <p:nvSpPr>
            <p:cNvPr id="679" name="Google Shape;679;p11"/>
            <p:cNvSpPr/>
            <p:nvPr/>
          </p:nvSpPr>
          <p:spPr>
            <a:xfrm>
              <a:off x="1648300" y="2319100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31947" y="0"/>
                  </a:moveTo>
                  <a:lnTo>
                    <a:pt x="31389" y="23"/>
                  </a:lnTo>
                  <a:lnTo>
                    <a:pt x="30879" y="93"/>
                  </a:lnTo>
                  <a:lnTo>
                    <a:pt x="30484" y="163"/>
                  </a:lnTo>
                  <a:lnTo>
                    <a:pt x="30205" y="232"/>
                  </a:lnTo>
                  <a:lnTo>
                    <a:pt x="30066" y="279"/>
                  </a:lnTo>
                  <a:lnTo>
                    <a:pt x="30066" y="302"/>
                  </a:lnTo>
                  <a:lnTo>
                    <a:pt x="31088" y="302"/>
                  </a:lnTo>
                  <a:lnTo>
                    <a:pt x="31343" y="325"/>
                  </a:lnTo>
                  <a:lnTo>
                    <a:pt x="31482" y="372"/>
                  </a:lnTo>
                  <a:lnTo>
                    <a:pt x="31506" y="395"/>
                  </a:lnTo>
                  <a:lnTo>
                    <a:pt x="31482" y="418"/>
                  </a:lnTo>
                  <a:lnTo>
                    <a:pt x="31436" y="441"/>
                  </a:lnTo>
                  <a:lnTo>
                    <a:pt x="31320" y="488"/>
                  </a:lnTo>
                  <a:lnTo>
                    <a:pt x="30972" y="557"/>
                  </a:lnTo>
                  <a:lnTo>
                    <a:pt x="30391" y="650"/>
                  </a:lnTo>
                  <a:lnTo>
                    <a:pt x="29532" y="743"/>
                  </a:lnTo>
                  <a:lnTo>
                    <a:pt x="28441" y="813"/>
                  </a:lnTo>
                  <a:lnTo>
                    <a:pt x="27210" y="859"/>
                  </a:lnTo>
                  <a:lnTo>
                    <a:pt x="25910" y="882"/>
                  </a:lnTo>
                  <a:lnTo>
                    <a:pt x="24633" y="906"/>
                  </a:lnTo>
                  <a:lnTo>
                    <a:pt x="23449" y="906"/>
                  </a:lnTo>
                  <a:lnTo>
                    <a:pt x="22474" y="882"/>
                  </a:lnTo>
                  <a:lnTo>
                    <a:pt x="21755" y="836"/>
                  </a:lnTo>
                  <a:lnTo>
                    <a:pt x="21244" y="790"/>
                  </a:lnTo>
                  <a:lnTo>
                    <a:pt x="20756" y="790"/>
                  </a:lnTo>
                  <a:lnTo>
                    <a:pt x="20292" y="813"/>
                  </a:lnTo>
                  <a:lnTo>
                    <a:pt x="19828" y="836"/>
                  </a:lnTo>
                  <a:lnTo>
                    <a:pt x="18853" y="929"/>
                  </a:lnTo>
                  <a:lnTo>
                    <a:pt x="18319" y="952"/>
                  </a:lnTo>
                  <a:lnTo>
                    <a:pt x="17738" y="952"/>
                  </a:lnTo>
                  <a:lnTo>
                    <a:pt x="17436" y="975"/>
                  </a:lnTo>
                  <a:lnTo>
                    <a:pt x="12584" y="975"/>
                  </a:lnTo>
                  <a:lnTo>
                    <a:pt x="12259" y="906"/>
                  </a:lnTo>
                  <a:lnTo>
                    <a:pt x="12166" y="859"/>
                  </a:lnTo>
                  <a:lnTo>
                    <a:pt x="12096" y="813"/>
                  </a:lnTo>
                  <a:lnTo>
                    <a:pt x="12073" y="790"/>
                  </a:lnTo>
                  <a:lnTo>
                    <a:pt x="12096" y="766"/>
                  </a:lnTo>
                  <a:lnTo>
                    <a:pt x="12166" y="720"/>
                  </a:lnTo>
                  <a:lnTo>
                    <a:pt x="12329" y="674"/>
                  </a:lnTo>
                  <a:lnTo>
                    <a:pt x="12561" y="650"/>
                  </a:lnTo>
                  <a:lnTo>
                    <a:pt x="13211" y="604"/>
                  </a:lnTo>
                  <a:lnTo>
                    <a:pt x="16484" y="604"/>
                  </a:lnTo>
                  <a:lnTo>
                    <a:pt x="19317" y="650"/>
                  </a:lnTo>
                  <a:lnTo>
                    <a:pt x="20872" y="650"/>
                  </a:lnTo>
                  <a:lnTo>
                    <a:pt x="22498" y="627"/>
                  </a:lnTo>
                  <a:lnTo>
                    <a:pt x="25562" y="557"/>
                  </a:lnTo>
                  <a:lnTo>
                    <a:pt x="26769" y="511"/>
                  </a:lnTo>
                  <a:lnTo>
                    <a:pt x="27605" y="465"/>
                  </a:lnTo>
                  <a:lnTo>
                    <a:pt x="27861" y="441"/>
                  </a:lnTo>
                  <a:lnTo>
                    <a:pt x="27977" y="418"/>
                  </a:lnTo>
                  <a:lnTo>
                    <a:pt x="28000" y="395"/>
                  </a:lnTo>
                  <a:lnTo>
                    <a:pt x="27977" y="395"/>
                  </a:lnTo>
                  <a:lnTo>
                    <a:pt x="27791" y="372"/>
                  </a:lnTo>
                  <a:lnTo>
                    <a:pt x="26816" y="349"/>
                  </a:lnTo>
                  <a:lnTo>
                    <a:pt x="25051" y="325"/>
                  </a:lnTo>
                  <a:lnTo>
                    <a:pt x="20176" y="349"/>
                  </a:lnTo>
                  <a:lnTo>
                    <a:pt x="12120" y="418"/>
                  </a:lnTo>
                  <a:lnTo>
                    <a:pt x="10843" y="418"/>
                  </a:lnTo>
                  <a:lnTo>
                    <a:pt x="9868" y="441"/>
                  </a:lnTo>
                  <a:lnTo>
                    <a:pt x="9450" y="465"/>
                  </a:lnTo>
                  <a:lnTo>
                    <a:pt x="9078" y="534"/>
                  </a:lnTo>
                  <a:lnTo>
                    <a:pt x="8707" y="604"/>
                  </a:lnTo>
                  <a:lnTo>
                    <a:pt x="8335" y="720"/>
                  </a:lnTo>
                  <a:lnTo>
                    <a:pt x="8126" y="766"/>
                  </a:lnTo>
                  <a:lnTo>
                    <a:pt x="7825" y="813"/>
                  </a:lnTo>
                  <a:lnTo>
                    <a:pt x="6966" y="882"/>
                  </a:lnTo>
                  <a:lnTo>
                    <a:pt x="5874" y="929"/>
                  </a:lnTo>
                  <a:lnTo>
                    <a:pt x="4598" y="952"/>
                  </a:lnTo>
                  <a:lnTo>
                    <a:pt x="1" y="952"/>
                  </a:lnTo>
                  <a:lnTo>
                    <a:pt x="1" y="1324"/>
                  </a:lnTo>
                  <a:lnTo>
                    <a:pt x="3065" y="1254"/>
                  </a:lnTo>
                  <a:lnTo>
                    <a:pt x="4714" y="1231"/>
                  </a:lnTo>
                  <a:lnTo>
                    <a:pt x="5898" y="1231"/>
                  </a:lnTo>
                  <a:lnTo>
                    <a:pt x="9032" y="1324"/>
                  </a:lnTo>
                  <a:lnTo>
                    <a:pt x="11005" y="1370"/>
                  </a:lnTo>
                  <a:lnTo>
                    <a:pt x="11911" y="1416"/>
                  </a:lnTo>
                  <a:lnTo>
                    <a:pt x="12700" y="1486"/>
                  </a:lnTo>
                  <a:lnTo>
                    <a:pt x="9914" y="1556"/>
                  </a:lnTo>
                  <a:lnTo>
                    <a:pt x="13281" y="1556"/>
                  </a:lnTo>
                  <a:lnTo>
                    <a:pt x="13513" y="1579"/>
                  </a:lnTo>
                  <a:lnTo>
                    <a:pt x="13698" y="1625"/>
                  </a:lnTo>
                  <a:lnTo>
                    <a:pt x="13838" y="1672"/>
                  </a:lnTo>
                  <a:lnTo>
                    <a:pt x="14023" y="1695"/>
                  </a:lnTo>
                  <a:lnTo>
                    <a:pt x="14488" y="1742"/>
                  </a:lnTo>
                  <a:lnTo>
                    <a:pt x="15068" y="1742"/>
                  </a:lnTo>
                  <a:lnTo>
                    <a:pt x="15741" y="1718"/>
                  </a:lnTo>
                  <a:lnTo>
                    <a:pt x="17181" y="1649"/>
                  </a:lnTo>
                  <a:lnTo>
                    <a:pt x="18597" y="1533"/>
                  </a:lnTo>
                  <a:lnTo>
                    <a:pt x="26282" y="1533"/>
                  </a:lnTo>
                  <a:lnTo>
                    <a:pt x="25028" y="1509"/>
                  </a:lnTo>
                  <a:lnTo>
                    <a:pt x="24192" y="1463"/>
                  </a:lnTo>
                  <a:lnTo>
                    <a:pt x="23728" y="1416"/>
                  </a:lnTo>
                  <a:lnTo>
                    <a:pt x="23589" y="1370"/>
                  </a:lnTo>
                  <a:lnTo>
                    <a:pt x="23496" y="1347"/>
                  </a:lnTo>
                  <a:lnTo>
                    <a:pt x="24076" y="1347"/>
                  </a:lnTo>
                  <a:lnTo>
                    <a:pt x="27350" y="1231"/>
                  </a:lnTo>
                  <a:lnTo>
                    <a:pt x="30948" y="1231"/>
                  </a:lnTo>
                  <a:lnTo>
                    <a:pt x="30066" y="1324"/>
                  </a:lnTo>
                  <a:lnTo>
                    <a:pt x="29950" y="1347"/>
                  </a:lnTo>
                  <a:lnTo>
                    <a:pt x="30136" y="1347"/>
                  </a:lnTo>
                  <a:lnTo>
                    <a:pt x="30763" y="1300"/>
                  </a:lnTo>
                  <a:lnTo>
                    <a:pt x="31738" y="1277"/>
                  </a:lnTo>
                  <a:lnTo>
                    <a:pt x="34315" y="1231"/>
                  </a:lnTo>
                  <a:lnTo>
                    <a:pt x="40839" y="1231"/>
                  </a:lnTo>
                  <a:lnTo>
                    <a:pt x="40862" y="1254"/>
                  </a:lnTo>
                  <a:lnTo>
                    <a:pt x="34524" y="1556"/>
                  </a:lnTo>
                  <a:lnTo>
                    <a:pt x="49011" y="1486"/>
                  </a:lnTo>
                  <a:lnTo>
                    <a:pt x="49731" y="1486"/>
                  </a:lnTo>
                  <a:lnTo>
                    <a:pt x="50450" y="1463"/>
                  </a:lnTo>
                  <a:lnTo>
                    <a:pt x="51774" y="1463"/>
                  </a:lnTo>
                  <a:lnTo>
                    <a:pt x="51216" y="1440"/>
                  </a:lnTo>
                  <a:lnTo>
                    <a:pt x="53120" y="1370"/>
                  </a:lnTo>
                  <a:lnTo>
                    <a:pt x="54954" y="1277"/>
                  </a:lnTo>
                  <a:lnTo>
                    <a:pt x="56881" y="1161"/>
                  </a:lnTo>
                  <a:lnTo>
                    <a:pt x="55604" y="1115"/>
                  </a:lnTo>
                  <a:lnTo>
                    <a:pt x="54327" y="1091"/>
                  </a:lnTo>
                  <a:lnTo>
                    <a:pt x="52911" y="1068"/>
                  </a:lnTo>
                  <a:lnTo>
                    <a:pt x="55395" y="975"/>
                  </a:lnTo>
                  <a:lnTo>
                    <a:pt x="49707" y="975"/>
                  </a:lnTo>
                  <a:lnTo>
                    <a:pt x="50009" y="882"/>
                  </a:lnTo>
                  <a:lnTo>
                    <a:pt x="50404" y="790"/>
                  </a:lnTo>
                  <a:lnTo>
                    <a:pt x="50682" y="743"/>
                  </a:lnTo>
                  <a:lnTo>
                    <a:pt x="51054" y="720"/>
                  </a:lnTo>
                  <a:lnTo>
                    <a:pt x="52075" y="674"/>
                  </a:lnTo>
                  <a:lnTo>
                    <a:pt x="53352" y="650"/>
                  </a:lnTo>
                  <a:lnTo>
                    <a:pt x="54745" y="650"/>
                  </a:lnTo>
                  <a:lnTo>
                    <a:pt x="57462" y="674"/>
                  </a:lnTo>
                  <a:lnTo>
                    <a:pt x="59203" y="720"/>
                  </a:lnTo>
                  <a:lnTo>
                    <a:pt x="59203" y="279"/>
                  </a:lnTo>
                  <a:lnTo>
                    <a:pt x="56092" y="279"/>
                  </a:lnTo>
                  <a:lnTo>
                    <a:pt x="56278" y="325"/>
                  </a:lnTo>
                  <a:lnTo>
                    <a:pt x="56371" y="349"/>
                  </a:lnTo>
                  <a:lnTo>
                    <a:pt x="56394" y="372"/>
                  </a:lnTo>
                  <a:lnTo>
                    <a:pt x="56371" y="395"/>
                  </a:lnTo>
                  <a:lnTo>
                    <a:pt x="56278" y="418"/>
                  </a:lnTo>
                  <a:lnTo>
                    <a:pt x="55883" y="465"/>
                  </a:lnTo>
                  <a:lnTo>
                    <a:pt x="55210" y="511"/>
                  </a:lnTo>
                  <a:lnTo>
                    <a:pt x="54374" y="534"/>
                  </a:lnTo>
                  <a:lnTo>
                    <a:pt x="53399" y="557"/>
                  </a:lnTo>
                  <a:lnTo>
                    <a:pt x="52401" y="557"/>
                  </a:lnTo>
                  <a:lnTo>
                    <a:pt x="51425" y="511"/>
                  </a:lnTo>
                  <a:lnTo>
                    <a:pt x="50450" y="488"/>
                  </a:lnTo>
                  <a:lnTo>
                    <a:pt x="49522" y="488"/>
                  </a:lnTo>
                  <a:lnTo>
                    <a:pt x="48686" y="511"/>
                  </a:lnTo>
                  <a:lnTo>
                    <a:pt x="48013" y="534"/>
                  </a:lnTo>
                  <a:lnTo>
                    <a:pt x="47525" y="557"/>
                  </a:lnTo>
                  <a:lnTo>
                    <a:pt x="47339" y="581"/>
                  </a:lnTo>
                  <a:lnTo>
                    <a:pt x="47479" y="604"/>
                  </a:lnTo>
                  <a:lnTo>
                    <a:pt x="48547" y="604"/>
                  </a:lnTo>
                  <a:lnTo>
                    <a:pt x="48593" y="627"/>
                  </a:lnTo>
                  <a:lnTo>
                    <a:pt x="48570" y="627"/>
                  </a:lnTo>
                  <a:lnTo>
                    <a:pt x="48500" y="650"/>
                  </a:lnTo>
                  <a:lnTo>
                    <a:pt x="48245" y="720"/>
                  </a:lnTo>
                  <a:lnTo>
                    <a:pt x="47316" y="836"/>
                  </a:lnTo>
                  <a:lnTo>
                    <a:pt x="46132" y="975"/>
                  </a:lnTo>
                  <a:lnTo>
                    <a:pt x="43555" y="975"/>
                  </a:lnTo>
                  <a:lnTo>
                    <a:pt x="43137" y="859"/>
                  </a:lnTo>
                  <a:lnTo>
                    <a:pt x="42487" y="674"/>
                  </a:lnTo>
                  <a:lnTo>
                    <a:pt x="42255" y="627"/>
                  </a:lnTo>
                  <a:lnTo>
                    <a:pt x="42023" y="604"/>
                  </a:lnTo>
                  <a:lnTo>
                    <a:pt x="41558" y="581"/>
                  </a:lnTo>
                  <a:lnTo>
                    <a:pt x="41024" y="581"/>
                  </a:lnTo>
                  <a:lnTo>
                    <a:pt x="40490" y="604"/>
                  </a:lnTo>
                  <a:lnTo>
                    <a:pt x="39306" y="697"/>
                  </a:lnTo>
                  <a:lnTo>
                    <a:pt x="38656" y="743"/>
                  </a:lnTo>
                  <a:lnTo>
                    <a:pt x="37960" y="720"/>
                  </a:lnTo>
                  <a:lnTo>
                    <a:pt x="37379" y="697"/>
                  </a:lnTo>
                  <a:lnTo>
                    <a:pt x="36985" y="674"/>
                  </a:lnTo>
                  <a:lnTo>
                    <a:pt x="36799" y="650"/>
                  </a:lnTo>
                  <a:lnTo>
                    <a:pt x="36776" y="627"/>
                  </a:lnTo>
                  <a:lnTo>
                    <a:pt x="36776" y="604"/>
                  </a:lnTo>
                  <a:lnTo>
                    <a:pt x="36869" y="581"/>
                  </a:lnTo>
                  <a:lnTo>
                    <a:pt x="37031" y="534"/>
                  </a:lnTo>
                  <a:lnTo>
                    <a:pt x="37519" y="418"/>
                  </a:lnTo>
                  <a:lnTo>
                    <a:pt x="37797" y="395"/>
                  </a:lnTo>
                  <a:lnTo>
                    <a:pt x="38331" y="372"/>
                  </a:lnTo>
                  <a:lnTo>
                    <a:pt x="39980" y="349"/>
                  </a:lnTo>
                  <a:lnTo>
                    <a:pt x="44646" y="325"/>
                  </a:lnTo>
                  <a:lnTo>
                    <a:pt x="47061" y="325"/>
                  </a:lnTo>
                  <a:lnTo>
                    <a:pt x="49127" y="302"/>
                  </a:lnTo>
                  <a:lnTo>
                    <a:pt x="49940" y="279"/>
                  </a:lnTo>
                  <a:lnTo>
                    <a:pt x="50543" y="256"/>
                  </a:lnTo>
                  <a:lnTo>
                    <a:pt x="50915" y="209"/>
                  </a:lnTo>
                  <a:lnTo>
                    <a:pt x="50984" y="186"/>
                  </a:lnTo>
                  <a:lnTo>
                    <a:pt x="51008" y="186"/>
                  </a:lnTo>
                  <a:lnTo>
                    <a:pt x="50984" y="163"/>
                  </a:lnTo>
                  <a:lnTo>
                    <a:pt x="50915" y="140"/>
                  </a:lnTo>
                  <a:lnTo>
                    <a:pt x="50752" y="116"/>
                  </a:lnTo>
                  <a:lnTo>
                    <a:pt x="50218" y="93"/>
                  </a:lnTo>
                  <a:lnTo>
                    <a:pt x="49382" y="70"/>
                  </a:lnTo>
                  <a:lnTo>
                    <a:pt x="48338" y="47"/>
                  </a:lnTo>
                  <a:lnTo>
                    <a:pt x="45714" y="70"/>
                  </a:lnTo>
                  <a:lnTo>
                    <a:pt x="42673" y="70"/>
                  </a:lnTo>
                  <a:lnTo>
                    <a:pt x="39585" y="93"/>
                  </a:lnTo>
                  <a:lnTo>
                    <a:pt x="36753" y="116"/>
                  </a:lnTo>
                  <a:lnTo>
                    <a:pt x="34524" y="93"/>
                  </a:lnTo>
                  <a:lnTo>
                    <a:pt x="33734" y="70"/>
                  </a:lnTo>
                  <a:lnTo>
                    <a:pt x="33247" y="47"/>
                  </a:lnTo>
                  <a:lnTo>
                    <a:pt x="32899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1"/>
            <p:cNvSpPr/>
            <p:nvPr/>
          </p:nvSpPr>
          <p:spPr>
            <a:xfrm>
              <a:off x="2305325" y="2357400"/>
              <a:ext cx="67950" cy="25"/>
            </a:xfrm>
            <a:custGeom>
              <a:avLst/>
              <a:gdLst/>
              <a:ahLst/>
              <a:cxnLst/>
              <a:rect l="l" t="t" r="r" b="b"/>
              <a:pathLst>
                <a:path w="2718" h="1" extrusionOk="0">
                  <a:moveTo>
                    <a:pt x="2717" y="1"/>
                  </a:moveTo>
                  <a:lnTo>
                    <a:pt x="2717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08" y="1"/>
                  </a:lnTo>
                  <a:lnTo>
                    <a:pt x="2717" y="1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1"/>
            <p:cNvSpPr/>
            <p:nvPr/>
          </p:nvSpPr>
          <p:spPr>
            <a:xfrm>
              <a:off x="1648300" y="238642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6677" y="0"/>
                  </a:moveTo>
                  <a:lnTo>
                    <a:pt x="26305" y="24"/>
                  </a:lnTo>
                  <a:lnTo>
                    <a:pt x="25957" y="47"/>
                  </a:lnTo>
                  <a:lnTo>
                    <a:pt x="25469" y="93"/>
                  </a:lnTo>
                  <a:lnTo>
                    <a:pt x="24680" y="116"/>
                  </a:lnTo>
                  <a:lnTo>
                    <a:pt x="19619" y="116"/>
                  </a:lnTo>
                  <a:lnTo>
                    <a:pt x="16531" y="93"/>
                  </a:lnTo>
                  <a:lnTo>
                    <a:pt x="13489" y="70"/>
                  </a:lnTo>
                  <a:lnTo>
                    <a:pt x="9821" y="70"/>
                  </a:lnTo>
                  <a:lnTo>
                    <a:pt x="9009" y="93"/>
                  </a:lnTo>
                  <a:lnTo>
                    <a:pt x="8451" y="116"/>
                  </a:lnTo>
                  <a:lnTo>
                    <a:pt x="8289" y="140"/>
                  </a:lnTo>
                  <a:lnTo>
                    <a:pt x="8219" y="163"/>
                  </a:lnTo>
                  <a:lnTo>
                    <a:pt x="8196" y="186"/>
                  </a:lnTo>
                  <a:lnTo>
                    <a:pt x="8219" y="186"/>
                  </a:lnTo>
                  <a:lnTo>
                    <a:pt x="8289" y="209"/>
                  </a:lnTo>
                  <a:lnTo>
                    <a:pt x="8660" y="256"/>
                  </a:lnTo>
                  <a:lnTo>
                    <a:pt x="9264" y="279"/>
                  </a:lnTo>
                  <a:lnTo>
                    <a:pt x="10077" y="302"/>
                  </a:lnTo>
                  <a:lnTo>
                    <a:pt x="12143" y="325"/>
                  </a:lnTo>
                  <a:lnTo>
                    <a:pt x="14557" y="349"/>
                  </a:lnTo>
                  <a:lnTo>
                    <a:pt x="19224" y="349"/>
                  </a:lnTo>
                  <a:lnTo>
                    <a:pt x="20872" y="372"/>
                  </a:lnTo>
                  <a:lnTo>
                    <a:pt x="21406" y="395"/>
                  </a:lnTo>
                  <a:lnTo>
                    <a:pt x="21685" y="418"/>
                  </a:lnTo>
                  <a:lnTo>
                    <a:pt x="22172" y="534"/>
                  </a:lnTo>
                  <a:lnTo>
                    <a:pt x="22358" y="581"/>
                  </a:lnTo>
                  <a:lnTo>
                    <a:pt x="22428" y="627"/>
                  </a:lnTo>
                  <a:lnTo>
                    <a:pt x="22428" y="650"/>
                  </a:lnTo>
                  <a:lnTo>
                    <a:pt x="22405" y="650"/>
                  </a:lnTo>
                  <a:lnTo>
                    <a:pt x="22219" y="697"/>
                  </a:lnTo>
                  <a:lnTo>
                    <a:pt x="21847" y="720"/>
                  </a:lnTo>
                  <a:lnTo>
                    <a:pt x="21244" y="743"/>
                  </a:lnTo>
                  <a:lnTo>
                    <a:pt x="20547" y="743"/>
                  </a:lnTo>
                  <a:lnTo>
                    <a:pt x="19897" y="720"/>
                  </a:lnTo>
                  <a:lnTo>
                    <a:pt x="18713" y="627"/>
                  </a:lnTo>
                  <a:lnTo>
                    <a:pt x="18179" y="581"/>
                  </a:lnTo>
                  <a:lnTo>
                    <a:pt x="17668" y="581"/>
                  </a:lnTo>
                  <a:lnTo>
                    <a:pt x="17181" y="604"/>
                  </a:lnTo>
                  <a:lnTo>
                    <a:pt x="16949" y="650"/>
                  </a:lnTo>
                  <a:lnTo>
                    <a:pt x="16717" y="697"/>
                  </a:lnTo>
                  <a:lnTo>
                    <a:pt x="16020" y="883"/>
                  </a:lnTo>
                  <a:lnTo>
                    <a:pt x="15579" y="999"/>
                  </a:lnTo>
                  <a:lnTo>
                    <a:pt x="15347" y="1022"/>
                  </a:lnTo>
                  <a:lnTo>
                    <a:pt x="15091" y="1045"/>
                  </a:lnTo>
                  <a:lnTo>
                    <a:pt x="14302" y="1045"/>
                  </a:lnTo>
                  <a:lnTo>
                    <a:pt x="13698" y="1022"/>
                  </a:lnTo>
                  <a:lnTo>
                    <a:pt x="12955" y="975"/>
                  </a:lnTo>
                  <a:lnTo>
                    <a:pt x="12189" y="883"/>
                  </a:lnTo>
                  <a:lnTo>
                    <a:pt x="11493" y="790"/>
                  </a:lnTo>
                  <a:lnTo>
                    <a:pt x="10936" y="720"/>
                  </a:lnTo>
                  <a:lnTo>
                    <a:pt x="10634" y="650"/>
                  </a:lnTo>
                  <a:lnTo>
                    <a:pt x="10611" y="627"/>
                  </a:lnTo>
                  <a:lnTo>
                    <a:pt x="10703" y="604"/>
                  </a:lnTo>
                  <a:lnTo>
                    <a:pt x="11864" y="604"/>
                  </a:lnTo>
                  <a:lnTo>
                    <a:pt x="11679" y="581"/>
                  </a:lnTo>
                  <a:lnTo>
                    <a:pt x="11191" y="534"/>
                  </a:lnTo>
                  <a:lnTo>
                    <a:pt x="10518" y="511"/>
                  </a:lnTo>
                  <a:lnTo>
                    <a:pt x="8753" y="511"/>
                  </a:lnTo>
                  <a:lnTo>
                    <a:pt x="7801" y="534"/>
                  </a:lnTo>
                  <a:lnTo>
                    <a:pt x="6803" y="558"/>
                  </a:lnTo>
                  <a:lnTo>
                    <a:pt x="4853" y="558"/>
                  </a:lnTo>
                  <a:lnTo>
                    <a:pt x="3994" y="534"/>
                  </a:lnTo>
                  <a:lnTo>
                    <a:pt x="3321" y="488"/>
                  </a:lnTo>
                  <a:lnTo>
                    <a:pt x="2926" y="418"/>
                  </a:lnTo>
                  <a:lnTo>
                    <a:pt x="2833" y="395"/>
                  </a:lnTo>
                  <a:lnTo>
                    <a:pt x="2810" y="372"/>
                  </a:lnTo>
                  <a:lnTo>
                    <a:pt x="2833" y="372"/>
                  </a:lnTo>
                  <a:lnTo>
                    <a:pt x="2926" y="325"/>
                  </a:lnTo>
                  <a:lnTo>
                    <a:pt x="3112" y="302"/>
                  </a:lnTo>
                  <a:lnTo>
                    <a:pt x="1" y="302"/>
                  </a:lnTo>
                  <a:lnTo>
                    <a:pt x="1" y="720"/>
                  </a:lnTo>
                  <a:lnTo>
                    <a:pt x="1742" y="674"/>
                  </a:lnTo>
                  <a:lnTo>
                    <a:pt x="4458" y="650"/>
                  </a:lnTo>
                  <a:lnTo>
                    <a:pt x="5851" y="650"/>
                  </a:lnTo>
                  <a:lnTo>
                    <a:pt x="7128" y="674"/>
                  </a:lnTo>
                  <a:lnTo>
                    <a:pt x="8150" y="720"/>
                  </a:lnTo>
                  <a:lnTo>
                    <a:pt x="8521" y="743"/>
                  </a:lnTo>
                  <a:lnTo>
                    <a:pt x="8800" y="790"/>
                  </a:lnTo>
                  <a:lnTo>
                    <a:pt x="9496" y="975"/>
                  </a:lnTo>
                  <a:lnTo>
                    <a:pt x="9659" y="1022"/>
                  </a:lnTo>
                  <a:lnTo>
                    <a:pt x="9682" y="1068"/>
                  </a:lnTo>
                  <a:lnTo>
                    <a:pt x="9682" y="1092"/>
                  </a:lnTo>
                  <a:lnTo>
                    <a:pt x="9659" y="1092"/>
                  </a:lnTo>
                  <a:lnTo>
                    <a:pt x="9589" y="1115"/>
                  </a:lnTo>
                  <a:lnTo>
                    <a:pt x="9310" y="1138"/>
                  </a:lnTo>
                  <a:lnTo>
                    <a:pt x="8893" y="1115"/>
                  </a:lnTo>
                  <a:lnTo>
                    <a:pt x="8312" y="1092"/>
                  </a:lnTo>
                  <a:lnTo>
                    <a:pt x="7523" y="1092"/>
                  </a:lnTo>
                  <a:lnTo>
                    <a:pt x="6594" y="1068"/>
                  </a:lnTo>
                  <a:lnTo>
                    <a:pt x="4621" y="1092"/>
                  </a:lnTo>
                  <a:lnTo>
                    <a:pt x="2322" y="1161"/>
                  </a:lnTo>
                  <a:lnTo>
                    <a:pt x="5526" y="1347"/>
                  </a:lnTo>
                  <a:lnTo>
                    <a:pt x="8103" y="1463"/>
                  </a:lnTo>
                  <a:lnTo>
                    <a:pt x="9218" y="1486"/>
                  </a:lnTo>
                  <a:lnTo>
                    <a:pt x="10053" y="1486"/>
                  </a:lnTo>
                  <a:lnTo>
                    <a:pt x="11191" y="1440"/>
                  </a:lnTo>
                  <a:lnTo>
                    <a:pt x="12073" y="1370"/>
                  </a:lnTo>
                  <a:lnTo>
                    <a:pt x="12863" y="1324"/>
                  </a:lnTo>
                  <a:lnTo>
                    <a:pt x="13281" y="1301"/>
                  </a:lnTo>
                  <a:lnTo>
                    <a:pt x="13745" y="1301"/>
                  </a:lnTo>
                  <a:lnTo>
                    <a:pt x="14256" y="1324"/>
                  </a:lnTo>
                  <a:lnTo>
                    <a:pt x="14743" y="1370"/>
                  </a:lnTo>
                  <a:lnTo>
                    <a:pt x="15765" y="1463"/>
                  </a:lnTo>
                  <a:lnTo>
                    <a:pt x="16252" y="1486"/>
                  </a:lnTo>
                  <a:lnTo>
                    <a:pt x="17251" y="1486"/>
                  </a:lnTo>
                  <a:lnTo>
                    <a:pt x="17761" y="1417"/>
                  </a:lnTo>
                  <a:lnTo>
                    <a:pt x="18133" y="1347"/>
                  </a:lnTo>
                  <a:lnTo>
                    <a:pt x="18342" y="1254"/>
                  </a:lnTo>
                  <a:lnTo>
                    <a:pt x="18435" y="1184"/>
                  </a:lnTo>
                  <a:lnTo>
                    <a:pt x="18481" y="1138"/>
                  </a:lnTo>
                  <a:lnTo>
                    <a:pt x="18527" y="1092"/>
                  </a:lnTo>
                  <a:lnTo>
                    <a:pt x="18690" y="1068"/>
                  </a:lnTo>
                  <a:lnTo>
                    <a:pt x="18992" y="1068"/>
                  </a:lnTo>
                  <a:lnTo>
                    <a:pt x="19526" y="1092"/>
                  </a:lnTo>
                  <a:lnTo>
                    <a:pt x="20385" y="1138"/>
                  </a:lnTo>
                  <a:lnTo>
                    <a:pt x="21569" y="1184"/>
                  </a:lnTo>
                  <a:lnTo>
                    <a:pt x="24494" y="1231"/>
                  </a:lnTo>
                  <a:lnTo>
                    <a:pt x="27303" y="1277"/>
                  </a:lnTo>
                  <a:lnTo>
                    <a:pt x="28371" y="1301"/>
                  </a:lnTo>
                  <a:lnTo>
                    <a:pt x="29068" y="1347"/>
                  </a:lnTo>
                  <a:lnTo>
                    <a:pt x="29254" y="1347"/>
                  </a:lnTo>
                  <a:lnTo>
                    <a:pt x="29045" y="1324"/>
                  </a:lnTo>
                  <a:lnTo>
                    <a:pt x="27861" y="1184"/>
                  </a:lnTo>
                  <a:lnTo>
                    <a:pt x="25748" y="975"/>
                  </a:lnTo>
                  <a:lnTo>
                    <a:pt x="25748" y="975"/>
                  </a:lnTo>
                  <a:lnTo>
                    <a:pt x="29695" y="1138"/>
                  </a:lnTo>
                  <a:lnTo>
                    <a:pt x="32829" y="1277"/>
                  </a:lnTo>
                  <a:lnTo>
                    <a:pt x="35151" y="1347"/>
                  </a:lnTo>
                  <a:lnTo>
                    <a:pt x="36427" y="1370"/>
                  </a:lnTo>
                  <a:lnTo>
                    <a:pt x="37379" y="1347"/>
                  </a:lnTo>
                  <a:lnTo>
                    <a:pt x="38215" y="1370"/>
                  </a:lnTo>
                  <a:lnTo>
                    <a:pt x="39028" y="1417"/>
                  </a:lnTo>
                  <a:lnTo>
                    <a:pt x="40398" y="1533"/>
                  </a:lnTo>
                  <a:lnTo>
                    <a:pt x="42348" y="1672"/>
                  </a:lnTo>
                  <a:lnTo>
                    <a:pt x="43346" y="1742"/>
                  </a:lnTo>
                  <a:lnTo>
                    <a:pt x="44669" y="1742"/>
                  </a:lnTo>
                  <a:lnTo>
                    <a:pt x="45018" y="1718"/>
                  </a:lnTo>
                  <a:lnTo>
                    <a:pt x="45296" y="1695"/>
                  </a:lnTo>
                  <a:lnTo>
                    <a:pt x="45505" y="1649"/>
                  </a:lnTo>
                  <a:lnTo>
                    <a:pt x="45737" y="1579"/>
                  </a:lnTo>
                  <a:lnTo>
                    <a:pt x="46062" y="1533"/>
                  </a:lnTo>
                  <a:lnTo>
                    <a:pt x="46921" y="1463"/>
                  </a:lnTo>
                  <a:lnTo>
                    <a:pt x="48013" y="1393"/>
                  </a:lnTo>
                  <a:lnTo>
                    <a:pt x="49220" y="1347"/>
                  </a:lnTo>
                  <a:lnTo>
                    <a:pt x="51611" y="1277"/>
                  </a:lnTo>
                  <a:lnTo>
                    <a:pt x="53306" y="1231"/>
                  </a:lnTo>
                  <a:lnTo>
                    <a:pt x="54490" y="1231"/>
                  </a:lnTo>
                  <a:lnTo>
                    <a:pt x="56138" y="1254"/>
                  </a:lnTo>
                  <a:lnTo>
                    <a:pt x="59203" y="1324"/>
                  </a:lnTo>
                  <a:lnTo>
                    <a:pt x="59203" y="952"/>
                  </a:lnTo>
                  <a:lnTo>
                    <a:pt x="57183" y="975"/>
                  </a:lnTo>
                  <a:lnTo>
                    <a:pt x="54606" y="952"/>
                  </a:lnTo>
                  <a:lnTo>
                    <a:pt x="53352" y="929"/>
                  </a:lnTo>
                  <a:lnTo>
                    <a:pt x="52238" y="883"/>
                  </a:lnTo>
                  <a:lnTo>
                    <a:pt x="51379" y="813"/>
                  </a:lnTo>
                  <a:lnTo>
                    <a:pt x="51077" y="767"/>
                  </a:lnTo>
                  <a:lnTo>
                    <a:pt x="50868" y="720"/>
                  </a:lnTo>
                  <a:lnTo>
                    <a:pt x="50497" y="604"/>
                  </a:lnTo>
                  <a:lnTo>
                    <a:pt x="50125" y="534"/>
                  </a:lnTo>
                  <a:lnTo>
                    <a:pt x="49754" y="488"/>
                  </a:lnTo>
                  <a:lnTo>
                    <a:pt x="49336" y="441"/>
                  </a:lnTo>
                  <a:lnTo>
                    <a:pt x="48361" y="418"/>
                  </a:lnTo>
                  <a:lnTo>
                    <a:pt x="47084" y="418"/>
                  </a:lnTo>
                  <a:lnTo>
                    <a:pt x="39028" y="349"/>
                  </a:lnTo>
                  <a:lnTo>
                    <a:pt x="32388" y="349"/>
                  </a:lnTo>
                  <a:lnTo>
                    <a:pt x="31413" y="372"/>
                  </a:lnTo>
                  <a:lnTo>
                    <a:pt x="31227" y="395"/>
                  </a:lnTo>
                  <a:lnTo>
                    <a:pt x="31204" y="418"/>
                  </a:lnTo>
                  <a:lnTo>
                    <a:pt x="31227" y="418"/>
                  </a:lnTo>
                  <a:lnTo>
                    <a:pt x="31343" y="441"/>
                  </a:lnTo>
                  <a:lnTo>
                    <a:pt x="31598" y="465"/>
                  </a:lnTo>
                  <a:lnTo>
                    <a:pt x="32457" y="511"/>
                  </a:lnTo>
                  <a:lnTo>
                    <a:pt x="33641" y="558"/>
                  </a:lnTo>
                  <a:lnTo>
                    <a:pt x="36706" y="627"/>
                  </a:lnTo>
                  <a:lnTo>
                    <a:pt x="38331" y="650"/>
                  </a:lnTo>
                  <a:lnTo>
                    <a:pt x="39887" y="650"/>
                  </a:lnTo>
                  <a:lnTo>
                    <a:pt x="42719" y="627"/>
                  </a:lnTo>
                  <a:lnTo>
                    <a:pt x="45087" y="604"/>
                  </a:lnTo>
                  <a:lnTo>
                    <a:pt x="45993" y="604"/>
                  </a:lnTo>
                  <a:lnTo>
                    <a:pt x="46666" y="650"/>
                  </a:lnTo>
                  <a:lnTo>
                    <a:pt x="46875" y="674"/>
                  </a:lnTo>
                  <a:lnTo>
                    <a:pt x="47037" y="720"/>
                  </a:lnTo>
                  <a:lnTo>
                    <a:pt x="47130" y="767"/>
                  </a:lnTo>
                  <a:lnTo>
                    <a:pt x="47130" y="790"/>
                  </a:lnTo>
                  <a:lnTo>
                    <a:pt x="47107" y="836"/>
                  </a:lnTo>
                  <a:lnTo>
                    <a:pt x="47014" y="883"/>
                  </a:lnTo>
                  <a:lnTo>
                    <a:pt x="46852" y="929"/>
                  </a:lnTo>
                  <a:lnTo>
                    <a:pt x="46620" y="975"/>
                  </a:lnTo>
                  <a:lnTo>
                    <a:pt x="46341" y="999"/>
                  </a:lnTo>
                  <a:lnTo>
                    <a:pt x="45644" y="1022"/>
                  </a:lnTo>
                  <a:lnTo>
                    <a:pt x="44809" y="1045"/>
                  </a:lnTo>
                  <a:lnTo>
                    <a:pt x="43021" y="999"/>
                  </a:lnTo>
                  <a:lnTo>
                    <a:pt x="41465" y="975"/>
                  </a:lnTo>
                  <a:lnTo>
                    <a:pt x="40885" y="952"/>
                  </a:lnTo>
                  <a:lnTo>
                    <a:pt x="40351" y="929"/>
                  </a:lnTo>
                  <a:lnTo>
                    <a:pt x="39376" y="859"/>
                  </a:lnTo>
                  <a:lnTo>
                    <a:pt x="38935" y="813"/>
                  </a:lnTo>
                  <a:lnTo>
                    <a:pt x="37960" y="813"/>
                  </a:lnTo>
                  <a:lnTo>
                    <a:pt x="37449" y="836"/>
                  </a:lnTo>
                  <a:lnTo>
                    <a:pt x="36729" y="883"/>
                  </a:lnTo>
                  <a:lnTo>
                    <a:pt x="35754" y="906"/>
                  </a:lnTo>
                  <a:lnTo>
                    <a:pt x="33293" y="906"/>
                  </a:lnTo>
                  <a:lnTo>
                    <a:pt x="31993" y="859"/>
                  </a:lnTo>
                  <a:lnTo>
                    <a:pt x="30763" y="813"/>
                  </a:lnTo>
                  <a:lnTo>
                    <a:pt x="29671" y="743"/>
                  </a:lnTo>
                  <a:lnTo>
                    <a:pt x="28812" y="650"/>
                  </a:lnTo>
                  <a:lnTo>
                    <a:pt x="28232" y="558"/>
                  </a:lnTo>
                  <a:lnTo>
                    <a:pt x="27884" y="488"/>
                  </a:lnTo>
                  <a:lnTo>
                    <a:pt x="27768" y="441"/>
                  </a:lnTo>
                  <a:lnTo>
                    <a:pt x="27721" y="418"/>
                  </a:lnTo>
                  <a:lnTo>
                    <a:pt x="27698" y="395"/>
                  </a:lnTo>
                  <a:lnTo>
                    <a:pt x="27721" y="372"/>
                  </a:lnTo>
                  <a:lnTo>
                    <a:pt x="27861" y="325"/>
                  </a:lnTo>
                  <a:lnTo>
                    <a:pt x="28116" y="302"/>
                  </a:lnTo>
                  <a:lnTo>
                    <a:pt x="28464" y="302"/>
                  </a:lnTo>
                  <a:lnTo>
                    <a:pt x="28859" y="325"/>
                  </a:lnTo>
                  <a:lnTo>
                    <a:pt x="29091" y="325"/>
                  </a:lnTo>
                  <a:lnTo>
                    <a:pt x="29137" y="302"/>
                  </a:lnTo>
                  <a:lnTo>
                    <a:pt x="29137" y="279"/>
                  </a:lnTo>
                  <a:lnTo>
                    <a:pt x="28998" y="233"/>
                  </a:lnTo>
                  <a:lnTo>
                    <a:pt x="28720" y="163"/>
                  </a:lnTo>
                  <a:lnTo>
                    <a:pt x="28325" y="93"/>
                  </a:lnTo>
                  <a:lnTo>
                    <a:pt x="27814" y="47"/>
                  </a:lnTo>
                  <a:lnTo>
                    <a:pt x="27257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1"/>
            <p:cNvSpPr/>
            <p:nvPr/>
          </p:nvSpPr>
          <p:spPr>
            <a:xfrm>
              <a:off x="1648300" y="24409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48848" y="1"/>
                  </a:moveTo>
                  <a:lnTo>
                    <a:pt x="47943" y="24"/>
                  </a:lnTo>
                  <a:lnTo>
                    <a:pt x="45923" y="140"/>
                  </a:lnTo>
                  <a:lnTo>
                    <a:pt x="42673" y="326"/>
                  </a:lnTo>
                  <a:lnTo>
                    <a:pt x="41605" y="372"/>
                  </a:lnTo>
                  <a:lnTo>
                    <a:pt x="40699" y="395"/>
                  </a:lnTo>
                  <a:lnTo>
                    <a:pt x="39678" y="372"/>
                  </a:lnTo>
                  <a:lnTo>
                    <a:pt x="38262" y="395"/>
                  </a:lnTo>
                  <a:lnTo>
                    <a:pt x="35499" y="465"/>
                  </a:lnTo>
                  <a:lnTo>
                    <a:pt x="31645" y="604"/>
                  </a:lnTo>
                  <a:lnTo>
                    <a:pt x="26723" y="767"/>
                  </a:lnTo>
                  <a:lnTo>
                    <a:pt x="29834" y="558"/>
                  </a:lnTo>
                  <a:lnTo>
                    <a:pt x="31622" y="419"/>
                  </a:lnTo>
                  <a:lnTo>
                    <a:pt x="31970" y="395"/>
                  </a:lnTo>
                  <a:lnTo>
                    <a:pt x="31715" y="395"/>
                  </a:lnTo>
                  <a:lnTo>
                    <a:pt x="30855" y="442"/>
                  </a:lnTo>
                  <a:lnTo>
                    <a:pt x="29602" y="465"/>
                  </a:lnTo>
                  <a:lnTo>
                    <a:pt x="26375" y="511"/>
                  </a:lnTo>
                  <a:lnTo>
                    <a:pt x="23031" y="558"/>
                  </a:lnTo>
                  <a:lnTo>
                    <a:pt x="21592" y="604"/>
                  </a:lnTo>
                  <a:lnTo>
                    <a:pt x="20501" y="651"/>
                  </a:lnTo>
                  <a:lnTo>
                    <a:pt x="19804" y="674"/>
                  </a:lnTo>
                  <a:lnTo>
                    <a:pt x="19410" y="674"/>
                  </a:lnTo>
                  <a:lnTo>
                    <a:pt x="19386" y="651"/>
                  </a:lnTo>
                  <a:lnTo>
                    <a:pt x="19503" y="604"/>
                  </a:lnTo>
                  <a:lnTo>
                    <a:pt x="19688" y="558"/>
                  </a:lnTo>
                  <a:lnTo>
                    <a:pt x="19851" y="488"/>
                  </a:lnTo>
                  <a:lnTo>
                    <a:pt x="19920" y="442"/>
                  </a:lnTo>
                  <a:lnTo>
                    <a:pt x="19944" y="395"/>
                  </a:lnTo>
                  <a:lnTo>
                    <a:pt x="19920" y="372"/>
                  </a:lnTo>
                  <a:lnTo>
                    <a:pt x="19851" y="326"/>
                  </a:lnTo>
                  <a:lnTo>
                    <a:pt x="19735" y="279"/>
                  </a:lnTo>
                  <a:lnTo>
                    <a:pt x="19549" y="256"/>
                  </a:lnTo>
                  <a:lnTo>
                    <a:pt x="18504" y="256"/>
                  </a:lnTo>
                  <a:lnTo>
                    <a:pt x="17854" y="279"/>
                  </a:lnTo>
                  <a:lnTo>
                    <a:pt x="16438" y="372"/>
                  </a:lnTo>
                  <a:lnTo>
                    <a:pt x="15741" y="419"/>
                  </a:lnTo>
                  <a:lnTo>
                    <a:pt x="15115" y="442"/>
                  </a:lnTo>
                  <a:lnTo>
                    <a:pt x="14604" y="442"/>
                  </a:lnTo>
                  <a:lnTo>
                    <a:pt x="14209" y="419"/>
                  </a:lnTo>
                  <a:lnTo>
                    <a:pt x="13559" y="372"/>
                  </a:lnTo>
                  <a:lnTo>
                    <a:pt x="12886" y="303"/>
                  </a:lnTo>
                  <a:lnTo>
                    <a:pt x="12445" y="279"/>
                  </a:lnTo>
                  <a:lnTo>
                    <a:pt x="11864" y="256"/>
                  </a:lnTo>
                  <a:lnTo>
                    <a:pt x="10959" y="256"/>
                  </a:lnTo>
                  <a:lnTo>
                    <a:pt x="9636" y="279"/>
                  </a:lnTo>
                  <a:lnTo>
                    <a:pt x="6432" y="395"/>
                  </a:lnTo>
                  <a:lnTo>
                    <a:pt x="2276" y="581"/>
                  </a:lnTo>
                  <a:lnTo>
                    <a:pt x="4528" y="651"/>
                  </a:lnTo>
                  <a:lnTo>
                    <a:pt x="6548" y="674"/>
                  </a:lnTo>
                  <a:lnTo>
                    <a:pt x="7569" y="651"/>
                  </a:lnTo>
                  <a:lnTo>
                    <a:pt x="8475" y="651"/>
                  </a:lnTo>
                  <a:lnTo>
                    <a:pt x="9659" y="604"/>
                  </a:lnTo>
                  <a:lnTo>
                    <a:pt x="9891" y="628"/>
                  </a:lnTo>
                  <a:lnTo>
                    <a:pt x="9914" y="651"/>
                  </a:lnTo>
                  <a:lnTo>
                    <a:pt x="9891" y="651"/>
                  </a:lnTo>
                  <a:lnTo>
                    <a:pt x="9659" y="697"/>
                  </a:lnTo>
                  <a:lnTo>
                    <a:pt x="9241" y="767"/>
                  </a:lnTo>
                  <a:lnTo>
                    <a:pt x="7825" y="953"/>
                  </a:lnTo>
                  <a:lnTo>
                    <a:pt x="7105" y="999"/>
                  </a:lnTo>
                  <a:lnTo>
                    <a:pt x="6223" y="1045"/>
                  </a:lnTo>
                  <a:lnTo>
                    <a:pt x="5224" y="1069"/>
                  </a:lnTo>
                  <a:lnTo>
                    <a:pt x="4156" y="1092"/>
                  </a:lnTo>
                  <a:lnTo>
                    <a:pt x="1997" y="1069"/>
                  </a:lnTo>
                  <a:lnTo>
                    <a:pt x="1" y="1045"/>
                  </a:lnTo>
                  <a:lnTo>
                    <a:pt x="1" y="1324"/>
                  </a:lnTo>
                  <a:lnTo>
                    <a:pt x="442" y="1278"/>
                  </a:lnTo>
                  <a:lnTo>
                    <a:pt x="1045" y="1254"/>
                  </a:lnTo>
                  <a:lnTo>
                    <a:pt x="2531" y="1185"/>
                  </a:lnTo>
                  <a:lnTo>
                    <a:pt x="4969" y="1185"/>
                  </a:lnTo>
                  <a:lnTo>
                    <a:pt x="5712" y="1208"/>
                  </a:lnTo>
                  <a:lnTo>
                    <a:pt x="6641" y="1231"/>
                  </a:lnTo>
                  <a:lnTo>
                    <a:pt x="8591" y="1231"/>
                  </a:lnTo>
                  <a:lnTo>
                    <a:pt x="9427" y="1185"/>
                  </a:lnTo>
                  <a:lnTo>
                    <a:pt x="10355" y="1138"/>
                  </a:lnTo>
                  <a:lnTo>
                    <a:pt x="9102" y="1138"/>
                  </a:lnTo>
                  <a:lnTo>
                    <a:pt x="9102" y="1115"/>
                  </a:lnTo>
                  <a:lnTo>
                    <a:pt x="9218" y="1092"/>
                  </a:lnTo>
                  <a:lnTo>
                    <a:pt x="9798" y="1022"/>
                  </a:lnTo>
                  <a:lnTo>
                    <a:pt x="10727" y="953"/>
                  </a:lnTo>
                  <a:lnTo>
                    <a:pt x="12955" y="767"/>
                  </a:lnTo>
                  <a:lnTo>
                    <a:pt x="13954" y="720"/>
                  </a:lnTo>
                  <a:lnTo>
                    <a:pt x="14720" y="697"/>
                  </a:lnTo>
                  <a:lnTo>
                    <a:pt x="15556" y="697"/>
                  </a:lnTo>
                  <a:lnTo>
                    <a:pt x="15741" y="720"/>
                  </a:lnTo>
                  <a:lnTo>
                    <a:pt x="15858" y="744"/>
                  </a:lnTo>
                  <a:lnTo>
                    <a:pt x="15881" y="813"/>
                  </a:lnTo>
                  <a:lnTo>
                    <a:pt x="15881" y="860"/>
                  </a:lnTo>
                  <a:lnTo>
                    <a:pt x="15881" y="953"/>
                  </a:lnTo>
                  <a:lnTo>
                    <a:pt x="15904" y="1045"/>
                  </a:lnTo>
                  <a:lnTo>
                    <a:pt x="15927" y="1092"/>
                  </a:lnTo>
                  <a:lnTo>
                    <a:pt x="15950" y="1092"/>
                  </a:lnTo>
                  <a:lnTo>
                    <a:pt x="16090" y="1138"/>
                  </a:lnTo>
                  <a:lnTo>
                    <a:pt x="16252" y="1162"/>
                  </a:lnTo>
                  <a:lnTo>
                    <a:pt x="17088" y="1162"/>
                  </a:lnTo>
                  <a:lnTo>
                    <a:pt x="17808" y="1115"/>
                  </a:lnTo>
                  <a:lnTo>
                    <a:pt x="19433" y="1022"/>
                  </a:lnTo>
                  <a:lnTo>
                    <a:pt x="20222" y="999"/>
                  </a:lnTo>
                  <a:lnTo>
                    <a:pt x="20965" y="999"/>
                  </a:lnTo>
                  <a:lnTo>
                    <a:pt x="21499" y="1022"/>
                  </a:lnTo>
                  <a:lnTo>
                    <a:pt x="21801" y="1045"/>
                  </a:lnTo>
                  <a:lnTo>
                    <a:pt x="21871" y="1069"/>
                  </a:lnTo>
                  <a:lnTo>
                    <a:pt x="21894" y="1092"/>
                  </a:lnTo>
                  <a:lnTo>
                    <a:pt x="21801" y="1115"/>
                  </a:lnTo>
                  <a:lnTo>
                    <a:pt x="21174" y="1208"/>
                  </a:lnTo>
                  <a:lnTo>
                    <a:pt x="20199" y="1324"/>
                  </a:lnTo>
                  <a:lnTo>
                    <a:pt x="19804" y="1347"/>
                  </a:lnTo>
                  <a:lnTo>
                    <a:pt x="19178" y="1371"/>
                  </a:lnTo>
                  <a:lnTo>
                    <a:pt x="17297" y="1394"/>
                  </a:lnTo>
                  <a:lnTo>
                    <a:pt x="12236" y="1394"/>
                  </a:lnTo>
                  <a:lnTo>
                    <a:pt x="9589" y="1417"/>
                  </a:lnTo>
                  <a:lnTo>
                    <a:pt x="7291" y="1440"/>
                  </a:lnTo>
                  <a:lnTo>
                    <a:pt x="5573" y="1487"/>
                  </a:lnTo>
                  <a:lnTo>
                    <a:pt x="5039" y="1533"/>
                  </a:lnTo>
                  <a:lnTo>
                    <a:pt x="4876" y="1556"/>
                  </a:lnTo>
                  <a:lnTo>
                    <a:pt x="4760" y="1579"/>
                  </a:lnTo>
                  <a:lnTo>
                    <a:pt x="4760" y="1603"/>
                  </a:lnTo>
                  <a:lnTo>
                    <a:pt x="4853" y="1626"/>
                  </a:lnTo>
                  <a:lnTo>
                    <a:pt x="5317" y="1649"/>
                  </a:lnTo>
                  <a:lnTo>
                    <a:pt x="6130" y="1672"/>
                  </a:lnTo>
                  <a:lnTo>
                    <a:pt x="10053" y="1672"/>
                  </a:lnTo>
                  <a:lnTo>
                    <a:pt x="13373" y="1649"/>
                  </a:lnTo>
                  <a:lnTo>
                    <a:pt x="16809" y="1626"/>
                  </a:lnTo>
                  <a:lnTo>
                    <a:pt x="22219" y="1626"/>
                  </a:lnTo>
                  <a:lnTo>
                    <a:pt x="22962" y="1649"/>
                  </a:lnTo>
                  <a:lnTo>
                    <a:pt x="23380" y="1696"/>
                  </a:lnTo>
                  <a:lnTo>
                    <a:pt x="23635" y="1719"/>
                  </a:lnTo>
                  <a:lnTo>
                    <a:pt x="23937" y="1742"/>
                  </a:lnTo>
                  <a:lnTo>
                    <a:pt x="24587" y="1742"/>
                  </a:lnTo>
                  <a:lnTo>
                    <a:pt x="25330" y="1696"/>
                  </a:lnTo>
                  <a:lnTo>
                    <a:pt x="26096" y="1649"/>
                  </a:lnTo>
                  <a:lnTo>
                    <a:pt x="26769" y="1579"/>
                  </a:lnTo>
                  <a:lnTo>
                    <a:pt x="27327" y="1510"/>
                  </a:lnTo>
                  <a:lnTo>
                    <a:pt x="27698" y="1463"/>
                  </a:lnTo>
                  <a:lnTo>
                    <a:pt x="27768" y="1440"/>
                  </a:lnTo>
                  <a:lnTo>
                    <a:pt x="27768" y="1417"/>
                  </a:lnTo>
                  <a:lnTo>
                    <a:pt x="27512" y="1417"/>
                  </a:lnTo>
                  <a:lnTo>
                    <a:pt x="27048" y="1440"/>
                  </a:lnTo>
                  <a:lnTo>
                    <a:pt x="26700" y="1440"/>
                  </a:lnTo>
                  <a:lnTo>
                    <a:pt x="26514" y="1417"/>
                  </a:lnTo>
                  <a:lnTo>
                    <a:pt x="26468" y="1394"/>
                  </a:lnTo>
                  <a:lnTo>
                    <a:pt x="26491" y="1371"/>
                  </a:lnTo>
                  <a:lnTo>
                    <a:pt x="26677" y="1324"/>
                  </a:lnTo>
                  <a:lnTo>
                    <a:pt x="27118" y="1254"/>
                  </a:lnTo>
                  <a:lnTo>
                    <a:pt x="27814" y="1185"/>
                  </a:lnTo>
                  <a:lnTo>
                    <a:pt x="28789" y="1092"/>
                  </a:lnTo>
                  <a:lnTo>
                    <a:pt x="30066" y="999"/>
                  </a:lnTo>
                  <a:lnTo>
                    <a:pt x="31482" y="929"/>
                  </a:lnTo>
                  <a:lnTo>
                    <a:pt x="33015" y="883"/>
                  </a:lnTo>
                  <a:lnTo>
                    <a:pt x="34524" y="837"/>
                  </a:lnTo>
                  <a:lnTo>
                    <a:pt x="37194" y="837"/>
                  </a:lnTo>
                  <a:lnTo>
                    <a:pt x="38146" y="860"/>
                  </a:lnTo>
                  <a:lnTo>
                    <a:pt x="38749" y="906"/>
                  </a:lnTo>
                  <a:lnTo>
                    <a:pt x="39190" y="929"/>
                  </a:lnTo>
                  <a:lnTo>
                    <a:pt x="40258" y="929"/>
                  </a:lnTo>
                  <a:lnTo>
                    <a:pt x="40885" y="883"/>
                  </a:lnTo>
                  <a:lnTo>
                    <a:pt x="42208" y="813"/>
                  </a:lnTo>
                  <a:lnTo>
                    <a:pt x="42905" y="790"/>
                  </a:lnTo>
                  <a:lnTo>
                    <a:pt x="43601" y="767"/>
                  </a:lnTo>
                  <a:lnTo>
                    <a:pt x="45366" y="744"/>
                  </a:lnTo>
                  <a:lnTo>
                    <a:pt x="47432" y="697"/>
                  </a:lnTo>
                  <a:lnTo>
                    <a:pt x="48314" y="720"/>
                  </a:lnTo>
                  <a:lnTo>
                    <a:pt x="48941" y="744"/>
                  </a:lnTo>
                  <a:lnTo>
                    <a:pt x="49150" y="767"/>
                  </a:lnTo>
                  <a:lnTo>
                    <a:pt x="49243" y="813"/>
                  </a:lnTo>
                  <a:lnTo>
                    <a:pt x="49266" y="837"/>
                  </a:lnTo>
                  <a:lnTo>
                    <a:pt x="49243" y="860"/>
                  </a:lnTo>
                  <a:lnTo>
                    <a:pt x="49104" y="906"/>
                  </a:lnTo>
                  <a:lnTo>
                    <a:pt x="48895" y="976"/>
                  </a:lnTo>
                  <a:lnTo>
                    <a:pt x="48616" y="1022"/>
                  </a:lnTo>
                  <a:lnTo>
                    <a:pt x="47920" y="1092"/>
                  </a:lnTo>
                  <a:lnTo>
                    <a:pt x="47061" y="1138"/>
                  </a:lnTo>
                  <a:lnTo>
                    <a:pt x="46039" y="1138"/>
                  </a:lnTo>
                  <a:lnTo>
                    <a:pt x="43578" y="1115"/>
                  </a:lnTo>
                  <a:lnTo>
                    <a:pt x="40653" y="1092"/>
                  </a:lnTo>
                  <a:lnTo>
                    <a:pt x="38981" y="1092"/>
                  </a:lnTo>
                  <a:lnTo>
                    <a:pt x="37170" y="1115"/>
                  </a:lnTo>
                  <a:lnTo>
                    <a:pt x="33618" y="1185"/>
                  </a:lnTo>
                  <a:lnTo>
                    <a:pt x="32156" y="1231"/>
                  </a:lnTo>
                  <a:lnTo>
                    <a:pt x="31064" y="1278"/>
                  </a:lnTo>
                  <a:lnTo>
                    <a:pt x="30461" y="1324"/>
                  </a:lnTo>
                  <a:lnTo>
                    <a:pt x="30391" y="1347"/>
                  </a:lnTo>
                  <a:lnTo>
                    <a:pt x="30484" y="1371"/>
                  </a:lnTo>
                  <a:lnTo>
                    <a:pt x="30832" y="1371"/>
                  </a:lnTo>
                  <a:lnTo>
                    <a:pt x="31436" y="1394"/>
                  </a:lnTo>
                  <a:lnTo>
                    <a:pt x="38587" y="1394"/>
                  </a:lnTo>
                  <a:lnTo>
                    <a:pt x="47502" y="1324"/>
                  </a:lnTo>
                  <a:lnTo>
                    <a:pt x="48872" y="1324"/>
                  </a:lnTo>
                  <a:lnTo>
                    <a:pt x="50009" y="1301"/>
                  </a:lnTo>
                  <a:lnTo>
                    <a:pt x="50590" y="1254"/>
                  </a:lnTo>
                  <a:lnTo>
                    <a:pt x="51193" y="1208"/>
                  </a:lnTo>
                  <a:lnTo>
                    <a:pt x="51913" y="1138"/>
                  </a:lnTo>
                  <a:lnTo>
                    <a:pt x="52726" y="1022"/>
                  </a:lnTo>
                  <a:lnTo>
                    <a:pt x="53283" y="953"/>
                  </a:lnTo>
                  <a:lnTo>
                    <a:pt x="53956" y="906"/>
                  </a:lnTo>
                  <a:lnTo>
                    <a:pt x="55535" y="837"/>
                  </a:lnTo>
                  <a:lnTo>
                    <a:pt x="57346" y="790"/>
                  </a:lnTo>
                  <a:lnTo>
                    <a:pt x="59203" y="790"/>
                  </a:lnTo>
                  <a:lnTo>
                    <a:pt x="59203" y="488"/>
                  </a:lnTo>
                  <a:lnTo>
                    <a:pt x="58135" y="511"/>
                  </a:lnTo>
                  <a:lnTo>
                    <a:pt x="57346" y="511"/>
                  </a:lnTo>
                  <a:lnTo>
                    <a:pt x="55697" y="465"/>
                  </a:lnTo>
                  <a:lnTo>
                    <a:pt x="53376" y="395"/>
                  </a:lnTo>
                  <a:lnTo>
                    <a:pt x="52261" y="349"/>
                  </a:lnTo>
                  <a:lnTo>
                    <a:pt x="51333" y="279"/>
                  </a:lnTo>
                  <a:lnTo>
                    <a:pt x="50984" y="256"/>
                  </a:lnTo>
                  <a:lnTo>
                    <a:pt x="50729" y="210"/>
                  </a:lnTo>
                  <a:lnTo>
                    <a:pt x="50566" y="163"/>
                  </a:lnTo>
                  <a:lnTo>
                    <a:pt x="50543" y="140"/>
                  </a:lnTo>
                  <a:lnTo>
                    <a:pt x="50543" y="94"/>
                  </a:lnTo>
                  <a:lnTo>
                    <a:pt x="50520" y="70"/>
                  </a:lnTo>
                  <a:lnTo>
                    <a:pt x="50497" y="47"/>
                  </a:lnTo>
                  <a:lnTo>
                    <a:pt x="50311" y="24"/>
                  </a:lnTo>
                  <a:lnTo>
                    <a:pt x="50009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1"/>
            <p:cNvSpPr/>
            <p:nvPr/>
          </p:nvSpPr>
          <p:spPr>
            <a:xfrm>
              <a:off x="1648300" y="25036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7621" y="1320"/>
                  </a:moveTo>
                  <a:lnTo>
                    <a:pt x="27512" y="1323"/>
                  </a:lnTo>
                  <a:lnTo>
                    <a:pt x="27257" y="1347"/>
                  </a:lnTo>
                  <a:lnTo>
                    <a:pt x="27582" y="1323"/>
                  </a:lnTo>
                  <a:lnTo>
                    <a:pt x="27621" y="1320"/>
                  </a:lnTo>
                  <a:close/>
                  <a:moveTo>
                    <a:pt x="34617" y="0"/>
                  </a:moveTo>
                  <a:lnTo>
                    <a:pt x="33874" y="23"/>
                  </a:lnTo>
                  <a:lnTo>
                    <a:pt x="33131" y="93"/>
                  </a:lnTo>
                  <a:lnTo>
                    <a:pt x="32434" y="163"/>
                  </a:lnTo>
                  <a:lnTo>
                    <a:pt x="31877" y="232"/>
                  </a:lnTo>
                  <a:lnTo>
                    <a:pt x="31529" y="279"/>
                  </a:lnTo>
                  <a:lnTo>
                    <a:pt x="31436" y="302"/>
                  </a:lnTo>
                  <a:lnTo>
                    <a:pt x="32504" y="302"/>
                  </a:lnTo>
                  <a:lnTo>
                    <a:pt x="32713" y="325"/>
                  </a:lnTo>
                  <a:lnTo>
                    <a:pt x="32736" y="348"/>
                  </a:lnTo>
                  <a:lnTo>
                    <a:pt x="32713" y="348"/>
                  </a:lnTo>
                  <a:lnTo>
                    <a:pt x="32527" y="418"/>
                  </a:lnTo>
                  <a:lnTo>
                    <a:pt x="32086" y="488"/>
                  </a:lnTo>
                  <a:lnTo>
                    <a:pt x="31389" y="557"/>
                  </a:lnTo>
                  <a:lnTo>
                    <a:pt x="30414" y="650"/>
                  </a:lnTo>
                  <a:lnTo>
                    <a:pt x="29137" y="743"/>
                  </a:lnTo>
                  <a:lnTo>
                    <a:pt x="27721" y="813"/>
                  </a:lnTo>
                  <a:lnTo>
                    <a:pt x="26189" y="859"/>
                  </a:lnTo>
                  <a:lnTo>
                    <a:pt x="24680" y="882"/>
                  </a:lnTo>
                  <a:lnTo>
                    <a:pt x="23264" y="906"/>
                  </a:lnTo>
                  <a:lnTo>
                    <a:pt x="22010" y="882"/>
                  </a:lnTo>
                  <a:lnTo>
                    <a:pt x="21058" y="859"/>
                  </a:lnTo>
                  <a:lnTo>
                    <a:pt x="20454" y="836"/>
                  </a:lnTo>
                  <a:lnTo>
                    <a:pt x="20013" y="789"/>
                  </a:lnTo>
                  <a:lnTo>
                    <a:pt x="19503" y="789"/>
                  </a:lnTo>
                  <a:lnTo>
                    <a:pt x="18945" y="813"/>
                  </a:lnTo>
                  <a:lnTo>
                    <a:pt x="18319" y="836"/>
                  </a:lnTo>
                  <a:lnTo>
                    <a:pt x="16995" y="929"/>
                  </a:lnTo>
                  <a:lnTo>
                    <a:pt x="16299" y="952"/>
                  </a:lnTo>
                  <a:lnTo>
                    <a:pt x="15625" y="952"/>
                  </a:lnTo>
                  <a:lnTo>
                    <a:pt x="13838" y="998"/>
                  </a:lnTo>
                  <a:lnTo>
                    <a:pt x="11771" y="1022"/>
                  </a:lnTo>
                  <a:lnTo>
                    <a:pt x="10889" y="1022"/>
                  </a:lnTo>
                  <a:lnTo>
                    <a:pt x="10262" y="998"/>
                  </a:lnTo>
                  <a:lnTo>
                    <a:pt x="10053" y="975"/>
                  </a:lnTo>
                  <a:lnTo>
                    <a:pt x="9961" y="929"/>
                  </a:lnTo>
                  <a:lnTo>
                    <a:pt x="9937" y="906"/>
                  </a:lnTo>
                  <a:lnTo>
                    <a:pt x="9961" y="882"/>
                  </a:lnTo>
                  <a:lnTo>
                    <a:pt x="10100" y="813"/>
                  </a:lnTo>
                  <a:lnTo>
                    <a:pt x="10332" y="766"/>
                  </a:lnTo>
                  <a:lnTo>
                    <a:pt x="10587" y="720"/>
                  </a:lnTo>
                  <a:lnTo>
                    <a:pt x="11284" y="650"/>
                  </a:lnTo>
                  <a:lnTo>
                    <a:pt x="12143" y="604"/>
                  </a:lnTo>
                  <a:lnTo>
                    <a:pt x="15625" y="604"/>
                  </a:lnTo>
                  <a:lnTo>
                    <a:pt x="18551" y="650"/>
                  </a:lnTo>
                  <a:lnTo>
                    <a:pt x="20222" y="650"/>
                  </a:lnTo>
                  <a:lnTo>
                    <a:pt x="22033" y="627"/>
                  </a:lnTo>
                  <a:lnTo>
                    <a:pt x="25585" y="557"/>
                  </a:lnTo>
                  <a:lnTo>
                    <a:pt x="27048" y="511"/>
                  </a:lnTo>
                  <a:lnTo>
                    <a:pt x="28139" y="464"/>
                  </a:lnTo>
                  <a:lnTo>
                    <a:pt x="28743" y="418"/>
                  </a:lnTo>
                  <a:lnTo>
                    <a:pt x="28812" y="395"/>
                  </a:lnTo>
                  <a:lnTo>
                    <a:pt x="28720" y="372"/>
                  </a:lnTo>
                  <a:lnTo>
                    <a:pt x="28371" y="348"/>
                  </a:lnTo>
                  <a:lnTo>
                    <a:pt x="27768" y="348"/>
                  </a:lnTo>
                  <a:lnTo>
                    <a:pt x="25910" y="325"/>
                  </a:lnTo>
                  <a:lnTo>
                    <a:pt x="20640" y="348"/>
                  </a:lnTo>
                  <a:lnTo>
                    <a:pt x="11702" y="418"/>
                  </a:lnTo>
                  <a:lnTo>
                    <a:pt x="10332" y="418"/>
                  </a:lnTo>
                  <a:lnTo>
                    <a:pt x="9194" y="441"/>
                  </a:lnTo>
                  <a:lnTo>
                    <a:pt x="8614" y="464"/>
                  </a:lnTo>
                  <a:lnTo>
                    <a:pt x="8010" y="534"/>
                  </a:lnTo>
                  <a:lnTo>
                    <a:pt x="7291" y="604"/>
                  </a:lnTo>
                  <a:lnTo>
                    <a:pt x="6478" y="720"/>
                  </a:lnTo>
                  <a:lnTo>
                    <a:pt x="5921" y="789"/>
                  </a:lnTo>
                  <a:lnTo>
                    <a:pt x="5248" y="836"/>
                  </a:lnTo>
                  <a:lnTo>
                    <a:pt x="3669" y="906"/>
                  </a:lnTo>
                  <a:lnTo>
                    <a:pt x="1858" y="929"/>
                  </a:lnTo>
                  <a:lnTo>
                    <a:pt x="1" y="952"/>
                  </a:lnTo>
                  <a:lnTo>
                    <a:pt x="1" y="1231"/>
                  </a:lnTo>
                  <a:lnTo>
                    <a:pt x="1858" y="1231"/>
                  </a:lnTo>
                  <a:lnTo>
                    <a:pt x="3506" y="1277"/>
                  </a:lnTo>
                  <a:lnTo>
                    <a:pt x="5828" y="1347"/>
                  </a:lnTo>
                  <a:lnTo>
                    <a:pt x="6942" y="1393"/>
                  </a:lnTo>
                  <a:lnTo>
                    <a:pt x="7871" y="1440"/>
                  </a:lnTo>
                  <a:lnTo>
                    <a:pt x="8219" y="1486"/>
                  </a:lnTo>
                  <a:lnTo>
                    <a:pt x="8498" y="1532"/>
                  </a:lnTo>
                  <a:lnTo>
                    <a:pt x="8637" y="1579"/>
                  </a:lnTo>
                  <a:lnTo>
                    <a:pt x="8684" y="1602"/>
                  </a:lnTo>
                  <a:lnTo>
                    <a:pt x="8684" y="1625"/>
                  </a:lnTo>
                  <a:lnTo>
                    <a:pt x="8684" y="1648"/>
                  </a:lnTo>
                  <a:lnTo>
                    <a:pt x="8707" y="1672"/>
                  </a:lnTo>
                  <a:lnTo>
                    <a:pt x="8893" y="1718"/>
                  </a:lnTo>
                  <a:lnTo>
                    <a:pt x="9194" y="1741"/>
                  </a:lnTo>
                  <a:lnTo>
                    <a:pt x="10355" y="1741"/>
                  </a:lnTo>
                  <a:lnTo>
                    <a:pt x="11261" y="1695"/>
                  </a:lnTo>
                  <a:lnTo>
                    <a:pt x="13281" y="1602"/>
                  </a:lnTo>
                  <a:lnTo>
                    <a:pt x="16531" y="1393"/>
                  </a:lnTo>
                  <a:lnTo>
                    <a:pt x="17599" y="1347"/>
                  </a:lnTo>
                  <a:lnTo>
                    <a:pt x="20942" y="1347"/>
                  </a:lnTo>
                  <a:lnTo>
                    <a:pt x="23705" y="1254"/>
                  </a:lnTo>
                  <a:lnTo>
                    <a:pt x="27559" y="1138"/>
                  </a:lnTo>
                  <a:lnTo>
                    <a:pt x="32481" y="975"/>
                  </a:lnTo>
                  <a:lnTo>
                    <a:pt x="29370" y="1184"/>
                  </a:lnTo>
                  <a:lnTo>
                    <a:pt x="27621" y="1320"/>
                  </a:lnTo>
                  <a:lnTo>
                    <a:pt x="27621" y="1320"/>
                  </a:lnTo>
                  <a:lnTo>
                    <a:pt x="28348" y="1300"/>
                  </a:lnTo>
                  <a:lnTo>
                    <a:pt x="29602" y="1277"/>
                  </a:lnTo>
                  <a:lnTo>
                    <a:pt x="32829" y="1231"/>
                  </a:lnTo>
                  <a:lnTo>
                    <a:pt x="36172" y="1161"/>
                  </a:lnTo>
                  <a:lnTo>
                    <a:pt x="37612" y="1138"/>
                  </a:lnTo>
                  <a:lnTo>
                    <a:pt x="38703" y="1091"/>
                  </a:lnTo>
                  <a:lnTo>
                    <a:pt x="39399" y="1045"/>
                  </a:lnTo>
                  <a:lnTo>
                    <a:pt x="39724" y="1045"/>
                  </a:lnTo>
                  <a:lnTo>
                    <a:pt x="39794" y="1068"/>
                  </a:lnTo>
                  <a:lnTo>
                    <a:pt x="39817" y="1068"/>
                  </a:lnTo>
                  <a:lnTo>
                    <a:pt x="39701" y="1115"/>
                  </a:lnTo>
                  <a:lnTo>
                    <a:pt x="39515" y="1184"/>
                  </a:lnTo>
                  <a:lnTo>
                    <a:pt x="39353" y="1254"/>
                  </a:lnTo>
                  <a:lnTo>
                    <a:pt x="39283" y="1300"/>
                  </a:lnTo>
                  <a:lnTo>
                    <a:pt x="39260" y="1323"/>
                  </a:lnTo>
                  <a:lnTo>
                    <a:pt x="39283" y="1370"/>
                  </a:lnTo>
                  <a:lnTo>
                    <a:pt x="39353" y="1416"/>
                  </a:lnTo>
                  <a:lnTo>
                    <a:pt x="39469" y="1440"/>
                  </a:lnTo>
                  <a:lnTo>
                    <a:pt x="39655" y="1463"/>
                  </a:lnTo>
                  <a:lnTo>
                    <a:pt x="40119" y="1486"/>
                  </a:lnTo>
                  <a:lnTo>
                    <a:pt x="40699" y="1486"/>
                  </a:lnTo>
                  <a:lnTo>
                    <a:pt x="41349" y="1440"/>
                  </a:lnTo>
                  <a:lnTo>
                    <a:pt x="42789" y="1347"/>
                  </a:lnTo>
                  <a:lnTo>
                    <a:pt x="43462" y="1323"/>
                  </a:lnTo>
                  <a:lnTo>
                    <a:pt x="44089" y="1300"/>
                  </a:lnTo>
                  <a:lnTo>
                    <a:pt x="44994" y="1300"/>
                  </a:lnTo>
                  <a:lnTo>
                    <a:pt x="45644" y="1370"/>
                  </a:lnTo>
                  <a:lnTo>
                    <a:pt x="46318" y="1440"/>
                  </a:lnTo>
                  <a:lnTo>
                    <a:pt x="46759" y="1463"/>
                  </a:lnTo>
                  <a:lnTo>
                    <a:pt x="47339" y="1486"/>
                  </a:lnTo>
                  <a:lnTo>
                    <a:pt x="48245" y="1486"/>
                  </a:lnTo>
                  <a:lnTo>
                    <a:pt x="49568" y="1440"/>
                  </a:lnTo>
                  <a:lnTo>
                    <a:pt x="52772" y="1347"/>
                  </a:lnTo>
                  <a:lnTo>
                    <a:pt x="56928" y="1161"/>
                  </a:lnTo>
                  <a:lnTo>
                    <a:pt x="54676" y="1091"/>
                  </a:lnTo>
                  <a:lnTo>
                    <a:pt x="52656" y="1068"/>
                  </a:lnTo>
                  <a:lnTo>
                    <a:pt x="51634" y="1068"/>
                  </a:lnTo>
                  <a:lnTo>
                    <a:pt x="50729" y="1091"/>
                  </a:lnTo>
                  <a:lnTo>
                    <a:pt x="49545" y="1115"/>
                  </a:lnTo>
                  <a:lnTo>
                    <a:pt x="49313" y="1115"/>
                  </a:lnTo>
                  <a:lnTo>
                    <a:pt x="49289" y="1091"/>
                  </a:lnTo>
                  <a:lnTo>
                    <a:pt x="49313" y="1068"/>
                  </a:lnTo>
                  <a:lnTo>
                    <a:pt x="49545" y="1022"/>
                  </a:lnTo>
                  <a:lnTo>
                    <a:pt x="49963" y="952"/>
                  </a:lnTo>
                  <a:lnTo>
                    <a:pt x="51379" y="789"/>
                  </a:lnTo>
                  <a:lnTo>
                    <a:pt x="52099" y="720"/>
                  </a:lnTo>
                  <a:lnTo>
                    <a:pt x="52981" y="673"/>
                  </a:lnTo>
                  <a:lnTo>
                    <a:pt x="53979" y="650"/>
                  </a:lnTo>
                  <a:lnTo>
                    <a:pt x="57230" y="650"/>
                  </a:lnTo>
                  <a:lnTo>
                    <a:pt x="59203" y="673"/>
                  </a:lnTo>
                  <a:lnTo>
                    <a:pt x="59203" y="395"/>
                  </a:lnTo>
                  <a:lnTo>
                    <a:pt x="58762" y="441"/>
                  </a:lnTo>
                  <a:lnTo>
                    <a:pt x="58158" y="488"/>
                  </a:lnTo>
                  <a:lnTo>
                    <a:pt x="56672" y="534"/>
                  </a:lnTo>
                  <a:lnTo>
                    <a:pt x="55024" y="557"/>
                  </a:lnTo>
                  <a:lnTo>
                    <a:pt x="54235" y="534"/>
                  </a:lnTo>
                  <a:lnTo>
                    <a:pt x="53515" y="511"/>
                  </a:lnTo>
                  <a:lnTo>
                    <a:pt x="52563" y="488"/>
                  </a:lnTo>
                  <a:lnTo>
                    <a:pt x="51565" y="488"/>
                  </a:lnTo>
                  <a:lnTo>
                    <a:pt x="50613" y="511"/>
                  </a:lnTo>
                  <a:lnTo>
                    <a:pt x="49777" y="534"/>
                  </a:lnTo>
                  <a:lnTo>
                    <a:pt x="48848" y="581"/>
                  </a:lnTo>
                  <a:lnTo>
                    <a:pt x="48825" y="604"/>
                  </a:lnTo>
                  <a:lnTo>
                    <a:pt x="50102" y="604"/>
                  </a:lnTo>
                  <a:lnTo>
                    <a:pt x="49986" y="627"/>
                  </a:lnTo>
                  <a:lnTo>
                    <a:pt x="49406" y="697"/>
                  </a:lnTo>
                  <a:lnTo>
                    <a:pt x="48477" y="789"/>
                  </a:lnTo>
                  <a:lnTo>
                    <a:pt x="46271" y="952"/>
                  </a:lnTo>
                  <a:lnTo>
                    <a:pt x="45250" y="1022"/>
                  </a:lnTo>
                  <a:lnTo>
                    <a:pt x="44484" y="1045"/>
                  </a:lnTo>
                  <a:lnTo>
                    <a:pt x="43648" y="1045"/>
                  </a:lnTo>
                  <a:lnTo>
                    <a:pt x="43462" y="1022"/>
                  </a:lnTo>
                  <a:lnTo>
                    <a:pt x="43346" y="975"/>
                  </a:lnTo>
                  <a:lnTo>
                    <a:pt x="43323" y="929"/>
                  </a:lnTo>
                  <a:lnTo>
                    <a:pt x="43323" y="859"/>
                  </a:lnTo>
                  <a:lnTo>
                    <a:pt x="43323" y="789"/>
                  </a:lnTo>
                  <a:lnTo>
                    <a:pt x="43300" y="673"/>
                  </a:lnTo>
                  <a:lnTo>
                    <a:pt x="43276" y="650"/>
                  </a:lnTo>
                  <a:lnTo>
                    <a:pt x="43253" y="627"/>
                  </a:lnTo>
                  <a:lnTo>
                    <a:pt x="43114" y="604"/>
                  </a:lnTo>
                  <a:lnTo>
                    <a:pt x="42951" y="581"/>
                  </a:lnTo>
                  <a:lnTo>
                    <a:pt x="42719" y="557"/>
                  </a:lnTo>
                  <a:lnTo>
                    <a:pt x="42116" y="581"/>
                  </a:lnTo>
                  <a:lnTo>
                    <a:pt x="41396" y="604"/>
                  </a:lnTo>
                  <a:lnTo>
                    <a:pt x="39771" y="697"/>
                  </a:lnTo>
                  <a:lnTo>
                    <a:pt x="38981" y="720"/>
                  </a:lnTo>
                  <a:lnTo>
                    <a:pt x="38238" y="720"/>
                  </a:lnTo>
                  <a:lnTo>
                    <a:pt x="37704" y="697"/>
                  </a:lnTo>
                  <a:lnTo>
                    <a:pt x="37403" y="673"/>
                  </a:lnTo>
                  <a:lnTo>
                    <a:pt x="37333" y="673"/>
                  </a:lnTo>
                  <a:lnTo>
                    <a:pt x="37310" y="650"/>
                  </a:lnTo>
                  <a:lnTo>
                    <a:pt x="37426" y="604"/>
                  </a:lnTo>
                  <a:lnTo>
                    <a:pt x="38029" y="534"/>
                  </a:lnTo>
                  <a:lnTo>
                    <a:pt x="39005" y="418"/>
                  </a:lnTo>
                  <a:lnTo>
                    <a:pt x="39399" y="395"/>
                  </a:lnTo>
                  <a:lnTo>
                    <a:pt x="40026" y="372"/>
                  </a:lnTo>
                  <a:lnTo>
                    <a:pt x="41907" y="348"/>
                  </a:lnTo>
                  <a:lnTo>
                    <a:pt x="46968" y="325"/>
                  </a:lnTo>
                  <a:lnTo>
                    <a:pt x="49615" y="325"/>
                  </a:lnTo>
                  <a:lnTo>
                    <a:pt x="51913" y="302"/>
                  </a:lnTo>
                  <a:lnTo>
                    <a:pt x="53631" y="255"/>
                  </a:lnTo>
                  <a:lnTo>
                    <a:pt x="54165" y="209"/>
                  </a:lnTo>
                  <a:lnTo>
                    <a:pt x="54327" y="186"/>
                  </a:lnTo>
                  <a:lnTo>
                    <a:pt x="54444" y="163"/>
                  </a:lnTo>
                  <a:lnTo>
                    <a:pt x="54444" y="139"/>
                  </a:lnTo>
                  <a:lnTo>
                    <a:pt x="54351" y="116"/>
                  </a:lnTo>
                  <a:lnTo>
                    <a:pt x="53886" y="93"/>
                  </a:lnTo>
                  <a:lnTo>
                    <a:pt x="53074" y="70"/>
                  </a:lnTo>
                  <a:lnTo>
                    <a:pt x="51983" y="47"/>
                  </a:lnTo>
                  <a:lnTo>
                    <a:pt x="49173" y="70"/>
                  </a:lnTo>
                  <a:lnTo>
                    <a:pt x="45830" y="70"/>
                  </a:lnTo>
                  <a:lnTo>
                    <a:pt x="42417" y="93"/>
                  </a:lnTo>
                  <a:lnTo>
                    <a:pt x="39330" y="116"/>
                  </a:lnTo>
                  <a:lnTo>
                    <a:pt x="36985" y="93"/>
                  </a:lnTo>
                  <a:lnTo>
                    <a:pt x="36242" y="70"/>
                  </a:lnTo>
                  <a:lnTo>
                    <a:pt x="35824" y="47"/>
                  </a:lnTo>
                  <a:lnTo>
                    <a:pt x="3559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4" name="Google Shape;684;p11"/>
          <p:cNvSpPr/>
          <p:nvPr/>
        </p:nvSpPr>
        <p:spPr>
          <a:xfrm>
            <a:off x="8482423" y="106378"/>
            <a:ext cx="532401" cy="194869"/>
          </a:xfrm>
          <a:custGeom>
            <a:avLst/>
            <a:gdLst/>
            <a:ahLst/>
            <a:cxnLst/>
            <a:rect l="l" t="t" r="r" b="b"/>
            <a:pathLst>
              <a:path w="3112" h="1139" extrusionOk="0">
                <a:moveTo>
                  <a:pt x="1626" y="1"/>
                </a:moveTo>
                <a:lnTo>
                  <a:pt x="1440" y="24"/>
                </a:lnTo>
                <a:lnTo>
                  <a:pt x="1278" y="47"/>
                </a:lnTo>
                <a:lnTo>
                  <a:pt x="1115" y="94"/>
                </a:lnTo>
                <a:lnTo>
                  <a:pt x="953" y="140"/>
                </a:lnTo>
                <a:lnTo>
                  <a:pt x="813" y="210"/>
                </a:lnTo>
                <a:lnTo>
                  <a:pt x="697" y="303"/>
                </a:lnTo>
                <a:lnTo>
                  <a:pt x="628" y="395"/>
                </a:lnTo>
                <a:lnTo>
                  <a:pt x="558" y="511"/>
                </a:lnTo>
                <a:lnTo>
                  <a:pt x="628" y="535"/>
                </a:lnTo>
                <a:lnTo>
                  <a:pt x="790" y="604"/>
                </a:lnTo>
                <a:lnTo>
                  <a:pt x="883" y="651"/>
                </a:lnTo>
                <a:lnTo>
                  <a:pt x="930" y="720"/>
                </a:lnTo>
                <a:lnTo>
                  <a:pt x="860" y="651"/>
                </a:lnTo>
                <a:lnTo>
                  <a:pt x="790" y="628"/>
                </a:lnTo>
                <a:lnTo>
                  <a:pt x="628" y="581"/>
                </a:lnTo>
                <a:lnTo>
                  <a:pt x="465" y="558"/>
                </a:lnTo>
                <a:lnTo>
                  <a:pt x="279" y="604"/>
                </a:lnTo>
                <a:lnTo>
                  <a:pt x="210" y="628"/>
                </a:lnTo>
                <a:lnTo>
                  <a:pt x="140" y="674"/>
                </a:lnTo>
                <a:lnTo>
                  <a:pt x="94" y="720"/>
                </a:lnTo>
                <a:lnTo>
                  <a:pt x="47" y="790"/>
                </a:lnTo>
                <a:lnTo>
                  <a:pt x="24" y="860"/>
                </a:lnTo>
                <a:lnTo>
                  <a:pt x="1" y="929"/>
                </a:lnTo>
                <a:lnTo>
                  <a:pt x="1" y="999"/>
                </a:lnTo>
                <a:lnTo>
                  <a:pt x="24" y="1069"/>
                </a:lnTo>
                <a:lnTo>
                  <a:pt x="71" y="1115"/>
                </a:lnTo>
                <a:lnTo>
                  <a:pt x="117" y="1138"/>
                </a:lnTo>
                <a:lnTo>
                  <a:pt x="2044" y="1138"/>
                </a:lnTo>
                <a:lnTo>
                  <a:pt x="2740" y="1115"/>
                </a:lnTo>
                <a:lnTo>
                  <a:pt x="2903" y="1115"/>
                </a:lnTo>
                <a:lnTo>
                  <a:pt x="2996" y="1092"/>
                </a:lnTo>
                <a:lnTo>
                  <a:pt x="3042" y="1092"/>
                </a:lnTo>
                <a:lnTo>
                  <a:pt x="3089" y="1022"/>
                </a:lnTo>
                <a:lnTo>
                  <a:pt x="3112" y="953"/>
                </a:lnTo>
                <a:lnTo>
                  <a:pt x="3112" y="883"/>
                </a:lnTo>
                <a:lnTo>
                  <a:pt x="3089" y="813"/>
                </a:lnTo>
                <a:lnTo>
                  <a:pt x="3042" y="744"/>
                </a:lnTo>
                <a:lnTo>
                  <a:pt x="2996" y="697"/>
                </a:lnTo>
                <a:lnTo>
                  <a:pt x="2903" y="651"/>
                </a:lnTo>
                <a:lnTo>
                  <a:pt x="2833" y="628"/>
                </a:lnTo>
                <a:lnTo>
                  <a:pt x="2764" y="628"/>
                </a:lnTo>
                <a:lnTo>
                  <a:pt x="2671" y="651"/>
                </a:lnTo>
                <a:lnTo>
                  <a:pt x="2601" y="674"/>
                </a:lnTo>
                <a:lnTo>
                  <a:pt x="2671" y="628"/>
                </a:lnTo>
                <a:lnTo>
                  <a:pt x="2717" y="604"/>
                </a:lnTo>
                <a:lnTo>
                  <a:pt x="2648" y="442"/>
                </a:lnTo>
                <a:lnTo>
                  <a:pt x="2555" y="326"/>
                </a:lnTo>
                <a:lnTo>
                  <a:pt x="2439" y="233"/>
                </a:lnTo>
                <a:lnTo>
                  <a:pt x="2299" y="140"/>
                </a:lnTo>
                <a:lnTo>
                  <a:pt x="2137" y="70"/>
                </a:lnTo>
                <a:lnTo>
                  <a:pt x="1974" y="24"/>
                </a:lnTo>
                <a:lnTo>
                  <a:pt x="1812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11"/>
          <p:cNvSpPr/>
          <p:nvPr/>
        </p:nvSpPr>
        <p:spPr>
          <a:xfrm>
            <a:off x="57359" y="102192"/>
            <a:ext cx="555702" cy="203224"/>
          </a:xfrm>
          <a:custGeom>
            <a:avLst/>
            <a:gdLst/>
            <a:ahLst/>
            <a:cxnLst/>
            <a:rect l="l" t="t" r="r" b="b"/>
            <a:pathLst>
              <a:path w="3112" h="1138" extrusionOk="0">
                <a:moveTo>
                  <a:pt x="1463" y="0"/>
                </a:moveTo>
                <a:lnTo>
                  <a:pt x="1301" y="23"/>
                </a:lnTo>
                <a:lnTo>
                  <a:pt x="1115" y="70"/>
                </a:lnTo>
                <a:lnTo>
                  <a:pt x="976" y="139"/>
                </a:lnTo>
                <a:lnTo>
                  <a:pt x="836" y="209"/>
                </a:lnTo>
                <a:lnTo>
                  <a:pt x="720" y="302"/>
                </a:lnTo>
                <a:lnTo>
                  <a:pt x="627" y="395"/>
                </a:lnTo>
                <a:lnTo>
                  <a:pt x="558" y="511"/>
                </a:lnTo>
                <a:lnTo>
                  <a:pt x="627" y="534"/>
                </a:lnTo>
                <a:lnTo>
                  <a:pt x="790" y="581"/>
                </a:lnTo>
                <a:lnTo>
                  <a:pt x="883" y="650"/>
                </a:lnTo>
                <a:lnTo>
                  <a:pt x="929" y="697"/>
                </a:lnTo>
                <a:lnTo>
                  <a:pt x="836" y="650"/>
                </a:lnTo>
                <a:lnTo>
                  <a:pt x="743" y="604"/>
                </a:lnTo>
                <a:lnTo>
                  <a:pt x="627" y="581"/>
                </a:lnTo>
                <a:lnTo>
                  <a:pt x="534" y="557"/>
                </a:lnTo>
                <a:lnTo>
                  <a:pt x="395" y="581"/>
                </a:lnTo>
                <a:lnTo>
                  <a:pt x="279" y="604"/>
                </a:lnTo>
                <a:lnTo>
                  <a:pt x="209" y="627"/>
                </a:lnTo>
                <a:lnTo>
                  <a:pt x="140" y="673"/>
                </a:lnTo>
                <a:lnTo>
                  <a:pt x="93" y="720"/>
                </a:lnTo>
                <a:lnTo>
                  <a:pt x="47" y="789"/>
                </a:lnTo>
                <a:lnTo>
                  <a:pt x="24" y="859"/>
                </a:lnTo>
                <a:lnTo>
                  <a:pt x="1" y="929"/>
                </a:lnTo>
                <a:lnTo>
                  <a:pt x="1" y="998"/>
                </a:lnTo>
                <a:lnTo>
                  <a:pt x="24" y="1068"/>
                </a:lnTo>
                <a:lnTo>
                  <a:pt x="70" y="1114"/>
                </a:lnTo>
                <a:lnTo>
                  <a:pt x="117" y="1138"/>
                </a:lnTo>
                <a:lnTo>
                  <a:pt x="1324" y="1138"/>
                </a:lnTo>
                <a:lnTo>
                  <a:pt x="2044" y="1114"/>
                </a:lnTo>
                <a:lnTo>
                  <a:pt x="2903" y="1114"/>
                </a:lnTo>
                <a:lnTo>
                  <a:pt x="2995" y="1091"/>
                </a:lnTo>
                <a:lnTo>
                  <a:pt x="3042" y="1091"/>
                </a:lnTo>
                <a:lnTo>
                  <a:pt x="3042" y="1068"/>
                </a:lnTo>
                <a:lnTo>
                  <a:pt x="3088" y="1022"/>
                </a:lnTo>
                <a:lnTo>
                  <a:pt x="3112" y="952"/>
                </a:lnTo>
                <a:lnTo>
                  <a:pt x="3112" y="882"/>
                </a:lnTo>
                <a:lnTo>
                  <a:pt x="3088" y="813"/>
                </a:lnTo>
                <a:lnTo>
                  <a:pt x="3042" y="743"/>
                </a:lnTo>
                <a:lnTo>
                  <a:pt x="2995" y="697"/>
                </a:lnTo>
                <a:lnTo>
                  <a:pt x="2903" y="650"/>
                </a:lnTo>
                <a:lnTo>
                  <a:pt x="2833" y="627"/>
                </a:lnTo>
                <a:lnTo>
                  <a:pt x="2717" y="627"/>
                </a:lnTo>
                <a:lnTo>
                  <a:pt x="2647" y="650"/>
                </a:lnTo>
                <a:lnTo>
                  <a:pt x="2578" y="697"/>
                </a:lnTo>
                <a:lnTo>
                  <a:pt x="2531" y="743"/>
                </a:lnTo>
                <a:lnTo>
                  <a:pt x="2578" y="673"/>
                </a:lnTo>
                <a:lnTo>
                  <a:pt x="2670" y="627"/>
                </a:lnTo>
                <a:lnTo>
                  <a:pt x="2694" y="604"/>
                </a:lnTo>
                <a:lnTo>
                  <a:pt x="2647" y="441"/>
                </a:lnTo>
                <a:lnTo>
                  <a:pt x="2554" y="325"/>
                </a:lnTo>
                <a:lnTo>
                  <a:pt x="2438" y="232"/>
                </a:lnTo>
                <a:lnTo>
                  <a:pt x="2299" y="139"/>
                </a:lnTo>
                <a:lnTo>
                  <a:pt x="2160" y="70"/>
                </a:lnTo>
                <a:lnTo>
                  <a:pt x="1997" y="23"/>
                </a:lnTo>
                <a:lnTo>
                  <a:pt x="1835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11"/>
          <p:cNvSpPr/>
          <p:nvPr/>
        </p:nvSpPr>
        <p:spPr>
          <a:xfrm>
            <a:off x="4190487" y="187754"/>
            <a:ext cx="763222" cy="221288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11"/>
          <p:cNvSpPr/>
          <p:nvPr/>
        </p:nvSpPr>
        <p:spPr>
          <a:xfrm>
            <a:off x="8690300" y="2082026"/>
            <a:ext cx="763222" cy="284603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11"/>
          <p:cNvSpPr/>
          <p:nvPr/>
        </p:nvSpPr>
        <p:spPr>
          <a:xfrm>
            <a:off x="-251400" y="2695976"/>
            <a:ext cx="763222" cy="284603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11"/>
          <p:cNvSpPr/>
          <p:nvPr/>
        </p:nvSpPr>
        <p:spPr>
          <a:xfrm>
            <a:off x="162226" y="1454034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11"/>
          <p:cNvSpPr/>
          <p:nvPr/>
        </p:nvSpPr>
        <p:spPr>
          <a:xfrm rot="1159801">
            <a:off x="338075" y="1562734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11"/>
          <p:cNvSpPr/>
          <p:nvPr/>
        </p:nvSpPr>
        <p:spPr>
          <a:xfrm rot="1159801">
            <a:off x="2100900" y="24404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11"/>
          <p:cNvSpPr/>
          <p:nvPr/>
        </p:nvSpPr>
        <p:spPr>
          <a:xfrm>
            <a:off x="7109151" y="178271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11"/>
          <p:cNvSpPr/>
          <p:nvPr/>
        </p:nvSpPr>
        <p:spPr>
          <a:xfrm rot="1159801">
            <a:off x="7285000" y="286972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11"/>
          <p:cNvSpPr/>
          <p:nvPr/>
        </p:nvSpPr>
        <p:spPr>
          <a:xfrm>
            <a:off x="8779201" y="1454021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010425"/>
            <a:ext cx="7717500" cy="14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96" name="Google Shape;696;p11"/>
          <p:cNvSpPr txBox="1">
            <a:spLocks noGrp="1"/>
          </p:cNvSpPr>
          <p:nvPr>
            <p:ph type="subTitle" idx="1"/>
          </p:nvPr>
        </p:nvSpPr>
        <p:spPr>
          <a:xfrm>
            <a:off x="713225" y="2483475"/>
            <a:ext cx="77175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wlby One"/>
              <a:buNone/>
              <a:defRPr sz="35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wlby One"/>
              <a:buNone/>
              <a:defRPr sz="35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wlby One"/>
              <a:buNone/>
              <a:defRPr sz="35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wlby One"/>
              <a:buNone/>
              <a:defRPr sz="35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wlby One"/>
              <a:buNone/>
              <a:defRPr sz="35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wlby One"/>
              <a:buNone/>
              <a:defRPr sz="35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wlby One"/>
              <a:buNone/>
              <a:defRPr sz="35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wlby One"/>
              <a:buNone/>
              <a:defRPr sz="35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Char char="●"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Char char="○"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Char char="■"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Char char="●"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Char char="○"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Char char="■"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Char char="●"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Char char="○"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Work Sans Medium"/>
              <a:buChar char="■"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  <p:sldLayoutId id="2147483662" r:id="rId12"/>
    <p:sldLayoutId id="2147483665" r:id="rId13"/>
    <p:sldLayoutId id="2147483669" r:id="rId14"/>
    <p:sldLayoutId id="2147483670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31"/>
          <p:cNvSpPr/>
          <p:nvPr/>
        </p:nvSpPr>
        <p:spPr>
          <a:xfrm>
            <a:off x="100" y="4057650"/>
            <a:ext cx="9144000" cy="45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2" name="Google Shape;3212;p31"/>
          <p:cNvSpPr/>
          <p:nvPr/>
        </p:nvSpPr>
        <p:spPr>
          <a:xfrm>
            <a:off x="124" y="3191663"/>
            <a:ext cx="4622473" cy="87057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3" name="Google Shape;3213;p31"/>
          <p:cNvSpPr/>
          <p:nvPr/>
        </p:nvSpPr>
        <p:spPr>
          <a:xfrm>
            <a:off x="4622596" y="3191663"/>
            <a:ext cx="4622473" cy="87057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4" name="Google Shape;3214;p31"/>
          <p:cNvSpPr txBox="1">
            <a:spLocks noGrp="1"/>
          </p:cNvSpPr>
          <p:nvPr>
            <p:ph type="ctrTitle"/>
          </p:nvPr>
        </p:nvSpPr>
        <p:spPr>
          <a:xfrm>
            <a:off x="181921" y="-206664"/>
            <a:ext cx="8962079" cy="35034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 dirty="0"/>
              <a:t>LA BALANZA COMERCIAL</a:t>
            </a:r>
            <a:br>
              <a:rPr lang="es-ES" sz="5400" dirty="0"/>
            </a:br>
            <a:r>
              <a:rPr lang="es-ES" sz="5400" dirty="0"/>
              <a:t> Y </a:t>
            </a:r>
            <a:br>
              <a:rPr lang="es-ES" sz="5400" dirty="0"/>
            </a:br>
            <a:r>
              <a:rPr lang="es-ES" sz="5400" dirty="0"/>
              <a:t>ECOLOGÍA</a:t>
            </a:r>
            <a:endParaRPr sz="5400" dirty="0"/>
          </a:p>
        </p:txBody>
      </p:sp>
      <p:sp>
        <p:nvSpPr>
          <p:cNvPr id="3215" name="Google Shape;3215;p31"/>
          <p:cNvSpPr txBox="1">
            <a:spLocks noGrp="1"/>
          </p:cNvSpPr>
          <p:nvPr>
            <p:ph type="subTitle" idx="1"/>
          </p:nvPr>
        </p:nvSpPr>
        <p:spPr>
          <a:xfrm>
            <a:off x="2307600" y="3028649"/>
            <a:ext cx="45288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Obligados a entenderse</a:t>
            </a:r>
            <a:endParaRPr dirty="0"/>
          </a:p>
        </p:txBody>
      </p:sp>
      <p:sp>
        <p:nvSpPr>
          <p:cNvPr id="3216" name="Google Shape;3216;p31"/>
          <p:cNvSpPr/>
          <p:nvPr/>
        </p:nvSpPr>
        <p:spPr>
          <a:xfrm>
            <a:off x="763050" y="1836241"/>
            <a:ext cx="763222" cy="221288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7" name="Google Shape;3217;p31"/>
          <p:cNvSpPr/>
          <p:nvPr/>
        </p:nvSpPr>
        <p:spPr>
          <a:xfrm>
            <a:off x="7616575" y="2358001"/>
            <a:ext cx="768370" cy="221274"/>
          </a:xfrm>
          <a:custGeom>
            <a:avLst/>
            <a:gdLst/>
            <a:ahLst/>
            <a:cxnLst/>
            <a:rect l="l" t="t" r="r" b="b"/>
            <a:pathLst>
              <a:path w="9033" h="2601" extrusionOk="0">
                <a:moveTo>
                  <a:pt x="6084" y="1"/>
                </a:moveTo>
                <a:lnTo>
                  <a:pt x="5921" y="47"/>
                </a:lnTo>
                <a:lnTo>
                  <a:pt x="5759" y="93"/>
                </a:lnTo>
                <a:lnTo>
                  <a:pt x="5596" y="186"/>
                </a:lnTo>
                <a:lnTo>
                  <a:pt x="5480" y="279"/>
                </a:lnTo>
                <a:lnTo>
                  <a:pt x="5387" y="372"/>
                </a:lnTo>
                <a:lnTo>
                  <a:pt x="5318" y="488"/>
                </a:lnTo>
                <a:lnTo>
                  <a:pt x="5271" y="627"/>
                </a:lnTo>
                <a:lnTo>
                  <a:pt x="5248" y="767"/>
                </a:lnTo>
                <a:lnTo>
                  <a:pt x="5480" y="767"/>
                </a:lnTo>
                <a:lnTo>
                  <a:pt x="5666" y="836"/>
                </a:lnTo>
                <a:lnTo>
                  <a:pt x="5852" y="906"/>
                </a:lnTo>
                <a:lnTo>
                  <a:pt x="5991" y="1022"/>
                </a:lnTo>
                <a:lnTo>
                  <a:pt x="6060" y="1115"/>
                </a:lnTo>
                <a:lnTo>
                  <a:pt x="6107" y="1185"/>
                </a:lnTo>
                <a:lnTo>
                  <a:pt x="6153" y="1277"/>
                </a:lnTo>
                <a:lnTo>
                  <a:pt x="6177" y="1370"/>
                </a:lnTo>
                <a:lnTo>
                  <a:pt x="6177" y="1556"/>
                </a:lnTo>
                <a:lnTo>
                  <a:pt x="6153" y="1742"/>
                </a:lnTo>
                <a:lnTo>
                  <a:pt x="6153" y="1556"/>
                </a:lnTo>
                <a:lnTo>
                  <a:pt x="6107" y="1394"/>
                </a:lnTo>
                <a:lnTo>
                  <a:pt x="6037" y="1231"/>
                </a:lnTo>
                <a:lnTo>
                  <a:pt x="5921" y="1115"/>
                </a:lnTo>
                <a:lnTo>
                  <a:pt x="5782" y="1022"/>
                </a:lnTo>
                <a:lnTo>
                  <a:pt x="5619" y="952"/>
                </a:lnTo>
                <a:lnTo>
                  <a:pt x="5457" y="929"/>
                </a:lnTo>
                <a:lnTo>
                  <a:pt x="5294" y="906"/>
                </a:lnTo>
                <a:lnTo>
                  <a:pt x="5271" y="906"/>
                </a:lnTo>
                <a:lnTo>
                  <a:pt x="5109" y="929"/>
                </a:lnTo>
                <a:lnTo>
                  <a:pt x="4946" y="952"/>
                </a:lnTo>
                <a:lnTo>
                  <a:pt x="4807" y="999"/>
                </a:lnTo>
                <a:lnTo>
                  <a:pt x="4667" y="1068"/>
                </a:lnTo>
                <a:lnTo>
                  <a:pt x="4528" y="1185"/>
                </a:lnTo>
                <a:lnTo>
                  <a:pt x="4435" y="1324"/>
                </a:lnTo>
                <a:lnTo>
                  <a:pt x="4389" y="1486"/>
                </a:lnTo>
                <a:lnTo>
                  <a:pt x="4389" y="1672"/>
                </a:lnTo>
                <a:lnTo>
                  <a:pt x="4342" y="1486"/>
                </a:lnTo>
                <a:lnTo>
                  <a:pt x="4366" y="1394"/>
                </a:lnTo>
                <a:lnTo>
                  <a:pt x="4366" y="1301"/>
                </a:lnTo>
                <a:lnTo>
                  <a:pt x="4412" y="1208"/>
                </a:lnTo>
                <a:lnTo>
                  <a:pt x="4459" y="1138"/>
                </a:lnTo>
                <a:lnTo>
                  <a:pt x="4598" y="976"/>
                </a:lnTo>
                <a:lnTo>
                  <a:pt x="4621" y="952"/>
                </a:lnTo>
                <a:lnTo>
                  <a:pt x="4575" y="860"/>
                </a:lnTo>
                <a:lnTo>
                  <a:pt x="4505" y="767"/>
                </a:lnTo>
                <a:lnTo>
                  <a:pt x="4435" y="674"/>
                </a:lnTo>
                <a:lnTo>
                  <a:pt x="4342" y="604"/>
                </a:lnTo>
                <a:lnTo>
                  <a:pt x="4133" y="465"/>
                </a:lnTo>
                <a:lnTo>
                  <a:pt x="3878" y="372"/>
                </a:lnTo>
                <a:lnTo>
                  <a:pt x="3553" y="302"/>
                </a:lnTo>
                <a:lnTo>
                  <a:pt x="3205" y="279"/>
                </a:lnTo>
                <a:lnTo>
                  <a:pt x="3019" y="279"/>
                </a:lnTo>
                <a:lnTo>
                  <a:pt x="2810" y="302"/>
                </a:lnTo>
                <a:lnTo>
                  <a:pt x="2555" y="372"/>
                </a:lnTo>
                <a:lnTo>
                  <a:pt x="2299" y="465"/>
                </a:lnTo>
                <a:lnTo>
                  <a:pt x="2067" y="581"/>
                </a:lnTo>
                <a:lnTo>
                  <a:pt x="1835" y="743"/>
                </a:lnTo>
                <a:lnTo>
                  <a:pt x="1649" y="929"/>
                </a:lnTo>
                <a:lnTo>
                  <a:pt x="1510" y="1161"/>
                </a:lnTo>
                <a:lnTo>
                  <a:pt x="1417" y="1417"/>
                </a:lnTo>
                <a:lnTo>
                  <a:pt x="1371" y="1672"/>
                </a:lnTo>
                <a:lnTo>
                  <a:pt x="1417" y="1835"/>
                </a:lnTo>
                <a:lnTo>
                  <a:pt x="1371" y="1742"/>
                </a:lnTo>
                <a:lnTo>
                  <a:pt x="1324" y="1649"/>
                </a:lnTo>
                <a:lnTo>
                  <a:pt x="1255" y="1579"/>
                </a:lnTo>
                <a:lnTo>
                  <a:pt x="1185" y="1510"/>
                </a:lnTo>
                <a:lnTo>
                  <a:pt x="1092" y="1463"/>
                </a:lnTo>
                <a:lnTo>
                  <a:pt x="999" y="1440"/>
                </a:lnTo>
                <a:lnTo>
                  <a:pt x="814" y="1394"/>
                </a:lnTo>
                <a:lnTo>
                  <a:pt x="767" y="1394"/>
                </a:lnTo>
                <a:lnTo>
                  <a:pt x="581" y="1417"/>
                </a:lnTo>
                <a:lnTo>
                  <a:pt x="419" y="1486"/>
                </a:lnTo>
                <a:lnTo>
                  <a:pt x="256" y="1579"/>
                </a:lnTo>
                <a:lnTo>
                  <a:pt x="117" y="1695"/>
                </a:lnTo>
                <a:lnTo>
                  <a:pt x="71" y="1788"/>
                </a:lnTo>
                <a:lnTo>
                  <a:pt x="47" y="1858"/>
                </a:lnTo>
                <a:lnTo>
                  <a:pt x="1" y="2067"/>
                </a:lnTo>
                <a:lnTo>
                  <a:pt x="1" y="2253"/>
                </a:lnTo>
                <a:lnTo>
                  <a:pt x="24" y="2345"/>
                </a:lnTo>
                <a:lnTo>
                  <a:pt x="47" y="2415"/>
                </a:lnTo>
                <a:lnTo>
                  <a:pt x="94" y="2485"/>
                </a:lnTo>
                <a:lnTo>
                  <a:pt x="163" y="2554"/>
                </a:lnTo>
                <a:lnTo>
                  <a:pt x="233" y="2578"/>
                </a:lnTo>
                <a:lnTo>
                  <a:pt x="326" y="2601"/>
                </a:lnTo>
                <a:lnTo>
                  <a:pt x="721" y="2601"/>
                </a:lnTo>
                <a:lnTo>
                  <a:pt x="2346" y="2578"/>
                </a:lnTo>
                <a:lnTo>
                  <a:pt x="8057" y="2578"/>
                </a:lnTo>
                <a:lnTo>
                  <a:pt x="8452" y="2601"/>
                </a:lnTo>
                <a:lnTo>
                  <a:pt x="8568" y="2601"/>
                </a:lnTo>
                <a:lnTo>
                  <a:pt x="8661" y="2578"/>
                </a:lnTo>
                <a:lnTo>
                  <a:pt x="8754" y="2554"/>
                </a:lnTo>
                <a:lnTo>
                  <a:pt x="8823" y="2508"/>
                </a:lnTo>
                <a:lnTo>
                  <a:pt x="8916" y="2461"/>
                </a:lnTo>
                <a:lnTo>
                  <a:pt x="8963" y="2392"/>
                </a:lnTo>
                <a:lnTo>
                  <a:pt x="9009" y="2322"/>
                </a:lnTo>
                <a:lnTo>
                  <a:pt x="9032" y="2229"/>
                </a:lnTo>
                <a:lnTo>
                  <a:pt x="9032" y="2136"/>
                </a:lnTo>
                <a:lnTo>
                  <a:pt x="9032" y="2044"/>
                </a:lnTo>
                <a:lnTo>
                  <a:pt x="8986" y="1951"/>
                </a:lnTo>
                <a:lnTo>
                  <a:pt x="8916" y="1881"/>
                </a:lnTo>
                <a:lnTo>
                  <a:pt x="8870" y="1811"/>
                </a:lnTo>
                <a:lnTo>
                  <a:pt x="8800" y="1788"/>
                </a:lnTo>
                <a:lnTo>
                  <a:pt x="8730" y="1765"/>
                </a:lnTo>
                <a:lnTo>
                  <a:pt x="8638" y="1742"/>
                </a:lnTo>
                <a:lnTo>
                  <a:pt x="8568" y="1742"/>
                </a:lnTo>
                <a:lnTo>
                  <a:pt x="8475" y="1765"/>
                </a:lnTo>
                <a:lnTo>
                  <a:pt x="8568" y="1719"/>
                </a:lnTo>
                <a:lnTo>
                  <a:pt x="8591" y="1719"/>
                </a:lnTo>
                <a:lnTo>
                  <a:pt x="8614" y="1556"/>
                </a:lnTo>
                <a:lnTo>
                  <a:pt x="8638" y="1417"/>
                </a:lnTo>
                <a:lnTo>
                  <a:pt x="8614" y="1277"/>
                </a:lnTo>
                <a:lnTo>
                  <a:pt x="8568" y="1115"/>
                </a:lnTo>
                <a:lnTo>
                  <a:pt x="8498" y="999"/>
                </a:lnTo>
                <a:lnTo>
                  <a:pt x="8405" y="860"/>
                </a:lnTo>
                <a:lnTo>
                  <a:pt x="8289" y="767"/>
                </a:lnTo>
                <a:lnTo>
                  <a:pt x="8173" y="674"/>
                </a:lnTo>
                <a:lnTo>
                  <a:pt x="8057" y="604"/>
                </a:lnTo>
                <a:lnTo>
                  <a:pt x="7918" y="558"/>
                </a:lnTo>
                <a:lnTo>
                  <a:pt x="7778" y="535"/>
                </a:lnTo>
                <a:lnTo>
                  <a:pt x="7570" y="535"/>
                </a:lnTo>
                <a:lnTo>
                  <a:pt x="7407" y="558"/>
                </a:lnTo>
                <a:lnTo>
                  <a:pt x="7268" y="604"/>
                </a:lnTo>
                <a:lnTo>
                  <a:pt x="7128" y="674"/>
                </a:lnTo>
                <a:lnTo>
                  <a:pt x="6989" y="790"/>
                </a:lnTo>
                <a:lnTo>
                  <a:pt x="7128" y="651"/>
                </a:lnTo>
                <a:lnTo>
                  <a:pt x="7082" y="488"/>
                </a:lnTo>
                <a:lnTo>
                  <a:pt x="7012" y="349"/>
                </a:lnTo>
                <a:lnTo>
                  <a:pt x="6896" y="209"/>
                </a:lnTo>
                <a:lnTo>
                  <a:pt x="6757" y="117"/>
                </a:lnTo>
                <a:lnTo>
                  <a:pt x="6618" y="70"/>
                </a:lnTo>
                <a:lnTo>
                  <a:pt x="6502" y="24"/>
                </a:lnTo>
                <a:lnTo>
                  <a:pt x="6385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8" name="Google Shape;3218;p31"/>
          <p:cNvSpPr/>
          <p:nvPr/>
        </p:nvSpPr>
        <p:spPr>
          <a:xfrm>
            <a:off x="4747451" y="2968805"/>
            <a:ext cx="156499" cy="108714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9" name="Google Shape;3219;p31"/>
          <p:cNvGrpSpPr/>
          <p:nvPr/>
        </p:nvGrpSpPr>
        <p:grpSpPr>
          <a:xfrm>
            <a:off x="-173" y="2539595"/>
            <a:ext cx="3229114" cy="1774493"/>
            <a:chOff x="-173" y="2539595"/>
            <a:chExt cx="3229114" cy="1774493"/>
          </a:xfrm>
        </p:grpSpPr>
        <p:sp>
          <p:nvSpPr>
            <p:cNvPr id="3220" name="Google Shape;3220;p31"/>
            <p:cNvSpPr/>
            <p:nvPr/>
          </p:nvSpPr>
          <p:spPr>
            <a:xfrm>
              <a:off x="360570" y="2539595"/>
              <a:ext cx="1391342" cy="668756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31"/>
            <p:cNvSpPr/>
            <p:nvPr/>
          </p:nvSpPr>
          <p:spPr>
            <a:xfrm>
              <a:off x="384717" y="3163505"/>
              <a:ext cx="85761" cy="121220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31"/>
            <p:cNvSpPr/>
            <p:nvPr/>
          </p:nvSpPr>
          <p:spPr>
            <a:xfrm>
              <a:off x="386643" y="3038755"/>
              <a:ext cx="80145" cy="130446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31"/>
            <p:cNvSpPr/>
            <p:nvPr/>
          </p:nvSpPr>
          <p:spPr>
            <a:xfrm>
              <a:off x="388488" y="3044371"/>
              <a:ext cx="78300" cy="117369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31"/>
            <p:cNvSpPr/>
            <p:nvPr/>
          </p:nvSpPr>
          <p:spPr>
            <a:xfrm>
              <a:off x="397794" y="3044371"/>
              <a:ext cx="29844" cy="119214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31"/>
            <p:cNvSpPr/>
            <p:nvPr/>
          </p:nvSpPr>
          <p:spPr>
            <a:xfrm>
              <a:off x="1619625" y="3096517"/>
              <a:ext cx="193743" cy="139752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31"/>
            <p:cNvSpPr/>
            <p:nvPr/>
          </p:nvSpPr>
          <p:spPr>
            <a:xfrm>
              <a:off x="1537635" y="3208270"/>
              <a:ext cx="363339" cy="320419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31"/>
            <p:cNvSpPr/>
            <p:nvPr/>
          </p:nvSpPr>
          <p:spPr>
            <a:xfrm>
              <a:off x="1275057" y="3518736"/>
              <a:ext cx="802812" cy="249660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31"/>
            <p:cNvSpPr/>
            <p:nvPr/>
          </p:nvSpPr>
          <p:spPr>
            <a:xfrm>
              <a:off x="1718300" y="3208275"/>
              <a:ext cx="182672" cy="310454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31"/>
            <p:cNvSpPr/>
            <p:nvPr/>
          </p:nvSpPr>
          <p:spPr>
            <a:xfrm>
              <a:off x="1595397" y="3310718"/>
              <a:ext cx="247815" cy="147213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31"/>
            <p:cNvSpPr/>
            <p:nvPr/>
          </p:nvSpPr>
          <p:spPr>
            <a:xfrm>
              <a:off x="1718302" y="3310718"/>
              <a:ext cx="124910" cy="147213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31"/>
            <p:cNvSpPr/>
            <p:nvPr/>
          </p:nvSpPr>
          <p:spPr>
            <a:xfrm>
              <a:off x="1614009" y="3518736"/>
              <a:ext cx="463861" cy="249660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31"/>
            <p:cNvSpPr/>
            <p:nvPr/>
          </p:nvSpPr>
          <p:spPr>
            <a:xfrm>
              <a:off x="2470815" y="3755240"/>
              <a:ext cx="758126" cy="558847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31"/>
            <p:cNvSpPr/>
            <p:nvPr/>
          </p:nvSpPr>
          <p:spPr>
            <a:xfrm>
              <a:off x="2586259" y="4014206"/>
              <a:ext cx="525313" cy="299881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31"/>
            <p:cNvSpPr/>
            <p:nvPr/>
          </p:nvSpPr>
          <p:spPr>
            <a:xfrm>
              <a:off x="2586259" y="4014206"/>
              <a:ext cx="525313" cy="24228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31"/>
            <p:cNvSpPr/>
            <p:nvPr/>
          </p:nvSpPr>
          <p:spPr>
            <a:xfrm>
              <a:off x="1437112" y="3755240"/>
              <a:ext cx="1411880" cy="186363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31"/>
            <p:cNvSpPr/>
            <p:nvPr/>
          </p:nvSpPr>
          <p:spPr>
            <a:xfrm>
              <a:off x="677125" y="3941519"/>
              <a:ext cx="1041189" cy="372565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31"/>
            <p:cNvSpPr/>
            <p:nvPr/>
          </p:nvSpPr>
          <p:spPr>
            <a:xfrm>
              <a:off x="2586259" y="4138956"/>
              <a:ext cx="314883" cy="17513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31"/>
            <p:cNvSpPr/>
            <p:nvPr/>
          </p:nvSpPr>
          <p:spPr>
            <a:xfrm>
              <a:off x="1710921" y="3755240"/>
              <a:ext cx="759971" cy="558847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31"/>
            <p:cNvSpPr/>
            <p:nvPr/>
          </p:nvSpPr>
          <p:spPr>
            <a:xfrm>
              <a:off x="1828211" y="4014206"/>
              <a:ext cx="525313" cy="299881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31"/>
            <p:cNvSpPr/>
            <p:nvPr/>
          </p:nvSpPr>
          <p:spPr>
            <a:xfrm>
              <a:off x="1828211" y="4014206"/>
              <a:ext cx="525313" cy="24228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31"/>
            <p:cNvSpPr/>
            <p:nvPr/>
          </p:nvSpPr>
          <p:spPr>
            <a:xfrm>
              <a:off x="679064" y="3755240"/>
              <a:ext cx="1411880" cy="186363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31"/>
            <p:cNvSpPr/>
            <p:nvPr/>
          </p:nvSpPr>
          <p:spPr>
            <a:xfrm>
              <a:off x="1828211" y="4138956"/>
              <a:ext cx="314883" cy="17513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31"/>
            <p:cNvSpPr/>
            <p:nvPr/>
          </p:nvSpPr>
          <p:spPr>
            <a:xfrm>
              <a:off x="677125" y="3941519"/>
              <a:ext cx="1041189" cy="372565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44" name="Google Shape;3244;p31"/>
            <p:cNvGrpSpPr/>
            <p:nvPr/>
          </p:nvGrpSpPr>
          <p:grpSpPr>
            <a:xfrm>
              <a:off x="-173" y="3919629"/>
              <a:ext cx="763214" cy="394458"/>
              <a:chOff x="4788538" y="2017249"/>
              <a:chExt cx="1752099" cy="905551"/>
            </a:xfrm>
          </p:grpSpPr>
          <p:sp>
            <p:nvSpPr>
              <p:cNvPr id="3245" name="Google Shape;3245;p31"/>
              <p:cNvSpPr/>
              <p:nvPr/>
            </p:nvSpPr>
            <p:spPr>
              <a:xfrm>
                <a:off x="4788538" y="2017249"/>
                <a:ext cx="1134977" cy="905550"/>
              </a:xfrm>
              <a:custGeom>
                <a:avLst/>
                <a:gdLst/>
                <a:ahLst/>
                <a:cxnLst/>
                <a:rect l="l" t="t" r="r" b="b"/>
                <a:pathLst>
                  <a:path w="4482" h="3576" extrusionOk="0">
                    <a:moveTo>
                      <a:pt x="0" y="0"/>
                    </a:moveTo>
                    <a:lnTo>
                      <a:pt x="0" y="3576"/>
                    </a:lnTo>
                    <a:lnTo>
                      <a:pt x="4481" y="3576"/>
                    </a:lnTo>
                    <a:lnTo>
                      <a:pt x="44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6" name="Google Shape;3246;p31"/>
              <p:cNvSpPr/>
              <p:nvPr/>
            </p:nvSpPr>
            <p:spPr>
              <a:xfrm>
                <a:off x="5305887" y="2017249"/>
                <a:ext cx="1234749" cy="905550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3576" extrusionOk="0">
                    <a:moveTo>
                      <a:pt x="2438" y="0"/>
                    </a:moveTo>
                    <a:lnTo>
                      <a:pt x="2183" y="23"/>
                    </a:lnTo>
                    <a:lnTo>
                      <a:pt x="1927" y="47"/>
                    </a:lnTo>
                    <a:lnTo>
                      <a:pt x="1695" y="93"/>
                    </a:lnTo>
                    <a:lnTo>
                      <a:pt x="1486" y="139"/>
                    </a:lnTo>
                    <a:lnTo>
                      <a:pt x="1277" y="232"/>
                    </a:lnTo>
                    <a:lnTo>
                      <a:pt x="1068" y="325"/>
                    </a:lnTo>
                    <a:lnTo>
                      <a:pt x="883" y="418"/>
                    </a:lnTo>
                    <a:lnTo>
                      <a:pt x="697" y="534"/>
                    </a:lnTo>
                    <a:lnTo>
                      <a:pt x="558" y="673"/>
                    </a:lnTo>
                    <a:lnTo>
                      <a:pt x="418" y="813"/>
                    </a:lnTo>
                    <a:lnTo>
                      <a:pt x="279" y="975"/>
                    </a:lnTo>
                    <a:lnTo>
                      <a:pt x="186" y="1138"/>
                    </a:lnTo>
                    <a:lnTo>
                      <a:pt x="93" y="1300"/>
                    </a:lnTo>
                    <a:lnTo>
                      <a:pt x="47" y="1486"/>
                    </a:lnTo>
                    <a:lnTo>
                      <a:pt x="0" y="1672"/>
                    </a:lnTo>
                    <a:lnTo>
                      <a:pt x="0" y="1857"/>
                    </a:lnTo>
                    <a:lnTo>
                      <a:pt x="0" y="3576"/>
                    </a:lnTo>
                    <a:lnTo>
                      <a:pt x="4876" y="3576"/>
                    </a:lnTo>
                    <a:lnTo>
                      <a:pt x="4876" y="1857"/>
                    </a:lnTo>
                    <a:lnTo>
                      <a:pt x="4853" y="1672"/>
                    </a:lnTo>
                    <a:lnTo>
                      <a:pt x="4829" y="1486"/>
                    </a:lnTo>
                    <a:lnTo>
                      <a:pt x="4760" y="1300"/>
                    </a:lnTo>
                    <a:lnTo>
                      <a:pt x="4667" y="1138"/>
                    </a:lnTo>
                    <a:lnTo>
                      <a:pt x="4574" y="975"/>
                    </a:lnTo>
                    <a:lnTo>
                      <a:pt x="4458" y="813"/>
                    </a:lnTo>
                    <a:lnTo>
                      <a:pt x="4319" y="673"/>
                    </a:lnTo>
                    <a:lnTo>
                      <a:pt x="4156" y="534"/>
                    </a:lnTo>
                    <a:lnTo>
                      <a:pt x="3970" y="418"/>
                    </a:lnTo>
                    <a:lnTo>
                      <a:pt x="3785" y="325"/>
                    </a:lnTo>
                    <a:lnTo>
                      <a:pt x="3599" y="232"/>
                    </a:lnTo>
                    <a:lnTo>
                      <a:pt x="3390" y="139"/>
                    </a:lnTo>
                    <a:lnTo>
                      <a:pt x="3158" y="93"/>
                    </a:lnTo>
                    <a:lnTo>
                      <a:pt x="2926" y="47"/>
                    </a:lnTo>
                    <a:lnTo>
                      <a:pt x="2670" y="23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7" name="Google Shape;3247;p31"/>
              <p:cNvSpPr/>
              <p:nvPr/>
            </p:nvSpPr>
            <p:spPr>
              <a:xfrm>
                <a:off x="5305887" y="2070174"/>
                <a:ext cx="1234749" cy="793876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3135" extrusionOk="0">
                    <a:moveTo>
                      <a:pt x="1301" y="0"/>
                    </a:moveTo>
                    <a:lnTo>
                      <a:pt x="1068" y="116"/>
                    </a:lnTo>
                    <a:lnTo>
                      <a:pt x="3785" y="116"/>
                    </a:lnTo>
                    <a:lnTo>
                      <a:pt x="3576" y="0"/>
                    </a:lnTo>
                    <a:close/>
                    <a:moveTo>
                      <a:pt x="651" y="395"/>
                    </a:moveTo>
                    <a:lnTo>
                      <a:pt x="534" y="488"/>
                    </a:lnTo>
                    <a:lnTo>
                      <a:pt x="4342" y="488"/>
                    </a:lnTo>
                    <a:lnTo>
                      <a:pt x="4226" y="395"/>
                    </a:lnTo>
                    <a:close/>
                    <a:moveTo>
                      <a:pt x="279" y="766"/>
                    </a:moveTo>
                    <a:lnTo>
                      <a:pt x="209" y="859"/>
                    </a:lnTo>
                    <a:lnTo>
                      <a:pt x="4644" y="859"/>
                    </a:lnTo>
                    <a:lnTo>
                      <a:pt x="4574" y="766"/>
                    </a:lnTo>
                    <a:close/>
                    <a:moveTo>
                      <a:pt x="93" y="1138"/>
                    </a:moveTo>
                    <a:lnTo>
                      <a:pt x="47" y="1254"/>
                    </a:lnTo>
                    <a:lnTo>
                      <a:pt x="4806" y="1254"/>
                    </a:lnTo>
                    <a:lnTo>
                      <a:pt x="4783" y="1138"/>
                    </a:lnTo>
                    <a:close/>
                    <a:moveTo>
                      <a:pt x="0" y="1532"/>
                    </a:moveTo>
                    <a:lnTo>
                      <a:pt x="0" y="1625"/>
                    </a:lnTo>
                    <a:lnTo>
                      <a:pt x="4876" y="1625"/>
                    </a:lnTo>
                    <a:lnTo>
                      <a:pt x="4853" y="1532"/>
                    </a:lnTo>
                    <a:close/>
                    <a:moveTo>
                      <a:pt x="0" y="1904"/>
                    </a:moveTo>
                    <a:lnTo>
                      <a:pt x="0" y="1997"/>
                    </a:lnTo>
                    <a:lnTo>
                      <a:pt x="4876" y="1997"/>
                    </a:lnTo>
                    <a:lnTo>
                      <a:pt x="4876" y="1904"/>
                    </a:lnTo>
                    <a:close/>
                    <a:moveTo>
                      <a:pt x="0" y="2275"/>
                    </a:moveTo>
                    <a:lnTo>
                      <a:pt x="0" y="2391"/>
                    </a:lnTo>
                    <a:lnTo>
                      <a:pt x="4876" y="2391"/>
                    </a:lnTo>
                    <a:lnTo>
                      <a:pt x="4876" y="2275"/>
                    </a:lnTo>
                    <a:close/>
                    <a:moveTo>
                      <a:pt x="0" y="2670"/>
                    </a:moveTo>
                    <a:lnTo>
                      <a:pt x="0" y="2763"/>
                    </a:lnTo>
                    <a:lnTo>
                      <a:pt x="4876" y="2763"/>
                    </a:lnTo>
                    <a:lnTo>
                      <a:pt x="4876" y="2670"/>
                    </a:lnTo>
                    <a:close/>
                    <a:moveTo>
                      <a:pt x="0" y="3041"/>
                    </a:moveTo>
                    <a:lnTo>
                      <a:pt x="0" y="3134"/>
                    </a:lnTo>
                    <a:lnTo>
                      <a:pt x="4876" y="3134"/>
                    </a:lnTo>
                    <a:lnTo>
                      <a:pt x="4876" y="304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3248;p31"/>
              <p:cNvSpPr/>
              <p:nvPr/>
            </p:nvSpPr>
            <p:spPr>
              <a:xfrm>
                <a:off x="5535060" y="2434572"/>
                <a:ext cx="776403" cy="488227"/>
              </a:xfrm>
              <a:custGeom>
                <a:avLst/>
                <a:gdLst/>
                <a:ahLst/>
                <a:cxnLst/>
                <a:rect l="l" t="t" r="r" b="b"/>
                <a:pathLst>
                  <a:path w="3066" h="1928" extrusionOk="0">
                    <a:moveTo>
                      <a:pt x="1" y="1"/>
                    </a:moveTo>
                    <a:lnTo>
                      <a:pt x="1" y="1928"/>
                    </a:lnTo>
                    <a:lnTo>
                      <a:pt x="3065" y="1928"/>
                    </a:lnTo>
                    <a:lnTo>
                      <a:pt x="30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49" name="Google Shape;3249;p31"/>
            <p:cNvSpPr/>
            <p:nvPr/>
          </p:nvSpPr>
          <p:spPr>
            <a:xfrm>
              <a:off x="181922" y="3259027"/>
              <a:ext cx="555684" cy="188699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50" name="Google Shape;3250;p31"/>
            <p:cNvGrpSpPr/>
            <p:nvPr/>
          </p:nvGrpSpPr>
          <p:grpSpPr>
            <a:xfrm flipH="1">
              <a:off x="99954" y="3425420"/>
              <a:ext cx="698822" cy="329093"/>
              <a:chOff x="811985" y="3296192"/>
              <a:chExt cx="1330582" cy="626605"/>
            </a:xfrm>
          </p:grpSpPr>
          <p:sp>
            <p:nvSpPr>
              <p:cNvPr id="3251" name="Google Shape;3251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252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253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3254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5" name="Google Shape;3255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3256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7" name="Google Shape;3257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8" name="Google Shape;3258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3259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3260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261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62" name="Google Shape;3262;p31"/>
          <p:cNvGrpSpPr/>
          <p:nvPr/>
        </p:nvGrpSpPr>
        <p:grpSpPr>
          <a:xfrm>
            <a:off x="4919327" y="3555682"/>
            <a:ext cx="2948097" cy="1078271"/>
            <a:chOff x="5331602" y="3459769"/>
            <a:chExt cx="2948097" cy="1078271"/>
          </a:xfrm>
        </p:grpSpPr>
        <p:grpSp>
          <p:nvGrpSpPr>
            <p:cNvPr id="3263" name="Google Shape;3263;p31"/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3264" name="Google Shape;3264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3269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4" name="Google Shape;3274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75" name="Google Shape;3275;p31"/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3276" name="Google Shape;3276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87" name="Google Shape;3287;p31"/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3288" name="Google Shape;3288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289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3290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1" name="Google Shape;3291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2" name="Google Shape;3292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3" name="Google Shape;3293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4" name="Google Shape;3294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99" name="Google Shape;3299;p31"/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3300" name="Google Shape;3300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4" name="Google Shape;3304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5" name="Google Shape;3305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3306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3308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309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0" name="Google Shape;3310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11" name="Google Shape;3311;p31"/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3312" name="Google Shape;3312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3" name="Google Shape;3313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4" name="Google Shape;3314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3315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3320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3322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23" name="Google Shape;3323;p31"/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3324" name="Google Shape;3324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8" name="Google Shape;3328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9" name="Google Shape;3329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0" name="Google Shape;3330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1" name="Google Shape;3331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332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333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3334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35" name="Google Shape;3335;p31"/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3336" name="Google Shape;3336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339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3340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342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3" name="Google Shape;3343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4" name="Google Shape;3344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5" name="Google Shape;3345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6" name="Google Shape;3346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47" name="Google Shape;3347;p31"/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3348" name="Google Shape;3348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9" name="Google Shape;3349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0" name="Google Shape;3350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1" name="Google Shape;3351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2" name="Google Shape;3352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3" name="Google Shape;3353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4" name="Google Shape;3354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5" name="Google Shape;3355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6" name="Google Shape;3356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7" name="Google Shape;3357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8" name="Google Shape;3358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59" name="Google Shape;3359;p31"/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3360" name="Google Shape;3360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1" name="Google Shape;3361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2" name="Google Shape;3362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3" name="Google Shape;3363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4" name="Google Shape;3364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5" name="Google Shape;3365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6" name="Google Shape;3366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7" name="Google Shape;3367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8" name="Google Shape;3368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9" name="Google Shape;3369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0" name="Google Shape;3370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71" name="Google Shape;3371;p31"/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3372" name="Google Shape;3372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3" name="Google Shape;3373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4" name="Google Shape;3374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5" name="Google Shape;3375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6" name="Google Shape;3376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7" name="Google Shape;3377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8" name="Google Shape;3378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9" name="Google Shape;3379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0" name="Google Shape;3380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1" name="Google Shape;3381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2" name="Google Shape;3382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83" name="Google Shape;3383;p31"/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3384" name="Google Shape;3384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5" name="Google Shape;3385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6" name="Google Shape;3386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7" name="Google Shape;3387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8" name="Google Shape;3388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9" name="Google Shape;3389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0" name="Google Shape;3390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1" name="Google Shape;3391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2" name="Google Shape;3392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3" name="Google Shape;3393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4" name="Google Shape;3394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95" name="Google Shape;3395;p31"/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3396" name="Google Shape;3396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7" name="Google Shape;3397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8" name="Google Shape;3398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9" name="Google Shape;3399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0" name="Google Shape;3400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1" name="Google Shape;3401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2" name="Google Shape;3402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3" name="Google Shape;3403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4" name="Google Shape;3404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5" name="Google Shape;3405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6" name="Google Shape;3406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07" name="Google Shape;3407;p31"/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3408" name="Google Shape;3408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9" name="Google Shape;3409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0" name="Google Shape;3410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1" name="Google Shape;3411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2" name="Google Shape;3412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3" name="Google Shape;3413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4" name="Google Shape;3414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5" name="Google Shape;3415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6" name="Google Shape;3416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7" name="Google Shape;3417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8" name="Google Shape;3418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19" name="Google Shape;3419;p31"/>
          <p:cNvGrpSpPr/>
          <p:nvPr/>
        </p:nvGrpSpPr>
        <p:grpSpPr>
          <a:xfrm>
            <a:off x="3880155" y="3862474"/>
            <a:ext cx="5364933" cy="1073538"/>
            <a:chOff x="3844788" y="3789525"/>
            <a:chExt cx="3388878" cy="678124"/>
          </a:xfrm>
        </p:grpSpPr>
        <p:sp>
          <p:nvSpPr>
            <p:cNvPr id="3420" name="Google Shape;3420;p31"/>
            <p:cNvSpPr/>
            <p:nvPr/>
          </p:nvSpPr>
          <p:spPr>
            <a:xfrm>
              <a:off x="4219555" y="3789525"/>
              <a:ext cx="39740" cy="66758"/>
            </a:xfrm>
            <a:custGeom>
              <a:avLst/>
              <a:gdLst/>
              <a:ahLst/>
              <a:cxnLst/>
              <a:rect l="l" t="t" r="r" b="b"/>
              <a:pathLst>
                <a:path w="581" h="976" extrusionOk="0">
                  <a:moveTo>
                    <a:pt x="279" y="0"/>
                  </a:moveTo>
                  <a:lnTo>
                    <a:pt x="1" y="24"/>
                  </a:lnTo>
                  <a:lnTo>
                    <a:pt x="1" y="952"/>
                  </a:lnTo>
                  <a:lnTo>
                    <a:pt x="256" y="975"/>
                  </a:lnTo>
                  <a:lnTo>
                    <a:pt x="395" y="952"/>
                  </a:lnTo>
                  <a:lnTo>
                    <a:pt x="511" y="952"/>
                  </a:lnTo>
                  <a:lnTo>
                    <a:pt x="535" y="929"/>
                  </a:lnTo>
                  <a:lnTo>
                    <a:pt x="558" y="883"/>
                  </a:lnTo>
                  <a:lnTo>
                    <a:pt x="581" y="790"/>
                  </a:lnTo>
                  <a:lnTo>
                    <a:pt x="558" y="581"/>
                  </a:lnTo>
                  <a:lnTo>
                    <a:pt x="535" y="302"/>
                  </a:lnTo>
                  <a:lnTo>
                    <a:pt x="535" y="163"/>
                  </a:lnTo>
                  <a:lnTo>
                    <a:pt x="558" y="70"/>
                  </a:lnTo>
                  <a:lnTo>
                    <a:pt x="535" y="24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31"/>
            <p:cNvSpPr/>
            <p:nvPr/>
          </p:nvSpPr>
          <p:spPr>
            <a:xfrm>
              <a:off x="4236997" y="3800606"/>
              <a:ext cx="50890" cy="63612"/>
            </a:xfrm>
            <a:custGeom>
              <a:avLst/>
              <a:gdLst/>
              <a:ahLst/>
              <a:cxnLst/>
              <a:rect l="l" t="t" r="r" b="b"/>
              <a:pathLst>
                <a:path w="744" h="930" extrusionOk="0">
                  <a:moveTo>
                    <a:pt x="280" y="1"/>
                  </a:moveTo>
                  <a:lnTo>
                    <a:pt x="280" y="140"/>
                  </a:lnTo>
                  <a:lnTo>
                    <a:pt x="303" y="419"/>
                  </a:lnTo>
                  <a:lnTo>
                    <a:pt x="326" y="628"/>
                  </a:lnTo>
                  <a:lnTo>
                    <a:pt x="303" y="721"/>
                  </a:lnTo>
                  <a:lnTo>
                    <a:pt x="280" y="767"/>
                  </a:lnTo>
                  <a:lnTo>
                    <a:pt x="256" y="790"/>
                  </a:lnTo>
                  <a:lnTo>
                    <a:pt x="140" y="790"/>
                  </a:lnTo>
                  <a:lnTo>
                    <a:pt x="1" y="813"/>
                  </a:lnTo>
                  <a:lnTo>
                    <a:pt x="1" y="837"/>
                  </a:lnTo>
                  <a:lnTo>
                    <a:pt x="1" y="883"/>
                  </a:lnTo>
                  <a:lnTo>
                    <a:pt x="47" y="906"/>
                  </a:lnTo>
                  <a:lnTo>
                    <a:pt x="349" y="930"/>
                  </a:lnTo>
                  <a:lnTo>
                    <a:pt x="558" y="906"/>
                  </a:lnTo>
                  <a:lnTo>
                    <a:pt x="697" y="883"/>
                  </a:lnTo>
                  <a:lnTo>
                    <a:pt x="744" y="860"/>
                  </a:lnTo>
                  <a:lnTo>
                    <a:pt x="697" y="813"/>
                  </a:lnTo>
                  <a:lnTo>
                    <a:pt x="674" y="744"/>
                  </a:lnTo>
                  <a:lnTo>
                    <a:pt x="651" y="581"/>
                  </a:lnTo>
                  <a:lnTo>
                    <a:pt x="674" y="396"/>
                  </a:lnTo>
                  <a:lnTo>
                    <a:pt x="697" y="233"/>
                  </a:lnTo>
                  <a:lnTo>
                    <a:pt x="744" y="117"/>
                  </a:lnTo>
                  <a:lnTo>
                    <a:pt x="744" y="47"/>
                  </a:lnTo>
                  <a:lnTo>
                    <a:pt x="6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31"/>
            <p:cNvSpPr/>
            <p:nvPr/>
          </p:nvSpPr>
          <p:spPr>
            <a:xfrm>
              <a:off x="4221128" y="3789525"/>
              <a:ext cx="9644" cy="406570"/>
            </a:xfrm>
            <a:custGeom>
              <a:avLst/>
              <a:gdLst/>
              <a:ahLst/>
              <a:cxnLst/>
              <a:rect l="l" t="t" r="r" b="b"/>
              <a:pathLst>
                <a:path w="141" h="5944" extrusionOk="0">
                  <a:moveTo>
                    <a:pt x="1" y="0"/>
                  </a:moveTo>
                  <a:lnTo>
                    <a:pt x="1" y="5944"/>
                  </a:lnTo>
                  <a:lnTo>
                    <a:pt x="140" y="5944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31"/>
            <p:cNvSpPr/>
            <p:nvPr/>
          </p:nvSpPr>
          <p:spPr>
            <a:xfrm>
              <a:off x="3844788" y="4041992"/>
              <a:ext cx="3388878" cy="425653"/>
            </a:xfrm>
            <a:custGeom>
              <a:avLst/>
              <a:gdLst/>
              <a:ahLst/>
              <a:cxnLst/>
              <a:rect l="l" t="t" r="r" b="b"/>
              <a:pathLst>
                <a:path w="49545" h="6223" extrusionOk="0">
                  <a:moveTo>
                    <a:pt x="10935" y="1371"/>
                  </a:moveTo>
                  <a:lnTo>
                    <a:pt x="10935" y="1788"/>
                  </a:lnTo>
                  <a:lnTo>
                    <a:pt x="10541" y="1371"/>
                  </a:lnTo>
                  <a:close/>
                  <a:moveTo>
                    <a:pt x="37379" y="1371"/>
                  </a:moveTo>
                  <a:lnTo>
                    <a:pt x="37217" y="1533"/>
                  </a:lnTo>
                  <a:lnTo>
                    <a:pt x="37031" y="1696"/>
                  </a:lnTo>
                  <a:lnTo>
                    <a:pt x="36845" y="1858"/>
                  </a:lnTo>
                  <a:lnTo>
                    <a:pt x="36613" y="1974"/>
                  </a:lnTo>
                  <a:lnTo>
                    <a:pt x="36613" y="1371"/>
                  </a:lnTo>
                  <a:close/>
                  <a:moveTo>
                    <a:pt x="36358" y="1371"/>
                  </a:moveTo>
                  <a:lnTo>
                    <a:pt x="36358" y="2114"/>
                  </a:lnTo>
                  <a:lnTo>
                    <a:pt x="36195" y="2183"/>
                  </a:lnTo>
                  <a:lnTo>
                    <a:pt x="36009" y="2230"/>
                  </a:lnTo>
                  <a:lnTo>
                    <a:pt x="35824" y="2253"/>
                  </a:lnTo>
                  <a:lnTo>
                    <a:pt x="35824" y="1371"/>
                  </a:lnTo>
                  <a:close/>
                  <a:moveTo>
                    <a:pt x="11748" y="1371"/>
                  </a:moveTo>
                  <a:lnTo>
                    <a:pt x="11748" y="2322"/>
                  </a:lnTo>
                  <a:lnTo>
                    <a:pt x="11655" y="2322"/>
                  </a:lnTo>
                  <a:lnTo>
                    <a:pt x="11562" y="2299"/>
                  </a:lnTo>
                  <a:lnTo>
                    <a:pt x="11446" y="2230"/>
                  </a:lnTo>
                  <a:lnTo>
                    <a:pt x="11191" y="2021"/>
                  </a:lnTo>
                  <a:lnTo>
                    <a:pt x="11191" y="1371"/>
                  </a:lnTo>
                  <a:close/>
                  <a:moveTo>
                    <a:pt x="12537" y="1371"/>
                  </a:moveTo>
                  <a:lnTo>
                    <a:pt x="12537" y="2322"/>
                  </a:lnTo>
                  <a:lnTo>
                    <a:pt x="11980" y="2322"/>
                  </a:lnTo>
                  <a:lnTo>
                    <a:pt x="11980" y="1371"/>
                  </a:lnTo>
                  <a:close/>
                  <a:moveTo>
                    <a:pt x="35568" y="1371"/>
                  </a:moveTo>
                  <a:lnTo>
                    <a:pt x="35568" y="2299"/>
                  </a:lnTo>
                  <a:lnTo>
                    <a:pt x="35034" y="2322"/>
                  </a:lnTo>
                  <a:lnTo>
                    <a:pt x="35034" y="1371"/>
                  </a:lnTo>
                  <a:close/>
                  <a:moveTo>
                    <a:pt x="13327" y="1371"/>
                  </a:moveTo>
                  <a:lnTo>
                    <a:pt x="13327" y="2346"/>
                  </a:lnTo>
                  <a:lnTo>
                    <a:pt x="12770" y="2346"/>
                  </a:lnTo>
                  <a:lnTo>
                    <a:pt x="12770" y="1371"/>
                  </a:lnTo>
                  <a:close/>
                  <a:moveTo>
                    <a:pt x="14116" y="1371"/>
                  </a:moveTo>
                  <a:lnTo>
                    <a:pt x="14116" y="2346"/>
                  </a:lnTo>
                  <a:lnTo>
                    <a:pt x="13582" y="2346"/>
                  </a:lnTo>
                  <a:lnTo>
                    <a:pt x="13582" y="1371"/>
                  </a:lnTo>
                  <a:close/>
                  <a:moveTo>
                    <a:pt x="14906" y="1371"/>
                  </a:moveTo>
                  <a:lnTo>
                    <a:pt x="14906" y="2346"/>
                  </a:lnTo>
                  <a:lnTo>
                    <a:pt x="14372" y="2346"/>
                  </a:lnTo>
                  <a:lnTo>
                    <a:pt x="14372" y="1371"/>
                  </a:lnTo>
                  <a:close/>
                  <a:moveTo>
                    <a:pt x="15718" y="1371"/>
                  </a:moveTo>
                  <a:lnTo>
                    <a:pt x="15718" y="2369"/>
                  </a:lnTo>
                  <a:lnTo>
                    <a:pt x="15161" y="2369"/>
                  </a:lnTo>
                  <a:lnTo>
                    <a:pt x="15161" y="1371"/>
                  </a:lnTo>
                  <a:close/>
                  <a:moveTo>
                    <a:pt x="16507" y="1371"/>
                  </a:moveTo>
                  <a:lnTo>
                    <a:pt x="16507" y="2369"/>
                  </a:lnTo>
                  <a:lnTo>
                    <a:pt x="15950" y="2369"/>
                  </a:lnTo>
                  <a:lnTo>
                    <a:pt x="15950" y="1371"/>
                  </a:lnTo>
                  <a:close/>
                  <a:moveTo>
                    <a:pt x="17297" y="1371"/>
                  </a:moveTo>
                  <a:lnTo>
                    <a:pt x="17297" y="2369"/>
                  </a:lnTo>
                  <a:lnTo>
                    <a:pt x="16740" y="2369"/>
                  </a:lnTo>
                  <a:lnTo>
                    <a:pt x="16740" y="1371"/>
                  </a:lnTo>
                  <a:close/>
                  <a:moveTo>
                    <a:pt x="34779" y="1371"/>
                  </a:moveTo>
                  <a:lnTo>
                    <a:pt x="34779" y="2346"/>
                  </a:lnTo>
                  <a:lnTo>
                    <a:pt x="34222" y="2369"/>
                  </a:lnTo>
                  <a:lnTo>
                    <a:pt x="34222" y="1371"/>
                  </a:lnTo>
                  <a:close/>
                  <a:moveTo>
                    <a:pt x="18086" y="1371"/>
                  </a:moveTo>
                  <a:lnTo>
                    <a:pt x="18086" y="2392"/>
                  </a:lnTo>
                  <a:lnTo>
                    <a:pt x="17552" y="2392"/>
                  </a:lnTo>
                  <a:lnTo>
                    <a:pt x="17552" y="1371"/>
                  </a:lnTo>
                  <a:close/>
                  <a:moveTo>
                    <a:pt x="18899" y="1371"/>
                  </a:moveTo>
                  <a:lnTo>
                    <a:pt x="18899" y="2392"/>
                  </a:lnTo>
                  <a:lnTo>
                    <a:pt x="18342" y="2392"/>
                  </a:lnTo>
                  <a:lnTo>
                    <a:pt x="18342" y="1371"/>
                  </a:lnTo>
                  <a:close/>
                  <a:moveTo>
                    <a:pt x="19688" y="1371"/>
                  </a:moveTo>
                  <a:lnTo>
                    <a:pt x="19688" y="2392"/>
                  </a:lnTo>
                  <a:lnTo>
                    <a:pt x="19131" y="2392"/>
                  </a:lnTo>
                  <a:lnTo>
                    <a:pt x="19131" y="1371"/>
                  </a:lnTo>
                  <a:close/>
                  <a:moveTo>
                    <a:pt x="33200" y="1371"/>
                  </a:moveTo>
                  <a:lnTo>
                    <a:pt x="33200" y="2392"/>
                  </a:lnTo>
                  <a:lnTo>
                    <a:pt x="32643" y="2392"/>
                  </a:lnTo>
                  <a:lnTo>
                    <a:pt x="32643" y="1371"/>
                  </a:lnTo>
                  <a:close/>
                  <a:moveTo>
                    <a:pt x="33990" y="1371"/>
                  </a:moveTo>
                  <a:lnTo>
                    <a:pt x="33990" y="2369"/>
                  </a:lnTo>
                  <a:lnTo>
                    <a:pt x="33432" y="2392"/>
                  </a:lnTo>
                  <a:lnTo>
                    <a:pt x="33432" y="1371"/>
                  </a:lnTo>
                  <a:close/>
                  <a:moveTo>
                    <a:pt x="20478" y="1371"/>
                  </a:moveTo>
                  <a:lnTo>
                    <a:pt x="20478" y="2415"/>
                  </a:lnTo>
                  <a:lnTo>
                    <a:pt x="19920" y="2392"/>
                  </a:lnTo>
                  <a:lnTo>
                    <a:pt x="19920" y="1371"/>
                  </a:lnTo>
                  <a:close/>
                  <a:moveTo>
                    <a:pt x="21267" y="1371"/>
                  </a:moveTo>
                  <a:lnTo>
                    <a:pt x="21267" y="2415"/>
                  </a:lnTo>
                  <a:lnTo>
                    <a:pt x="20733" y="2415"/>
                  </a:lnTo>
                  <a:lnTo>
                    <a:pt x="20733" y="1371"/>
                  </a:lnTo>
                  <a:close/>
                  <a:moveTo>
                    <a:pt x="22056" y="1371"/>
                  </a:moveTo>
                  <a:lnTo>
                    <a:pt x="22056" y="2415"/>
                  </a:lnTo>
                  <a:lnTo>
                    <a:pt x="21522" y="2415"/>
                  </a:lnTo>
                  <a:lnTo>
                    <a:pt x="21522" y="1371"/>
                  </a:lnTo>
                  <a:close/>
                  <a:moveTo>
                    <a:pt x="22869" y="1371"/>
                  </a:moveTo>
                  <a:lnTo>
                    <a:pt x="22869" y="2415"/>
                  </a:lnTo>
                  <a:lnTo>
                    <a:pt x="22312" y="2415"/>
                  </a:lnTo>
                  <a:lnTo>
                    <a:pt x="22312" y="1371"/>
                  </a:lnTo>
                  <a:close/>
                  <a:moveTo>
                    <a:pt x="23658" y="1371"/>
                  </a:moveTo>
                  <a:lnTo>
                    <a:pt x="23658" y="2415"/>
                  </a:lnTo>
                  <a:lnTo>
                    <a:pt x="23101" y="2415"/>
                  </a:lnTo>
                  <a:lnTo>
                    <a:pt x="23101" y="1371"/>
                  </a:lnTo>
                  <a:close/>
                  <a:moveTo>
                    <a:pt x="24448" y="1371"/>
                  </a:moveTo>
                  <a:lnTo>
                    <a:pt x="24448" y="2415"/>
                  </a:lnTo>
                  <a:lnTo>
                    <a:pt x="23890" y="2415"/>
                  </a:lnTo>
                  <a:lnTo>
                    <a:pt x="23890" y="1371"/>
                  </a:lnTo>
                  <a:close/>
                  <a:moveTo>
                    <a:pt x="31598" y="1371"/>
                  </a:moveTo>
                  <a:lnTo>
                    <a:pt x="31598" y="2415"/>
                  </a:lnTo>
                  <a:lnTo>
                    <a:pt x="31041" y="2415"/>
                  </a:lnTo>
                  <a:lnTo>
                    <a:pt x="31041" y="1371"/>
                  </a:lnTo>
                  <a:close/>
                  <a:moveTo>
                    <a:pt x="32388" y="1371"/>
                  </a:moveTo>
                  <a:lnTo>
                    <a:pt x="32388" y="2392"/>
                  </a:lnTo>
                  <a:lnTo>
                    <a:pt x="31854" y="2415"/>
                  </a:lnTo>
                  <a:lnTo>
                    <a:pt x="31854" y="1371"/>
                  </a:lnTo>
                  <a:close/>
                  <a:moveTo>
                    <a:pt x="25237" y="1371"/>
                  </a:moveTo>
                  <a:lnTo>
                    <a:pt x="25237" y="2439"/>
                  </a:lnTo>
                  <a:lnTo>
                    <a:pt x="24703" y="2415"/>
                  </a:lnTo>
                  <a:lnTo>
                    <a:pt x="24703" y="1371"/>
                  </a:lnTo>
                  <a:close/>
                  <a:moveTo>
                    <a:pt x="26050" y="1371"/>
                  </a:moveTo>
                  <a:lnTo>
                    <a:pt x="26050" y="2439"/>
                  </a:lnTo>
                  <a:lnTo>
                    <a:pt x="25492" y="2439"/>
                  </a:lnTo>
                  <a:lnTo>
                    <a:pt x="25492" y="1371"/>
                  </a:lnTo>
                  <a:close/>
                  <a:moveTo>
                    <a:pt x="26839" y="1371"/>
                  </a:moveTo>
                  <a:lnTo>
                    <a:pt x="26839" y="2439"/>
                  </a:lnTo>
                  <a:lnTo>
                    <a:pt x="26282" y="2439"/>
                  </a:lnTo>
                  <a:lnTo>
                    <a:pt x="26282" y="1371"/>
                  </a:lnTo>
                  <a:close/>
                  <a:moveTo>
                    <a:pt x="27628" y="1371"/>
                  </a:moveTo>
                  <a:lnTo>
                    <a:pt x="27628" y="2439"/>
                  </a:lnTo>
                  <a:lnTo>
                    <a:pt x="27071" y="2439"/>
                  </a:lnTo>
                  <a:lnTo>
                    <a:pt x="27071" y="1371"/>
                  </a:lnTo>
                  <a:close/>
                  <a:moveTo>
                    <a:pt x="28418" y="1371"/>
                  </a:moveTo>
                  <a:lnTo>
                    <a:pt x="28418" y="2439"/>
                  </a:lnTo>
                  <a:lnTo>
                    <a:pt x="27884" y="2439"/>
                  </a:lnTo>
                  <a:lnTo>
                    <a:pt x="27884" y="1371"/>
                  </a:lnTo>
                  <a:close/>
                  <a:moveTo>
                    <a:pt x="29207" y="1371"/>
                  </a:moveTo>
                  <a:lnTo>
                    <a:pt x="29207" y="2439"/>
                  </a:lnTo>
                  <a:lnTo>
                    <a:pt x="28673" y="2439"/>
                  </a:lnTo>
                  <a:lnTo>
                    <a:pt x="28673" y="1371"/>
                  </a:lnTo>
                  <a:close/>
                  <a:moveTo>
                    <a:pt x="30020" y="1371"/>
                  </a:moveTo>
                  <a:lnTo>
                    <a:pt x="30020" y="2439"/>
                  </a:lnTo>
                  <a:lnTo>
                    <a:pt x="29462" y="2439"/>
                  </a:lnTo>
                  <a:lnTo>
                    <a:pt x="29462" y="1371"/>
                  </a:lnTo>
                  <a:close/>
                  <a:moveTo>
                    <a:pt x="30809" y="1371"/>
                  </a:moveTo>
                  <a:lnTo>
                    <a:pt x="30809" y="2415"/>
                  </a:lnTo>
                  <a:lnTo>
                    <a:pt x="30252" y="2439"/>
                  </a:lnTo>
                  <a:lnTo>
                    <a:pt x="30252" y="1371"/>
                  </a:lnTo>
                  <a:close/>
                  <a:moveTo>
                    <a:pt x="38122" y="1"/>
                  </a:moveTo>
                  <a:lnTo>
                    <a:pt x="38099" y="94"/>
                  </a:lnTo>
                  <a:lnTo>
                    <a:pt x="38006" y="326"/>
                  </a:lnTo>
                  <a:lnTo>
                    <a:pt x="37867" y="651"/>
                  </a:lnTo>
                  <a:lnTo>
                    <a:pt x="37751" y="860"/>
                  </a:lnTo>
                  <a:lnTo>
                    <a:pt x="37635" y="1046"/>
                  </a:lnTo>
                  <a:lnTo>
                    <a:pt x="10053" y="1046"/>
                  </a:lnTo>
                  <a:lnTo>
                    <a:pt x="4087" y="976"/>
                  </a:lnTo>
                  <a:lnTo>
                    <a:pt x="0" y="953"/>
                  </a:lnTo>
                  <a:lnTo>
                    <a:pt x="24" y="1185"/>
                  </a:lnTo>
                  <a:lnTo>
                    <a:pt x="70" y="1394"/>
                  </a:lnTo>
                  <a:lnTo>
                    <a:pt x="140" y="1626"/>
                  </a:lnTo>
                  <a:lnTo>
                    <a:pt x="233" y="1858"/>
                  </a:lnTo>
                  <a:lnTo>
                    <a:pt x="442" y="2322"/>
                  </a:lnTo>
                  <a:lnTo>
                    <a:pt x="720" y="2764"/>
                  </a:lnTo>
                  <a:lnTo>
                    <a:pt x="1022" y="3205"/>
                  </a:lnTo>
                  <a:lnTo>
                    <a:pt x="1347" y="3646"/>
                  </a:lnTo>
                  <a:lnTo>
                    <a:pt x="1695" y="4064"/>
                  </a:lnTo>
                  <a:lnTo>
                    <a:pt x="2044" y="4458"/>
                  </a:lnTo>
                  <a:lnTo>
                    <a:pt x="2415" y="4830"/>
                  </a:lnTo>
                  <a:lnTo>
                    <a:pt x="2740" y="5178"/>
                  </a:lnTo>
                  <a:lnTo>
                    <a:pt x="3344" y="5712"/>
                  </a:lnTo>
                  <a:lnTo>
                    <a:pt x="3762" y="6084"/>
                  </a:lnTo>
                  <a:lnTo>
                    <a:pt x="3924" y="6223"/>
                  </a:lnTo>
                  <a:lnTo>
                    <a:pt x="47595" y="6223"/>
                  </a:lnTo>
                  <a:lnTo>
                    <a:pt x="47339" y="5805"/>
                  </a:lnTo>
                  <a:lnTo>
                    <a:pt x="47153" y="5433"/>
                  </a:lnTo>
                  <a:lnTo>
                    <a:pt x="47014" y="5062"/>
                  </a:lnTo>
                  <a:lnTo>
                    <a:pt x="46944" y="4714"/>
                  </a:lnTo>
                  <a:lnTo>
                    <a:pt x="46921" y="4389"/>
                  </a:lnTo>
                  <a:lnTo>
                    <a:pt x="46968" y="4087"/>
                  </a:lnTo>
                  <a:lnTo>
                    <a:pt x="47037" y="3785"/>
                  </a:lnTo>
                  <a:lnTo>
                    <a:pt x="47130" y="3530"/>
                  </a:lnTo>
                  <a:lnTo>
                    <a:pt x="47269" y="3298"/>
                  </a:lnTo>
                  <a:lnTo>
                    <a:pt x="47432" y="3089"/>
                  </a:lnTo>
                  <a:lnTo>
                    <a:pt x="47618" y="2880"/>
                  </a:lnTo>
                  <a:lnTo>
                    <a:pt x="47827" y="2717"/>
                  </a:lnTo>
                  <a:lnTo>
                    <a:pt x="48012" y="2578"/>
                  </a:lnTo>
                  <a:lnTo>
                    <a:pt x="48221" y="2439"/>
                  </a:lnTo>
                  <a:lnTo>
                    <a:pt x="48430" y="2346"/>
                  </a:lnTo>
                  <a:lnTo>
                    <a:pt x="48639" y="2276"/>
                  </a:lnTo>
                  <a:lnTo>
                    <a:pt x="48802" y="2183"/>
                  </a:lnTo>
                  <a:lnTo>
                    <a:pt x="48964" y="2090"/>
                  </a:lnTo>
                  <a:lnTo>
                    <a:pt x="49104" y="1951"/>
                  </a:lnTo>
                  <a:lnTo>
                    <a:pt x="49196" y="1788"/>
                  </a:lnTo>
                  <a:lnTo>
                    <a:pt x="49289" y="1626"/>
                  </a:lnTo>
                  <a:lnTo>
                    <a:pt x="49359" y="1440"/>
                  </a:lnTo>
                  <a:lnTo>
                    <a:pt x="49429" y="1231"/>
                  </a:lnTo>
                  <a:lnTo>
                    <a:pt x="49475" y="1046"/>
                  </a:lnTo>
                  <a:lnTo>
                    <a:pt x="49522" y="674"/>
                  </a:lnTo>
                  <a:lnTo>
                    <a:pt x="49545" y="372"/>
                  </a:lnTo>
                  <a:lnTo>
                    <a:pt x="49522" y="70"/>
                  </a:lnTo>
                  <a:lnTo>
                    <a:pt x="381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31"/>
            <p:cNvSpPr/>
            <p:nvPr/>
          </p:nvSpPr>
          <p:spPr>
            <a:xfrm>
              <a:off x="4035352" y="4397744"/>
              <a:ext cx="3064936" cy="69905"/>
            </a:xfrm>
            <a:custGeom>
              <a:avLst/>
              <a:gdLst/>
              <a:ahLst/>
              <a:cxnLst/>
              <a:rect l="l" t="t" r="r" b="b"/>
              <a:pathLst>
                <a:path w="44809" h="1022" extrusionOk="0">
                  <a:moveTo>
                    <a:pt x="0" y="0"/>
                  </a:moveTo>
                  <a:lnTo>
                    <a:pt x="442" y="418"/>
                  </a:lnTo>
                  <a:lnTo>
                    <a:pt x="813" y="743"/>
                  </a:lnTo>
                  <a:lnTo>
                    <a:pt x="1138" y="1022"/>
                  </a:lnTo>
                  <a:lnTo>
                    <a:pt x="44809" y="1022"/>
                  </a:lnTo>
                  <a:lnTo>
                    <a:pt x="44623" y="743"/>
                  </a:lnTo>
                  <a:lnTo>
                    <a:pt x="44483" y="488"/>
                  </a:lnTo>
                  <a:lnTo>
                    <a:pt x="44367" y="256"/>
                  </a:lnTo>
                  <a:lnTo>
                    <a:pt x="44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3">
          <a:extLst>
            <a:ext uri="{FF2B5EF4-FFF2-40B4-BE49-F238E27FC236}">
              <a16:creationId xmlns:a16="http://schemas.microsoft.com/office/drawing/2014/main" id="{54C0DBF2-3C9E-E2F6-26C8-9B5E33BD2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4" name="Google Shape;3764;p36">
            <a:extLst>
              <a:ext uri="{FF2B5EF4-FFF2-40B4-BE49-F238E27FC236}">
                <a16:creationId xmlns:a16="http://schemas.microsoft.com/office/drawing/2014/main" id="{5AC96E58-D595-EB05-B9B6-E567DE20E260}"/>
              </a:ext>
            </a:extLst>
          </p:cNvPr>
          <p:cNvSpPr/>
          <p:nvPr/>
        </p:nvSpPr>
        <p:spPr>
          <a:xfrm flipH="1">
            <a:off x="132220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5" name="Google Shape;3765;p36">
            <a:extLst>
              <a:ext uri="{FF2B5EF4-FFF2-40B4-BE49-F238E27FC236}">
                <a16:creationId xmlns:a16="http://schemas.microsoft.com/office/drawing/2014/main" id="{B97B1661-65FB-9BA9-9251-E2CEE1B332ED}"/>
              </a:ext>
            </a:extLst>
          </p:cNvPr>
          <p:cNvSpPr/>
          <p:nvPr/>
        </p:nvSpPr>
        <p:spPr>
          <a:xfrm flipH="1">
            <a:off x="2249339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6" name="Google Shape;3766;p36">
            <a:extLst>
              <a:ext uri="{FF2B5EF4-FFF2-40B4-BE49-F238E27FC236}">
                <a16:creationId xmlns:a16="http://schemas.microsoft.com/office/drawing/2014/main" id="{19CF9E17-EB00-BBD4-32F3-614EAA1EC803}"/>
              </a:ext>
            </a:extLst>
          </p:cNvPr>
          <p:cNvSpPr/>
          <p:nvPr/>
        </p:nvSpPr>
        <p:spPr>
          <a:xfrm flipH="1">
            <a:off x="4492725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7" name="Google Shape;3767;p36">
            <a:extLst>
              <a:ext uri="{FF2B5EF4-FFF2-40B4-BE49-F238E27FC236}">
                <a16:creationId xmlns:a16="http://schemas.microsoft.com/office/drawing/2014/main" id="{DB154817-5507-B4A5-2734-45868B33B666}"/>
              </a:ext>
            </a:extLst>
          </p:cNvPr>
          <p:cNvSpPr/>
          <p:nvPr/>
        </p:nvSpPr>
        <p:spPr>
          <a:xfrm flipH="1">
            <a:off x="6609844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8" name="Google Shape;3768;p36">
            <a:extLst>
              <a:ext uri="{FF2B5EF4-FFF2-40B4-BE49-F238E27FC236}">
                <a16:creationId xmlns:a16="http://schemas.microsoft.com/office/drawing/2014/main" id="{4D9C670A-0973-1ECB-542B-7282F1107089}"/>
              </a:ext>
            </a:extLst>
          </p:cNvPr>
          <p:cNvSpPr/>
          <p:nvPr/>
        </p:nvSpPr>
        <p:spPr>
          <a:xfrm>
            <a:off x="5597" y="4880912"/>
            <a:ext cx="9201300" cy="45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8" name="Google Shape;3778;p36">
            <a:extLst>
              <a:ext uri="{FF2B5EF4-FFF2-40B4-BE49-F238E27FC236}">
                <a16:creationId xmlns:a16="http://schemas.microsoft.com/office/drawing/2014/main" id="{4103F280-5F5C-7D9A-F2DA-15FF9D1D334E}"/>
              </a:ext>
            </a:extLst>
          </p:cNvPr>
          <p:cNvGrpSpPr/>
          <p:nvPr/>
        </p:nvGrpSpPr>
        <p:grpSpPr>
          <a:xfrm>
            <a:off x="3993776" y="4343663"/>
            <a:ext cx="1282832" cy="782688"/>
            <a:chOff x="1170428" y="5511318"/>
            <a:chExt cx="3696921" cy="2255586"/>
          </a:xfrm>
        </p:grpSpPr>
        <p:sp>
          <p:nvSpPr>
            <p:cNvPr id="3779" name="Google Shape;3779;p36">
              <a:extLst>
                <a:ext uri="{FF2B5EF4-FFF2-40B4-BE49-F238E27FC236}">
                  <a16:creationId xmlns:a16="http://schemas.microsoft.com/office/drawing/2014/main" id="{C10DA9CD-CBE9-A05D-313A-6BD3085D07A8}"/>
                </a:ext>
              </a:extLst>
            </p:cNvPr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36">
              <a:extLst>
                <a:ext uri="{FF2B5EF4-FFF2-40B4-BE49-F238E27FC236}">
                  <a16:creationId xmlns:a16="http://schemas.microsoft.com/office/drawing/2014/main" id="{A4875306-761B-0BC5-B9EC-F22B3A5FD4EE}"/>
                </a:ext>
              </a:extLst>
            </p:cNvPr>
            <p:cNvSpPr/>
            <p:nvPr/>
          </p:nvSpPr>
          <p:spPr>
            <a:xfrm>
              <a:off x="1215517" y="7094120"/>
              <a:ext cx="2008500" cy="4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36">
              <a:extLst>
                <a:ext uri="{FF2B5EF4-FFF2-40B4-BE49-F238E27FC236}">
                  <a16:creationId xmlns:a16="http://schemas.microsoft.com/office/drawing/2014/main" id="{B72047A9-7309-A02B-DB9D-9D05BB2B1C02}"/>
                </a:ext>
              </a:extLst>
            </p:cNvPr>
            <p:cNvSpPr/>
            <p:nvPr/>
          </p:nvSpPr>
          <p:spPr>
            <a:xfrm>
              <a:off x="2888038" y="6878266"/>
              <a:ext cx="392448" cy="32765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36">
              <a:extLst>
                <a:ext uri="{FF2B5EF4-FFF2-40B4-BE49-F238E27FC236}">
                  <a16:creationId xmlns:a16="http://schemas.microsoft.com/office/drawing/2014/main" id="{0FC9DAF5-34F9-C5FC-836A-657ADE7200D7}"/>
                </a:ext>
              </a:extLst>
            </p:cNvPr>
            <p:cNvSpPr/>
            <p:nvPr/>
          </p:nvSpPr>
          <p:spPr>
            <a:xfrm>
              <a:off x="2671081" y="7104043"/>
              <a:ext cx="529152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36">
              <a:extLst>
                <a:ext uri="{FF2B5EF4-FFF2-40B4-BE49-F238E27FC236}">
                  <a16:creationId xmlns:a16="http://schemas.microsoft.com/office/drawing/2014/main" id="{3C5B7D3C-6B6F-F3C7-2073-82F817FD973D}"/>
                </a:ext>
              </a:extLst>
            </p:cNvPr>
            <p:cNvSpPr/>
            <p:nvPr/>
          </p:nvSpPr>
          <p:spPr>
            <a:xfrm>
              <a:off x="3128803" y="6910904"/>
              <a:ext cx="113024" cy="422111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36">
              <a:extLst>
                <a:ext uri="{FF2B5EF4-FFF2-40B4-BE49-F238E27FC236}">
                  <a16:creationId xmlns:a16="http://schemas.microsoft.com/office/drawing/2014/main" id="{4DCD29F5-6A39-24FB-4A0B-0A51BAE2DA7D}"/>
                </a:ext>
              </a:extLst>
            </p:cNvPr>
            <p:cNvSpPr/>
            <p:nvPr/>
          </p:nvSpPr>
          <p:spPr>
            <a:xfrm>
              <a:off x="3128800" y="5633182"/>
              <a:ext cx="130792" cy="1245215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36">
              <a:extLst>
                <a:ext uri="{FF2B5EF4-FFF2-40B4-BE49-F238E27FC236}">
                  <a16:creationId xmlns:a16="http://schemas.microsoft.com/office/drawing/2014/main" id="{55CE5F4F-1181-CEE1-7DCB-D4EE80CF8B43}"/>
                </a:ext>
              </a:extLst>
            </p:cNvPr>
            <p:cNvSpPr/>
            <p:nvPr/>
          </p:nvSpPr>
          <p:spPr>
            <a:xfrm>
              <a:off x="3241698" y="5511318"/>
              <a:ext cx="110080" cy="1429520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36">
              <a:extLst>
                <a:ext uri="{FF2B5EF4-FFF2-40B4-BE49-F238E27FC236}">
                  <a16:creationId xmlns:a16="http://schemas.microsoft.com/office/drawing/2014/main" id="{0F1FB894-08E9-F39E-A171-CA360919FCEE}"/>
                </a:ext>
              </a:extLst>
            </p:cNvPr>
            <p:cNvSpPr/>
            <p:nvPr/>
          </p:nvSpPr>
          <p:spPr>
            <a:xfrm>
              <a:off x="3223906" y="6940726"/>
              <a:ext cx="127872" cy="597329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36">
              <a:extLst>
                <a:ext uri="{FF2B5EF4-FFF2-40B4-BE49-F238E27FC236}">
                  <a16:creationId xmlns:a16="http://schemas.microsoft.com/office/drawing/2014/main" id="{F208973D-5B98-B607-A0B0-07C77A6B64CE}"/>
                </a:ext>
              </a:extLst>
            </p:cNvPr>
            <p:cNvSpPr/>
            <p:nvPr/>
          </p:nvSpPr>
          <p:spPr>
            <a:xfrm>
              <a:off x="3339797" y="6625739"/>
              <a:ext cx="124928" cy="956853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36">
              <a:extLst>
                <a:ext uri="{FF2B5EF4-FFF2-40B4-BE49-F238E27FC236}">
                  <a16:creationId xmlns:a16="http://schemas.microsoft.com/office/drawing/2014/main" id="{57CDFA3B-A35C-26DB-5291-DB96D9051D1D}"/>
                </a:ext>
              </a:extLst>
            </p:cNvPr>
            <p:cNvSpPr/>
            <p:nvPr/>
          </p:nvSpPr>
          <p:spPr>
            <a:xfrm>
              <a:off x="3464596" y="7439892"/>
              <a:ext cx="1328512" cy="139765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36">
              <a:extLst>
                <a:ext uri="{FF2B5EF4-FFF2-40B4-BE49-F238E27FC236}">
                  <a16:creationId xmlns:a16="http://schemas.microsoft.com/office/drawing/2014/main" id="{8ECED0F9-CDC7-C6DF-67E1-26D47C5475E4}"/>
                </a:ext>
              </a:extLst>
            </p:cNvPr>
            <p:cNvSpPr/>
            <p:nvPr/>
          </p:nvSpPr>
          <p:spPr>
            <a:xfrm>
              <a:off x="3402132" y="7582475"/>
              <a:ext cx="1465216" cy="98168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36">
              <a:extLst>
                <a:ext uri="{FF2B5EF4-FFF2-40B4-BE49-F238E27FC236}">
                  <a16:creationId xmlns:a16="http://schemas.microsoft.com/office/drawing/2014/main" id="{261E93EE-880E-F1A2-9229-DA96CA9E2C52}"/>
                </a:ext>
              </a:extLst>
            </p:cNvPr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36">
              <a:extLst>
                <a:ext uri="{FF2B5EF4-FFF2-40B4-BE49-F238E27FC236}">
                  <a16:creationId xmlns:a16="http://schemas.microsoft.com/office/drawing/2014/main" id="{CC668DCA-D2B7-15D6-73E5-B33DE9AE0555}"/>
                </a:ext>
              </a:extLst>
            </p:cNvPr>
            <p:cNvSpPr/>
            <p:nvPr/>
          </p:nvSpPr>
          <p:spPr>
            <a:xfrm>
              <a:off x="2507881" y="6453328"/>
              <a:ext cx="130816" cy="246765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36">
              <a:extLst>
                <a:ext uri="{FF2B5EF4-FFF2-40B4-BE49-F238E27FC236}">
                  <a16:creationId xmlns:a16="http://schemas.microsoft.com/office/drawing/2014/main" id="{D99235D0-38A1-8898-F2E8-795785199AE6}"/>
                </a:ext>
              </a:extLst>
            </p:cNvPr>
            <p:cNvSpPr/>
            <p:nvPr/>
          </p:nvSpPr>
          <p:spPr>
            <a:xfrm>
              <a:off x="2582120" y="6665850"/>
              <a:ext cx="154624" cy="306152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36">
              <a:extLst>
                <a:ext uri="{FF2B5EF4-FFF2-40B4-BE49-F238E27FC236}">
                  <a16:creationId xmlns:a16="http://schemas.microsoft.com/office/drawing/2014/main" id="{D5AC9C5C-6D80-DA13-5465-F02148157357}"/>
                </a:ext>
              </a:extLst>
            </p:cNvPr>
            <p:cNvSpPr/>
            <p:nvPr/>
          </p:nvSpPr>
          <p:spPr>
            <a:xfrm>
              <a:off x="2650345" y="6685127"/>
              <a:ext cx="282368" cy="315111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36">
              <a:extLst>
                <a:ext uri="{FF2B5EF4-FFF2-40B4-BE49-F238E27FC236}">
                  <a16:creationId xmlns:a16="http://schemas.microsoft.com/office/drawing/2014/main" id="{2EB9E230-8682-5DEF-1636-8E1EA16D9322}"/>
                </a:ext>
              </a:extLst>
            </p:cNvPr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36">
              <a:extLst>
                <a:ext uri="{FF2B5EF4-FFF2-40B4-BE49-F238E27FC236}">
                  <a16:creationId xmlns:a16="http://schemas.microsoft.com/office/drawing/2014/main" id="{AE016544-C4F4-8D94-C8C9-8DEC30375F1E}"/>
                </a:ext>
              </a:extLst>
            </p:cNvPr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36">
              <a:extLst>
                <a:ext uri="{FF2B5EF4-FFF2-40B4-BE49-F238E27FC236}">
                  <a16:creationId xmlns:a16="http://schemas.microsoft.com/office/drawing/2014/main" id="{2443188E-AE8C-D939-150E-AA76943B56A5}"/>
                </a:ext>
              </a:extLst>
            </p:cNvPr>
            <p:cNvSpPr/>
            <p:nvPr/>
          </p:nvSpPr>
          <p:spPr>
            <a:xfrm>
              <a:off x="1990642" y="6839613"/>
              <a:ext cx="448768" cy="240877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36">
              <a:extLst>
                <a:ext uri="{FF2B5EF4-FFF2-40B4-BE49-F238E27FC236}">
                  <a16:creationId xmlns:a16="http://schemas.microsoft.com/office/drawing/2014/main" id="{CD6196FB-4CD9-C0A7-6887-3A1813D7856D}"/>
                </a:ext>
              </a:extLst>
            </p:cNvPr>
            <p:cNvSpPr/>
            <p:nvPr/>
          </p:nvSpPr>
          <p:spPr>
            <a:xfrm>
              <a:off x="2198639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36">
              <a:extLst>
                <a:ext uri="{FF2B5EF4-FFF2-40B4-BE49-F238E27FC236}">
                  <a16:creationId xmlns:a16="http://schemas.microsoft.com/office/drawing/2014/main" id="{55F04122-444C-4E9A-6384-B099B90EAF98}"/>
                </a:ext>
              </a:extLst>
            </p:cNvPr>
            <p:cNvSpPr/>
            <p:nvPr/>
          </p:nvSpPr>
          <p:spPr>
            <a:xfrm>
              <a:off x="1170428" y="7113002"/>
              <a:ext cx="246784" cy="454748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36">
              <a:extLst>
                <a:ext uri="{FF2B5EF4-FFF2-40B4-BE49-F238E27FC236}">
                  <a16:creationId xmlns:a16="http://schemas.microsoft.com/office/drawing/2014/main" id="{567DFF07-BB1E-4A89-E562-059389F93E04}"/>
                </a:ext>
              </a:extLst>
            </p:cNvPr>
            <p:cNvSpPr/>
            <p:nvPr/>
          </p:nvSpPr>
          <p:spPr>
            <a:xfrm>
              <a:off x="2644384" y="7172559"/>
              <a:ext cx="529147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36">
              <a:extLst>
                <a:ext uri="{FF2B5EF4-FFF2-40B4-BE49-F238E27FC236}">
                  <a16:creationId xmlns:a16="http://schemas.microsoft.com/office/drawing/2014/main" id="{AAD446AA-63F4-E33A-C95A-3CDDA94CD21D}"/>
                </a:ext>
              </a:extLst>
            </p:cNvPr>
            <p:cNvSpPr/>
            <p:nvPr/>
          </p:nvSpPr>
          <p:spPr>
            <a:xfrm>
              <a:off x="1341292" y="7170995"/>
              <a:ext cx="529161" cy="528956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36">
              <a:extLst>
                <a:ext uri="{FF2B5EF4-FFF2-40B4-BE49-F238E27FC236}">
                  <a16:creationId xmlns:a16="http://schemas.microsoft.com/office/drawing/2014/main" id="{4A92126E-7DE2-E72A-75BF-CD2C39CA15AB}"/>
                </a:ext>
              </a:extLst>
            </p:cNvPr>
            <p:cNvSpPr/>
            <p:nvPr/>
          </p:nvSpPr>
          <p:spPr>
            <a:xfrm>
              <a:off x="2575978" y="7127849"/>
              <a:ext cx="665856" cy="639054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36">
              <a:extLst>
                <a:ext uri="{FF2B5EF4-FFF2-40B4-BE49-F238E27FC236}">
                  <a16:creationId xmlns:a16="http://schemas.microsoft.com/office/drawing/2014/main" id="{0689A3BE-FEBD-1E55-5B35-9F198FFEDACD}"/>
                </a:ext>
              </a:extLst>
            </p:cNvPr>
            <p:cNvSpPr/>
            <p:nvPr/>
          </p:nvSpPr>
          <p:spPr>
            <a:xfrm>
              <a:off x="1274490" y="7113002"/>
              <a:ext cx="662784" cy="653901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36">
              <a:extLst>
                <a:ext uri="{FF2B5EF4-FFF2-40B4-BE49-F238E27FC236}">
                  <a16:creationId xmlns:a16="http://schemas.microsoft.com/office/drawing/2014/main" id="{43618506-BA06-6641-88DA-923FB511ED16}"/>
                </a:ext>
              </a:extLst>
            </p:cNvPr>
            <p:cNvSpPr/>
            <p:nvPr/>
          </p:nvSpPr>
          <p:spPr>
            <a:xfrm>
              <a:off x="2579050" y="6242405"/>
              <a:ext cx="214016" cy="442845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36">
              <a:extLst>
                <a:ext uri="{FF2B5EF4-FFF2-40B4-BE49-F238E27FC236}">
                  <a16:creationId xmlns:a16="http://schemas.microsoft.com/office/drawing/2014/main" id="{7A0216CE-C8A2-583D-EB53-F984509CDA5B}"/>
                </a:ext>
              </a:extLst>
            </p:cNvPr>
            <p:cNvSpPr/>
            <p:nvPr/>
          </p:nvSpPr>
          <p:spPr>
            <a:xfrm>
              <a:off x="1743993" y="5998559"/>
              <a:ext cx="861952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36">
              <a:extLst>
                <a:ext uri="{FF2B5EF4-FFF2-40B4-BE49-F238E27FC236}">
                  <a16:creationId xmlns:a16="http://schemas.microsoft.com/office/drawing/2014/main" id="{DFD18661-532D-EC96-EADA-87649F35B67D}"/>
                </a:ext>
              </a:extLst>
            </p:cNvPr>
            <p:cNvSpPr/>
            <p:nvPr/>
          </p:nvSpPr>
          <p:spPr>
            <a:xfrm>
              <a:off x="1972722" y="6379100"/>
              <a:ext cx="448896" cy="386402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36">
              <a:extLst>
                <a:ext uri="{FF2B5EF4-FFF2-40B4-BE49-F238E27FC236}">
                  <a16:creationId xmlns:a16="http://schemas.microsoft.com/office/drawing/2014/main" id="{4D3B06DE-B7BE-684D-2653-B59BC68155AB}"/>
                </a:ext>
              </a:extLst>
            </p:cNvPr>
            <p:cNvSpPr/>
            <p:nvPr/>
          </p:nvSpPr>
          <p:spPr>
            <a:xfrm>
              <a:off x="2127344" y="6616780"/>
              <a:ext cx="285312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36">
              <a:extLst>
                <a:ext uri="{FF2B5EF4-FFF2-40B4-BE49-F238E27FC236}">
                  <a16:creationId xmlns:a16="http://schemas.microsoft.com/office/drawing/2014/main" id="{A2CA9068-2265-619B-0AC3-C283966348AA}"/>
                </a:ext>
              </a:extLst>
            </p:cNvPr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36">
              <a:extLst>
                <a:ext uri="{FF2B5EF4-FFF2-40B4-BE49-F238E27FC236}">
                  <a16:creationId xmlns:a16="http://schemas.microsoft.com/office/drawing/2014/main" id="{21E21393-805A-6971-485C-988EF8FEFE5C}"/>
                </a:ext>
              </a:extLst>
            </p:cNvPr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36">
              <a:extLst>
                <a:ext uri="{FF2B5EF4-FFF2-40B4-BE49-F238E27FC236}">
                  <a16:creationId xmlns:a16="http://schemas.microsoft.com/office/drawing/2014/main" id="{A5332BF6-ED1B-C582-A471-BF415EC3314A}"/>
                </a:ext>
              </a:extLst>
            </p:cNvPr>
            <p:cNvSpPr/>
            <p:nvPr/>
          </p:nvSpPr>
          <p:spPr>
            <a:xfrm>
              <a:off x="117631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36">
              <a:extLst>
                <a:ext uri="{FF2B5EF4-FFF2-40B4-BE49-F238E27FC236}">
                  <a16:creationId xmlns:a16="http://schemas.microsoft.com/office/drawing/2014/main" id="{7B1F8AB1-FD82-AAE7-18A2-4FAB5D6D6334}"/>
                </a:ext>
              </a:extLst>
            </p:cNvPr>
            <p:cNvSpPr/>
            <p:nvPr/>
          </p:nvSpPr>
          <p:spPr>
            <a:xfrm>
              <a:off x="1868787" y="6043250"/>
              <a:ext cx="121984" cy="802497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36">
              <a:extLst>
                <a:ext uri="{FF2B5EF4-FFF2-40B4-BE49-F238E27FC236}">
                  <a16:creationId xmlns:a16="http://schemas.microsoft.com/office/drawing/2014/main" id="{B79C289B-811E-DD26-9CC2-02856958B5B8}"/>
                </a:ext>
              </a:extLst>
            </p:cNvPr>
            <p:cNvSpPr/>
            <p:nvPr/>
          </p:nvSpPr>
          <p:spPr>
            <a:xfrm>
              <a:off x="1862771" y="6845628"/>
              <a:ext cx="1236480" cy="722120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36">
              <a:extLst>
                <a:ext uri="{FF2B5EF4-FFF2-40B4-BE49-F238E27FC236}">
                  <a16:creationId xmlns:a16="http://schemas.microsoft.com/office/drawing/2014/main" id="{07C9C6CC-BE3C-4328-22A9-E2AED89F184D}"/>
                </a:ext>
              </a:extLst>
            </p:cNvPr>
            <p:cNvSpPr/>
            <p:nvPr/>
          </p:nvSpPr>
          <p:spPr>
            <a:xfrm>
              <a:off x="1862771" y="6845628"/>
              <a:ext cx="1236480" cy="621135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36">
              <a:extLst>
                <a:ext uri="{FF2B5EF4-FFF2-40B4-BE49-F238E27FC236}">
                  <a16:creationId xmlns:a16="http://schemas.microsoft.com/office/drawing/2014/main" id="{457CC50D-8216-68F7-7562-2F585396AF73}"/>
                </a:ext>
              </a:extLst>
            </p:cNvPr>
            <p:cNvSpPr/>
            <p:nvPr/>
          </p:nvSpPr>
          <p:spPr>
            <a:xfrm>
              <a:off x="1987698" y="6382043"/>
              <a:ext cx="175360" cy="318055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36">
              <a:extLst>
                <a:ext uri="{FF2B5EF4-FFF2-40B4-BE49-F238E27FC236}">
                  <a16:creationId xmlns:a16="http://schemas.microsoft.com/office/drawing/2014/main" id="{7EB974FB-8597-303A-ED61-0B84B7C7B75D}"/>
                </a:ext>
              </a:extLst>
            </p:cNvPr>
            <p:cNvSpPr/>
            <p:nvPr/>
          </p:nvSpPr>
          <p:spPr>
            <a:xfrm>
              <a:off x="3375509" y="7208100"/>
              <a:ext cx="56576" cy="59515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36">
              <a:extLst>
                <a:ext uri="{FF2B5EF4-FFF2-40B4-BE49-F238E27FC236}">
                  <a16:creationId xmlns:a16="http://schemas.microsoft.com/office/drawing/2014/main" id="{94BFAA29-5790-21FC-D972-107C296E232A}"/>
                </a:ext>
              </a:extLst>
            </p:cNvPr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36">
              <a:extLst>
                <a:ext uri="{FF2B5EF4-FFF2-40B4-BE49-F238E27FC236}">
                  <a16:creationId xmlns:a16="http://schemas.microsoft.com/office/drawing/2014/main" id="{DF9B0CFF-D0A8-6755-055F-4CEDF31DDCE4}"/>
                </a:ext>
              </a:extLst>
            </p:cNvPr>
            <p:cNvSpPr/>
            <p:nvPr/>
          </p:nvSpPr>
          <p:spPr>
            <a:xfrm>
              <a:off x="282570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36">
              <a:extLst>
                <a:ext uri="{FF2B5EF4-FFF2-40B4-BE49-F238E27FC236}">
                  <a16:creationId xmlns:a16="http://schemas.microsoft.com/office/drawing/2014/main" id="{84A6632E-2CF1-B645-1791-CA8BFD1D097F}"/>
                </a:ext>
              </a:extLst>
            </p:cNvPr>
            <p:cNvSpPr/>
            <p:nvPr/>
          </p:nvSpPr>
          <p:spPr>
            <a:xfrm>
              <a:off x="152114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36">
              <a:extLst>
                <a:ext uri="{FF2B5EF4-FFF2-40B4-BE49-F238E27FC236}">
                  <a16:creationId xmlns:a16="http://schemas.microsoft.com/office/drawing/2014/main" id="{97FE3E05-50DC-9756-7CF0-7DED4AF0E76A}"/>
                </a:ext>
              </a:extLst>
            </p:cNvPr>
            <p:cNvSpPr/>
            <p:nvPr/>
          </p:nvSpPr>
          <p:spPr>
            <a:xfrm>
              <a:off x="2202137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36">
              <a:extLst>
                <a:ext uri="{FF2B5EF4-FFF2-40B4-BE49-F238E27FC236}">
                  <a16:creationId xmlns:a16="http://schemas.microsoft.com/office/drawing/2014/main" id="{D9EA9CBB-9B27-6108-80CB-35F49F39F30A}"/>
                </a:ext>
              </a:extLst>
            </p:cNvPr>
            <p:cNvSpPr/>
            <p:nvPr/>
          </p:nvSpPr>
          <p:spPr>
            <a:xfrm>
              <a:off x="117598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36">
              <a:extLst>
                <a:ext uri="{FF2B5EF4-FFF2-40B4-BE49-F238E27FC236}">
                  <a16:creationId xmlns:a16="http://schemas.microsoft.com/office/drawing/2014/main" id="{3922B7FF-67B6-8F24-3972-53353680A339}"/>
                </a:ext>
              </a:extLst>
            </p:cNvPr>
            <p:cNvSpPr/>
            <p:nvPr/>
          </p:nvSpPr>
          <p:spPr>
            <a:xfrm>
              <a:off x="2995053" y="5588627"/>
              <a:ext cx="282370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36">
              <a:extLst>
                <a:ext uri="{FF2B5EF4-FFF2-40B4-BE49-F238E27FC236}">
                  <a16:creationId xmlns:a16="http://schemas.microsoft.com/office/drawing/2014/main" id="{CA940209-BFF9-DAE0-48F5-E88280C64CE8}"/>
                </a:ext>
              </a:extLst>
            </p:cNvPr>
            <p:cNvSpPr/>
            <p:nvPr/>
          </p:nvSpPr>
          <p:spPr>
            <a:xfrm>
              <a:off x="2412660" y="6396893"/>
              <a:ext cx="217088" cy="113143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36">
              <a:extLst>
                <a:ext uri="{FF2B5EF4-FFF2-40B4-BE49-F238E27FC236}">
                  <a16:creationId xmlns:a16="http://schemas.microsoft.com/office/drawing/2014/main" id="{ABD52A81-C630-6B10-C13C-62A64C9D5505}"/>
                </a:ext>
              </a:extLst>
            </p:cNvPr>
            <p:cNvSpPr/>
            <p:nvPr/>
          </p:nvSpPr>
          <p:spPr>
            <a:xfrm>
              <a:off x="2730849" y="6070589"/>
              <a:ext cx="43386" cy="284238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36">
              <a:extLst>
                <a:ext uri="{FF2B5EF4-FFF2-40B4-BE49-F238E27FC236}">
                  <a16:creationId xmlns:a16="http://schemas.microsoft.com/office/drawing/2014/main" id="{2B451AD6-3BEE-D96E-0CEB-2BF084AF3626}"/>
                </a:ext>
              </a:extLst>
            </p:cNvPr>
            <p:cNvSpPr/>
            <p:nvPr/>
          </p:nvSpPr>
          <p:spPr>
            <a:xfrm>
              <a:off x="2625845" y="6113837"/>
              <a:ext cx="123636" cy="213178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4" name="Google Shape;3824;p36">
            <a:extLst>
              <a:ext uri="{FF2B5EF4-FFF2-40B4-BE49-F238E27FC236}">
                <a16:creationId xmlns:a16="http://schemas.microsoft.com/office/drawing/2014/main" id="{58E5365A-042B-2439-8636-42B81A49A0AA}"/>
              </a:ext>
            </a:extLst>
          </p:cNvPr>
          <p:cNvGrpSpPr/>
          <p:nvPr/>
        </p:nvGrpSpPr>
        <p:grpSpPr>
          <a:xfrm>
            <a:off x="-830325" y="3181701"/>
            <a:ext cx="1735514" cy="1078180"/>
            <a:chOff x="-3849348" y="6952593"/>
            <a:chExt cx="3571016" cy="2218477"/>
          </a:xfrm>
        </p:grpSpPr>
        <p:sp>
          <p:nvSpPr>
            <p:cNvPr id="3825" name="Google Shape;3825;p36">
              <a:extLst>
                <a:ext uri="{FF2B5EF4-FFF2-40B4-BE49-F238E27FC236}">
                  <a16:creationId xmlns:a16="http://schemas.microsoft.com/office/drawing/2014/main" id="{D328D603-3BAE-F928-71B5-3D818357B846}"/>
                </a:ext>
              </a:extLst>
            </p:cNvPr>
            <p:cNvSpPr/>
            <p:nvPr/>
          </p:nvSpPr>
          <p:spPr>
            <a:xfrm flipH="1">
              <a:off x="-3260816" y="6952593"/>
              <a:ext cx="2512047" cy="1207365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36">
              <a:extLst>
                <a:ext uri="{FF2B5EF4-FFF2-40B4-BE49-F238E27FC236}">
                  <a16:creationId xmlns:a16="http://schemas.microsoft.com/office/drawing/2014/main" id="{5C500519-0F27-8255-EF96-5D7A985FB8BA}"/>
                </a:ext>
              </a:extLst>
            </p:cNvPr>
            <p:cNvSpPr/>
            <p:nvPr/>
          </p:nvSpPr>
          <p:spPr>
            <a:xfrm flipH="1">
              <a:off x="-947207" y="8079000"/>
              <a:ext cx="154839" cy="218849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36">
              <a:extLst>
                <a:ext uri="{FF2B5EF4-FFF2-40B4-BE49-F238E27FC236}">
                  <a16:creationId xmlns:a16="http://schemas.microsoft.com/office/drawing/2014/main" id="{5E2C1CA1-2F2E-9B6D-4F9B-B8C0259F5C3E}"/>
                </a:ext>
              </a:extLst>
            </p:cNvPr>
            <p:cNvSpPr/>
            <p:nvPr/>
          </p:nvSpPr>
          <p:spPr>
            <a:xfrm flipH="1">
              <a:off x="-940545" y="7853777"/>
              <a:ext cx="144700" cy="235506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36">
              <a:extLst>
                <a:ext uri="{FF2B5EF4-FFF2-40B4-BE49-F238E27FC236}">
                  <a16:creationId xmlns:a16="http://schemas.microsoft.com/office/drawing/2014/main" id="{C8D3C09B-4017-90D8-98D0-6C72676AE9E1}"/>
                </a:ext>
              </a:extLst>
            </p:cNvPr>
            <p:cNvSpPr/>
            <p:nvPr/>
          </p:nvSpPr>
          <p:spPr>
            <a:xfrm flipH="1">
              <a:off x="-940545" y="7863915"/>
              <a:ext cx="141369" cy="211897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36">
              <a:extLst>
                <a:ext uri="{FF2B5EF4-FFF2-40B4-BE49-F238E27FC236}">
                  <a16:creationId xmlns:a16="http://schemas.microsoft.com/office/drawing/2014/main" id="{12524E61-AAC9-2B85-59CB-D00934158B38}"/>
                </a:ext>
              </a:extLst>
            </p:cNvPr>
            <p:cNvSpPr/>
            <p:nvPr/>
          </p:nvSpPr>
          <p:spPr>
            <a:xfrm flipH="1">
              <a:off x="-869861" y="7863915"/>
              <a:ext cx="53882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36">
              <a:extLst>
                <a:ext uri="{FF2B5EF4-FFF2-40B4-BE49-F238E27FC236}">
                  <a16:creationId xmlns:a16="http://schemas.microsoft.com/office/drawing/2014/main" id="{DD2E7AC3-226E-01D4-D057-D8F39C6403FA}"/>
                </a:ext>
              </a:extLst>
            </p:cNvPr>
            <p:cNvSpPr/>
            <p:nvPr/>
          </p:nvSpPr>
          <p:spPr>
            <a:xfrm flipH="1">
              <a:off x="-3371794" y="7958060"/>
              <a:ext cx="349801" cy="252307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36">
              <a:extLst>
                <a:ext uri="{FF2B5EF4-FFF2-40B4-BE49-F238E27FC236}">
                  <a16:creationId xmlns:a16="http://schemas.microsoft.com/office/drawing/2014/main" id="{8010BEC1-B100-7DB0-A6E0-7ABF8C5A9E82}"/>
                </a:ext>
              </a:extLst>
            </p:cNvPr>
            <p:cNvSpPr/>
            <p:nvPr/>
          </p:nvSpPr>
          <p:spPr>
            <a:xfrm flipH="1">
              <a:off x="-3529963" y="8159820"/>
              <a:ext cx="656003" cy="578481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36">
              <a:extLst>
                <a:ext uri="{FF2B5EF4-FFF2-40B4-BE49-F238E27FC236}">
                  <a16:creationId xmlns:a16="http://schemas.microsoft.com/office/drawing/2014/main" id="{AB4962EC-8298-B0C8-C2F8-CD3E2F1F4F09}"/>
                </a:ext>
              </a:extLst>
            </p:cNvPr>
            <p:cNvSpPr/>
            <p:nvPr/>
          </p:nvSpPr>
          <p:spPr>
            <a:xfrm flipH="1">
              <a:off x="-3849341" y="8720335"/>
              <a:ext cx="1449464" cy="450734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36">
              <a:extLst>
                <a:ext uri="{FF2B5EF4-FFF2-40B4-BE49-F238E27FC236}">
                  <a16:creationId xmlns:a16="http://schemas.microsoft.com/office/drawing/2014/main" id="{32B4292E-5029-018A-A815-CE11ACD4D965}"/>
                </a:ext>
              </a:extLst>
            </p:cNvPr>
            <p:cNvSpPr/>
            <p:nvPr/>
          </p:nvSpPr>
          <p:spPr>
            <a:xfrm flipH="1">
              <a:off x="-3529973" y="815982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36">
              <a:extLst>
                <a:ext uri="{FF2B5EF4-FFF2-40B4-BE49-F238E27FC236}">
                  <a16:creationId xmlns:a16="http://schemas.microsoft.com/office/drawing/2014/main" id="{18B5D126-708C-AFA9-7026-8BA9E20D6CDA}"/>
                </a:ext>
              </a:extLst>
            </p:cNvPr>
            <p:cNvSpPr/>
            <p:nvPr/>
          </p:nvSpPr>
          <p:spPr>
            <a:xfrm flipH="1">
              <a:off x="-3425676" y="8344778"/>
              <a:ext cx="447426" cy="265777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36">
              <a:extLst>
                <a:ext uri="{FF2B5EF4-FFF2-40B4-BE49-F238E27FC236}">
                  <a16:creationId xmlns:a16="http://schemas.microsoft.com/office/drawing/2014/main" id="{0958F5F2-DD7F-41BF-93E2-872A22D653D7}"/>
                </a:ext>
              </a:extLst>
            </p:cNvPr>
            <p:cNvSpPr/>
            <p:nvPr/>
          </p:nvSpPr>
          <p:spPr>
            <a:xfrm flipH="1">
              <a:off x="-3425679" y="8344778"/>
              <a:ext cx="225524" cy="265777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36">
              <a:extLst>
                <a:ext uri="{FF2B5EF4-FFF2-40B4-BE49-F238E27FC236}">
                  <a16:creationId xmlns:a16="http://schemas.microsoft.com/office/drawing/2014/main" id="{C83C96D5-FA8A-6FEA-3DA9-3287618C9385}"/>
                </a:ext>
              </a:extLst>
            </p:cNvPr>
            <p:cNvSpPr/>
            <p:nvPr/>
          </p:nvSpPr>
          <p:spPr>
            <a:xfrm flipH="1">
              <a:off x="-3849348" y="8720335"/>
              <a:ext cx="837494" cy="450734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36">
              <a:extLst>
                <a:ext uri="{FF2B5EF4-FFF2-40B4-BE49-F238E27FC236}">
                  <a16:creationId xmlns:a16="http://schemas.microsoft.com/office/drawing/2014/main" id="{04A4B9B4-B95A-B3E8-0CCE-37E1FF0B05E3}"/>
                </a:ext>
              </a:extLst>
            </p:cNvPr>
            <p:cNvSpPr/>
            <p:nvPr/>
          </p:nvSpPr>
          <p:spPr>
            <a:xfrm flipH="1">
              <a:off x="-1429532" y="8251456"/>
              <a:ext cx="1003310" cy="340682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38" name="Google Shape;3838;p36">
              <a:extLst>
                <a:ext uri="{FF2B5EF4-FFF2-40B4-BE49-F238E27FC236}">
                  <a16:creationId xmlns:a16="http://schemas.microsoft.com/office/drawing/2014/main" id="{AF509928-F5F4-90A8-745C-9019A90ADE80}"/>
                </a:ext>
              </a:extLst>
            </p:cNvPr>
            <p:cNvGrpSpPr/>
            <p:nvPr/>
          </p:nvGrpSpPr>
          <p:grpSpPr>
            <a:xfrm>
              <a:off x="-1539990" y="8551874"/>
              <a:ext cx="1261658" cy="594147"/>
              <a:chOff x="811985" y="3296192"/>
              <a:chExt cx="1330582" cy="626605"/>
            </a:xfrm>
          </p:grpSpPr>
          <p:sp>
            <p:nvSpPr>
              <p:cNvPr id="3839" name="Google Shape;3839;p36">
                <a:extLst>
                  <a:ext uri="{FF2B5EF4-FFF2-40B4-BE49-F238E27FC236}">
                    <a16:creationId xmlns:a16="http://schemas.microsoft.com/office/drawing/2014/main" id="{47A6E9A3-3FEA-E013-E768-7BDC383857E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0" name="Google Shape;3840;p36">
                <a:extLst>
                  <a:ext uri="{FF2B5EF4-FFF2-40B4-BE49-F238E27FC236}">
                    <a16:creationId xmlns:a16="http://schemas.microsoft.com/office/drawing/2014/main" id="{A9F996BF-1FAF-3375-CEC7-027437F9C48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1" name="Google Shape;3841;p36">
                <a:extLst>
                  <a:ext uri="{FF2B5EF4-FFF2-40B4-BE49-F238E27FC236}">
                    <a16:creationId xmlns:a16="http://schemas.microsoft.com/office/drawing/2014/main" id="{1E3E3556-3CA8-3E20-30FE-15F430FE5BAD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36">
                <a:extLst>
                  <a:ext uri="{FF2B5EF4-FFF2-40B4-BE49-F238E27FC236}">
                    <a16:creationId xmlns:a16="http://schemas.microsoft.com/office/drawing/2014/main" id="{2AED41E7-C087-8CBA-939D-B7D7FDCB6698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3" name="Google Shape;3843;p36">
                <a:extLst>
                  <a:ext uri="{FF2B5EF4-FFF2-40B4-BE49-F238E27FC236}">
                    <a16:creationId xmlns:a16="http://schemas.microsoft.com/office/drawing/2014/main" id="{BB1DF23C-6307-CE63-F9AB-385D65299CBB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4" name="Google Shape;3844;p36">
                <a:extLst>
                  <a:ext uri="{FF2B5EF4-FFF2-40B4-BE49-F238E27FC236}">
                    <a16:creationId xmlns:a16="http://schemas.microsoft.com/office/drawing/2014/main" id="{DE19F2B4-F524-E96F-2134-DF0FD991F4CD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5" name="Google Shape;3845;p36">
                <a:extLst>
                  <a:ext uri="{FF2B5EF4-FFF2-40B4-BE49-F238E27FC236}">
                    <a16:creationId xmlns:a16="http://schemas.microsoft.com/office/drawing/2014/main" id="{82465DDB-E058-5635-30E5-A175247D877D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6" name="Google Shape;3846;p36">
                <a:extLst>
                  <a:ext uri="{FF2B5EF4-FFF2-40B4-BE49-F238E27FC236}">
                    <a16:creationId xmlns:a16="http://schemas.microsoft.com/office/drawing/2014/main" id="{A7A2B4C6-4309-E130-7CAD-AD75E0DDEB2B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7" name="Google Shape;3847;p36">
                <a:extLst>
                  <a:ext uri="{FF2B5EF4-FFF2-40B4-BE49-F238E27FC236}">
                    <a16:creationId xmlns:a16="http://schemas.microsoft.com/office/drawing/2014/main" id="{EEB626FA-96E1-7465-E4D1-6C3FB62ECE22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8" name="Google Shape;3848;p36">
                <a:extLst>
                  <a:ext uri="{FF2B5EF4-FFF2-40B4-BE49-F238E27FC236}">
                    <a16:creationId xmlns:a16="http://schemas.microsoft.com/office/drawing/2014/main" id="{9671E3CC-EF21-193B-561D-ED3B7BA652EF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36">
                <a:extLst>
                  <a:ext uri="{FF2B5EF4-FFF2-40B4-BE49-F238E27FC236}">
                    <a16:creationId xmlns:a16="http://schemas.microsoft.com/office/drawing/2014/main" id="{A047A18C-050D-54FE-6AEC-75732EAD59C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50" name="Google Shape;3850;p36">
            <a:extLst>
              <a:ext uri="{FF2B5EF4-FFF2-40B4-BE49-F238E27FC236}">
                <a16:creationId xmlns:a16="http://schemas.microsoft.com/office/drawing/2014/main" id="{DB9E5EA0-425C-9304-C9C0-C8C77ACE0796}"/>
              </a:ext>
            </a:extLst>
          </p:cNvPr>
          <p:cNvGrpSpPr/>
          <p:nvPr/>
        </p:nvGrpSpPr>
        <p:grpSpPr>
          <a:xfrm>
            <a:off x="8399427" y="4068387"/>
            <a:ext cx="2948097" cy="1078271"/>
            <a:chOff x="5331602" y="3459769"/>
            <a:chExt cx="2948097" cy="1078271"/>
          </a:xfrm>
        </p:grpSpPr>
        <p:grpSp>
          <p:nvGrpSpPr>
            <p:cNvPr id="3851" name="Google Shape;3851;p36">
              <a:extLst>
                <a:ext uri="{FF2B5EF4-FFF2-40B4-BE49-F238E27FC236}">
                  <a16:creationId xmlns:a16="http://schemas.microsoft.com/office/drawing/2014/main" id="{59B20A8D-92C0-C972-94C9-CE605660EFAE}"/>
                </a:ext>
              </a:extLst>
            </p:cNvPr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3852" name="Google Shape;3852;p36">
                <a:extLst>
                  <a:ext uri="{FF2B5EF4-FFF2-40B4-BE49-F238E27FC236}">
                    <a16:creationId xmlns:a16="http://schemas.microsoft.com/office/drawing/2014/main" id="{3CA045E2-DCF5-F2D6-62CD-A6A8D147387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3" name="Google Shape;3853;p36">
                <a:extLst>
                  <a:ext uri="{FF2B5EF4-FFF2-40B4-BE49-F238E27FC236}">
                    <a16:creationId xmlns:a16="http://schemas.microsoft.com/office/drawing/2014/main" id="{A1AEEA07-0D71-D5B0-4E0F-18128A50F10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36">
                <a:extLst>
                  <a:ext uri="{FF2B5EF4-FFF2-40B4-BE49-F238E27FC236}">
                    <a16:creationId xmlns:a16="http://schemas.microsoft.com/office/drawing/2014/main" id="{266FF6C8-504A-12C1-CE74-C3D967CE3579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5" name="Google Shape;3855;p36">
                <a:extLst>
                  <a:ext uri="{FF2B5EF4-FFF2-40B4-BE49-F238E27FC236}">
                    <a16:creationId xmlns:a16="http://schemas.microsoft.com/office/drawing/2014/main" id="{7319D6F0-E2FC-EA5F-6BE4-6CE8E19D2038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6" name="Google Shape;3856;p36">
                <a:extLst>
                  <a:ext uri="{FF2B5EF4-FFF2-40B4-BE49-F238E27FC236}">
                    <a16:creationId xmlns:a16="http://schemas.microsoft.com/office/drawing/2014/main" id="{043CEF8C-06C8-9FB0-9A6E-6763E87BA6C6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7" name="Google Shape;3857;p36">
                <a:extLst>
                  <a:ext uri="{FF2B5EF4-FFF2-40B4-BE49-F238E27FC236}">
                    <a16:creationId xmlns:a16="http://schemas.microsoft.com/office/drawing/2014/main" id="{9E7E84B0-9850-8C72-6838-659434E2C2CC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8" name="Google Shape;3858;p36">
                <a:extLst>
                  <a:ext uri="{FF2B5EF4-FFF2-40B4-BE49-F238E27FC236}">
                    <a16:creationId xmlns:a16="http://schemas.microsoft.com/office/drawing/2014/main" id="{0FAB24BF-7B0D-B23A-5CFA-934983694855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9" name="Google Shape;3859;p36">
                <a:extLst>
                  <a:ext uri="{FF2B5EF4-FFF2-40B4-BE49-F238E27FC236}">
                    <a16:creationId xmlns:a16="http://schemas.microsoft.com/office/drawing/2014/main" id="{91F38B21-4DEB-0B4A-391C-AED51165B445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0" name="Google Shape;3860;p36">
                <a:extLst>
                  <a:ext uri="{FF2B5EF4-FFF2-40B4-BE49-F238E27FC236}">
                    <a16:creationId xmlns:a16="http://schemas.microsoft.com/office/drawing/2014/main" id="{EA89AF2D-E7CF-FE6F-83DD-D6F9958AC19E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1" name="Google Shape;3861;p36">
                <a:extLst>
                  <a:ext uri="{FF2B5EF4-FFF2-40B4-BE49-F238E27FC236}">
                    <a16:creationId xmlns:a16="http://schemas.microsoft.com/office/drawing/2014/main" id="{E63BBE1A-3F6A-9278-CC99-BB08C1472E13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2" name="Google Shape;3862;p36">
                <a:extLst>
                  <a:ext uri="{FF2B5EF4-FFF2-40B4-BE49-F238E27FC236}">
                    <a16:creationId xmlns:a16="http://schemas.microsoft.com/office/drawing/2014/main" id="{8039067A-9E5D-B133-72D1-8925E7B7F0A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63" name="Google Shape;3863;p36">
              <a:extLst>
                <a:ext uri="{FF2B5EF4-FFF2-40B4-BE49-F238E27FC236}">
                  <a16:creationId xmlns:a16="http://schemas.microsoft.com/office/drawing/2014/main" id="{D974358D-CFFB-8BF3-5E19-01C8979E32B7}"/>
                </a:ext>
              </a:extLst>
            </p:cNvPr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3864" name="Google Shape;3864;p36">
                <a:extLst>
                  <a:ext uri="{FF2B5EF4-FFF2-40B4-BE49-F238E27FC236}">
                    <a16:creationId xmlns:a16="http://schemas.microsoft.com/office/drawing/2014/main" id="{731CACC8-4C29-F7A4-A3CC-6EC5F7F718C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5" name="Google Shape;3865;p36">
                <a:extLst>
                  <a:ext uri="{FF2B5EF4-FFF2-40B4-BE49-F238E27FC236}">
                    <a16:creationId xmlns:a16="http://schemas.microsoft.com/office/drawing/2014/main" id="{BA85096E-E8EE-8615-2BDE-435BE0F20C6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6" name="Google Shape;3866;p36">
                <a:extLst>
                  <a:ext uri="{FF2B5EF4-FFF2-40B4-BE49-F238E27FC236}">
                    <a16:creationId xmlns:a16="http://schemas.microsoft.com/office/drawing/2014/main" id="{25B6C91E-CE2B-86FD-42FB-A9C643C73D96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7" name="Google Shape;3867;p36">
                <a:extLst>
                  <a:ext uri="{FF2B5EF4-FFF2-40B4-BE49-F238E27FC236}">
                    <a16:creationId xmlns:a16="http://schemas.microsoft.com/office/drawing/2014/main" id="{E981117E-9F28-F96E-6758-5652A7FE6B14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8" name="Google Shape;3868;p36">
                <a:extLst>
                  <a:ext uri="{FF2B5EF4-FFF2-40B4-BE49-F238E27FC236}">
                    <a16:creationId xmlns:a16="http://schemas.microsoft.com/office/drawing/2014/main" id="{3F76B31D-E916-0099-D38C-EB610975F553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9" name="Google Shape;3869;p36">
                <a:extLst>
                  <a:ext uri="{FF2B5EF4-FFF2-40B4-BE49-F238E27FC236}">
                    <a16:creationId xmlns:a16="http://schemas.microsoft.com/office/drawing/2014/main" id="{A78F1340-3AD5-9181-3700-6AAA144F3B0D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0" name="Google Shape;3870;p36">
                <a:extLst>
                  <a:ext uri="{FF2B5EF4-FFF2-40B4-BE49-F238E27FC236}">
                    <a16:creationId xmlns:a16="http://schemas.microsoft.com/office/drawing/2014/main" id="{548B7C0E-C7F3-937C-14A4-BB1882133F9D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1" name="Google Shape;3871;p36">
                <a:extLst>
                  <a:ext uri="{FF2B5EF4-FFF2-40B4-BE49-F238E27FC236}">
                    <a16:creationId xmlns:a16="http://schemas.microsoft.com/office/drawing/2014/main" id="{424C887B-5ACD-6615-129E-167ACB9E2DC2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2" name="Google Shape;3872;p36">
                <a:extLst>
                  <a:ext uri="{FF2B5EF4-FFF2-40B4-BE49-F238E27FC236}">
                    <a16:creationId xmlns:a16="http://schemas.microsoft.com/office/drawing/2014/main" id="{6174A770-EB6F-6C4D-02E8-558A91EC5668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3" name="Google Shape;3873;p36">
                <a:extLst>
                  <a:ext uri="{FF2B5EF4-FFF2-40B4-BE49-F238E27FC236}">
                    <a16:creationId xmlns:a16="http://schemas.microsoft.com/office/drawing/2014/main" id="{FE3D5CF0-F518-F78B-1AB5-671E5DD5FF6F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4" name="Google Shape;3874;p36">
                <a:extLst>
                  <a:ext uri="{FF2B5EF4-FFF2-40B4-BE49-F238E27FC236}">
                    <a16:creationId xmlns:a16="http://schemas.microsoft.com/office/drawing/2014/main" id="{456F063B-8424-E41A-0AA8-15AB3188F5F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75" name="Google Shape;3875;p36">
              <a:extLst>
                <a:ext uri="{FF2B5EF4-FFF2-40B4-BE49-F238E27FC236}">
                  <a16:creationId xmlns:a16="http://schemas.microsoft.com/office/drawing/2014/main" id="{39F704F4-C5B7-99A8-5600-5306A0E16AED}"/>
                </a:ext>
              </a:extLst>
            </p:cNvPr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3876" name="Google Shape;3876;p36">
                <a:extLst>
                  <a:ext uri="{FF2B5EF4-FFF2-40B4-BE49-F238E27FC236}">
                    <a16:creationId xmlns:a16="http://schemas.microsoft.com/office/drawing/2014/main" id="{51AD2E49-43B1-B49F-43DB-5AA4EA6302C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7" name="Google Shape;3877;p36">
                <a:extLst>
                  <a:ext uri="{FF2B5EF4-FFF2-40B4-BE49-F238E27FC236}">
                    <a16:creationId xmlns:a16="http://schemas.microsoft.com/office/drawing/2014/main" id="{60C9BF4A-CE48-94BF-C78A-C872C0D6C87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8" name="Google Shape;3878;p36">
                <a:extLst>
                  <a:ext uri="{FF2B5EF4-FFF2-40B4-BE49-F238E27FC236}">
                    <a16:creationId xmlns:a16="http://schemas.microsoft.com/office/drawing/2014/main" id="{5541E7C5-1965-9D01-B233-38ED5FE3AC70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9" name="Google Shape;3879;p36">
                <a:extLst>
                  <a:ext uri="{FF2B5EF4-FFF2-40B4-BE49-F238E27FC236}">
                    <a16:creationId xmlns:a16="http://schemas.microsoft.com/office/drawing/2014/main" id="{DDA4EC87-38CC-BDE4-FEA2-AAFE0AA3FEFF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0" name="Google Shape;3880;p36">
                <a:extLst>
                  <a:ext uri="{FF2B5EF4-FFF2-40B4-BE49-F238E27FC236}">
                    <a16:creationId xmlns:a16="http://schemas.microsoft.com/office/drawing/2014/main" id="{21A80A9F-6DBA-B364-69C9-BA55075BDD42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1" name="Google Shape;3881;p36">
                <a:extLst>
                  <a:ext uri="{FF2B5EF4-FFF2-40B4-BE49-F238E27FC236}">
                    <a16:creationId xmlns:a16="http://schemas.microsoft.com/office/drawing/2014/main" id="{24D33EB1-94F9-AEC0-E8C0-C7E93A0DE916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2" name="Google Shape;3882;p36">
                <a:extLst>
                  <a:ext uri="{FF2B5EF4-FFF2-40B4-BE49-F238E27FC236}">
                    <a16:creationId xmlns:a16="http://schemas.microsoft.com/office/drawing/2014/main" id="{1C1EA654-A1FC-5D7D-B26F-C192AD24B092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3" name="Google Shape;3883;p36">
                <a:extLst>
                  <a:ext uri="{FF2B5EF4-FFF2-40B4-BE49-F238E27FC236}">
                    <a16:creationId xmlns:a16="http://schemas.microsoft.com/office/drawing/2014/main" id="{235F71A2-930B-6AE1-8BEC-65244D18CBD9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4" name="Google Shape;3884;p36">
                <a:extLst>
                  <a:ext uri="{FF2B5EF4-FFF2-40B4-BE49-F238E27FC236}">
                    <a16:creationId xmlns:a16="http://schemas.microsoft.com/office/drawing/2014/main" id="{35960D44-519A-1498-F8B6-EC3149F08F55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5" name="Google Shape;3885;p36">
                <a:extLst>
                  <a:ext uri="{FF2B5EF4-FFF2-40B4-BE49-F238E27FC236}">
                    <a16:creationId xmlns:a16="http://schemas.microsoft.com/office/drawing/2014/main" id="{8C4071D8-69A1-A12D-4621-819C1B239D97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6" name="Google Shape;3886;p36">
                <a:extLst>
                  <a:ext uri="{FF2B5EF4-FFF2-40B4-BE49-F238E27FC236}">
                    <a16:creationId xmlns:a16="http://schemas.microsoft.com/office/drawing/2014/main" id="{EB98B635-A94B-918D-A860-E901022EFC5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7" name="Google Shape;3887;p36">
              <a:extLst>
                <a:ext uri="{FF2B5EF4-FFF2-40B4-BE49-F238E27FC236}">
                  <a16:creationId xmlns:a16="http://schemas.microsoft.com/office/drawing/2014/main" id="{347A07D6-16EF-7888-6B3B-4B5A3574EBD9}"/>
                </a:ext>
              </a:extLst>
            </p:cNvPr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3888" name="Google Shape;3888;p36">
                <a:extLst>
                  <a:ext uri="{FF2B5EF4-FFF2-40B4-BE49-F238E27FC236}">
                    <a16:creationId xmlns:a16="http://schemas.microsoft.com/office/drawing/2014/main" id="{B49858E5-1E65-3F64-D6FF-53CAF38DDC0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9" name="Google Shape;3889;p36">
                <a:extLst>
                  <a:ext uri="{FF2B5EF4-FFF2-40B4-BE49-F238E27FC236}">
                    <a16:creationId xmlns:a16="http://schemas.microsoft.com/office/drawing/2014/main" id="{7CB4BC01-FCBC-B29A-D1A3-1B8A312DF23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0" name="Google Shape;3890;p36">
                <a:extLst>
                  <a:ext uri="{FF2B5EF4-FFF2-40B4-BE49-F238E27FC236}">
                    <a16:creationId xmlns:a16="http://schemas.microsoft.com/office/drawing/2014/main" id="{4B626207-348F-13B3-1117-9DBB0B4CFE81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1" name="Google Shape;3891;p36">
                <a:extLst>
                  <a:ext uri="{FF2B5EF4-FFF2-40B4-BE49-F238E27FC236}">
                    <a16:creationId xmlns:a16="http://schemas.microsoft.com/office/drawing/2014/main" id="{878A30E4-5D10-F909-2B4E-BA5BA6093058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2" name="Google Shape;3892;p36">
                <a:extLst>
                  <a:ext uri="{FF2B5EF4-FFF2-40B4-BE49-F238E27FC236}">
                    <a16:creationId xmlns:a16="http://schemas.microsoft.com/office/drawing/2014/main" id="{BFF2D55C-4BF0-E639-E50F-45A4554677A6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3" name="Google Shape;3893;p36">
                <a:extLst>
                  <a:ext uri="{FF2B5EF4-FFF2-40B4-BE49-F238E27FC236}">
                    <a16:creationId xmlns:a16="http://schemas.microsoft.com/office/drawing/2014/main" id="{F4677DA9-E65E-D5FB-1126-6A44D9635302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4" name="Google Shape;3894;p36">
                <a:extLst>
                  <a:ext uri="{FF2B5EF4-FFF2-40B4-BE49-F238E27FC236}">
                    <a16:creationId xmlns:a16="http://schemas.microsoft.com/office/drawing/2014/main" id="{CEE248DF-5764-F636-1638-210266D96F1B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5" name="Google Shape;3895;p36">
                <a:extLst>
                  <a:ext uri="{FF2B5EF4-FFF2-40B4-BE49-F238E27FC236}">
                    <a16:creationId xmlns:a16="http://schemas.microsoft.com/office/drawing/2014/main" id="{D77CD373-107F-F6D5-C8A0-D5C5D8D062F8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6" name="Google Shape;3896;p36">
                <a:extLst>
                  <a:ext uri="{FF2B5EF4-FFF2-40B4-BE49-F238E27FC236}">
                    <a16:creationId xmlns:a16="http://schemas.microsoft.com/office/drawing/2014/main" id="{F6F989ED-185A-F680-13DC-BD3FEAAB934B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7" name="Google Shape;3897;p36">
                <a:extLst>
                  <a:ext uri="{FF2B5EF4-FFF2-40B4-BE49-F238E27FC236}">
                    <a16:creationId xmlns:a16="http://schemas.microsoft.com/office/drawing/2014/main" id="{2DA40782-726C-E455-2BC0-45BD0C48A312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8" name="Google Shape;3898;p36">
                <a:extLst>
                  <a:ext uri="{FF2B5EF4-FFF2-40B4-BE49-F238E27FC236}">
                    <a16:creationId xmlns:a16="http://schemas.microsoft.com/office/drawing/2014/main" id="{05E5412C-3D32-2862-A8F6-324F4139C38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9" name="Google Shape;3899;p36">
              <a:extLst>
                <a:ext uri="{FF2B5EF4-FFF2-40B4-BE49-F238E27FC236}">
                  <a16:creationId xmlns:a16="http://schemas.microsoft.com/office/drawing/2014/main" id="{E7238AFC-3AF2-E35F-FBA9-73F07E589674}"/>
                </a:ext>
              </a:extLst>
            </p:cNvPr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3900" name="Google Shape;3900;p36">
                <a:extLst>
                  <a:ext uri="{FF2B5EF4-FFF2-40B4-BE49-F238E27FC236}">
                    <a16:creationId xmlns:a16="http://schemas.microsoft.com/office/drawing/2014/main" id="{43FF3070-8F88-A688-31B1-65F8BC453CA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1" name="Google Shape;3901;p36">
                <a:extLst>
                  <a:ext uri="{FF2B5EF4-FFF2-40B4-BE49-F238E27FC236}">
                    <a16:creationId xmlns:a16="http://schemas.microsoft.com/office/drawing/2014/main" id="{EDF46108-ABE1-3CF4-6F18-D77AF0F9293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2" name="Google Shape;3902;p36">
                <a:extLst>
                  <a:ext uri="{FF2B5EF4-FFF2-40B4-BE49-F238E27FC236}">
                    <a16:creationId xmlns:a16="http://schemas.microsoft.com/office/drawing/2014/main" id="{747FFBFD-1450-4E15-BE33-B3E719B7F878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3" name="Google Shape;3903;p36">
                <a:extLst>
                  <a:ext uri="{FF2B5EF4-FFF2-40B4-BE49-F238E27FC236}">
                    <a16:creationId xmlns:a16="http://schemas.microsoft.com/office/drawing/2014/main" id="{3F693899-3C3F-1957-31E1-CD1F5AD7E807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4" name="Google Shape;3904;p36">
                <a:extLst>
                  <a:ext uri="{FF2B5EF4-FFF2-40B4-BE49-F238E27FC236}">
                    <a16:creationId xmlns:a16="http://schemas.microsoft.com/office/drawing/2014/main" id="{9C7E3CC7-08AD-A6AC-EA7F-0ADF216B58A0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5" name="Google Shape;3905;p36">
                <a:extLst>
                  <a:ext uri="{FF2B5EF4-FFF2-40B4-BE49-F238E27FC236}">
                    <a16:creationId xmlns:a16="http://schemas.microsoft.com/office/drawing/2014/main" id="{CDFD330C-5A27-CE03-C8F5-96444AAC8F11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6" name="Google Shape;3906;p36">
                <a:extLst>
                  <a:ext uri="{FF2B5EF4-FFF2-40B4-BE49-F238E27FC236}">
                    <a16:creationId xmlns:a16="http://schemas.microsoft.com/office/drawing/2014/main" id="{195CEB77-DCBD-CB51-E615-6E3A59C1BFCB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7" name="Google Shape;3907;p36">
                <a:extLst>
                  <a:ext uri="{FF2B5EF4-FFF2-40B4-BE49-F238E27FC236}">
                    <a16:creationId xmlns:a16="http://schemas.microsoft.com/office/drawing/2014/main" id="{7CB4BC1D-B6F6-D689-7810-DF9B0F238C24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3908;p36">
                <a:extLst>
                  <a:ext uri="{FF2B5EF4-FFF2-40B4-BE49-F238E27FC236}">
                    <a16:creationId xmlns:a16="http://schemas.microsoft.com/office/drawing/2014/main" id="{3DAEF2B0-0E4B-35A4-CBC4-C6BB85BF462B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9" name="Google Shape;3909;p36">
                <a:extLst>
                  <a:ext uri="{FF2B5EF4-FFF2-40B4-BE49-F238E27FC236}">
                    <a16:creationId xmlns:a16="http://schemas.microsoft.com/office/drawing/2014/main" id="{8CA896C7-145D-AAE1-2C38-75AA6DF0FB17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0" name="Google Shape;3910;p36">
                <a:extLst>
                  <a:ext uri="{FF2B5EF4-FFF2-40B4-BE49-F238E27FC236}">
                    <a16:creationId xmlns:a16="http://schemas.microsoft.com/office/drawing/2014/main" id="{A3E5F92B-1314-E862-181A-82AE71ABEE4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11" name="Google Shape;3911;p36">
              <a:extLst>
                <a:ext uri="{FF2B5EF4-FFF2-40B4-BE49-F238E27FC236}">
                  <a16:creationId xmlns:a16="http://schemas.microsoft.com/office/drawing/2014/main" id="{826B0917-F71C-C041-E733-0F1B025DCEA4}"/>
                </a:ext>
              </a:extLst>
            </p:cNvPr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3912" name="Google Shape;3912;p36">
                <a:extLst>
                  <a:ext uri="{FF2B5EF4-FFF2-40B4-BE49-F238E27FC236}">
                    <a16:creationId xmlns:a16="http://schemas.microsoft.com/office/drawing/2014/main" id="{93FB57FF-8693-A555-2EDF-39462CCED47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3" name="Google Shape;3913;p36">
                <a:extLst>
                  <a:ext uri="{FF2B5EF4-FFF2-40B4-BE49-F238E27FC236}">
                    <a16:creationId xmlns:a16="http://schemas.microsoft.com/office/drawing/2014/main" id="{9D76D7A6-882B-01BC-8467-CB89B82538B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4" name="Google Shape;3914;p36">
                <a:extLst>
                  <a:ext uri="{FF2B5EF4-FFF2-40B4-BE49-F238E27FC236}">
                    <a16:creationId xmlns:a16="http://schemas.microsoft.com/office/drawing/2014/main" id="{9FC5CC52-317E-6E35-69E9-2A02FE13DD93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5" name="Google Shape;3915;p36">
                <a:extLst>
                  <a:ext uri="{FF2B5EF4-FFF2-40B4-BE49-F238E27FC236}">
                    <a16:creationId xmlns:a16="http://schemas.microsoft.com/office/drawing/2014/main" id="{4423CDBB-3476-6679-F6CC-88FFB86D11D7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6" name="Google Shape;3916;p36">
                <a:extLst>
                  <a:ext uri="{FF2B5EF4-FFF2-40B4-BE49-F238E27FC236}">
                    <a16:creationId xmlns:a16="http://schemas.microsoft.com/office/drawing/2014/main" id="{ED1DE556-531D-0DF0-8147-040DC7784A8E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7" name="Google Shape;3917;p36">
                <a:extLst>
                  <a:ext uri="{FF2B5EF4-FFF2-40B4-BE49-F238E27FC236}">
                    <a16:creationId xmlns:a16="http://schemas.microsoft.com/office/drawing/2014/main" id="{E6D2697E-2CA2-2E71-575F-4A561EE365A5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8" name="Google Shape;3918;p36">
                <a:extLst>
                  <a:ext uri="{FF2B5EF4-FFF2-40B4-BE49-F238E27FC236}">
                    <a16:creationId xmlns:a16="http://schemas.microsoft.com/office/drawing/2014/main" id="{66283762-AE22-E672-6933-2A4884328A43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9" name="Google Shape;3919;p36">
                <a:extLst>
                  <a:ext uri="{FF2B5EF4-FFF2-40B4-BE49-F238E27FC236}">
                    <a16:creationId xmlns:a16="http://schemas.microsoft.com/office/drawing/2014/main" id="{41B3E1A2-65FA-59D4-F6E0-AD86338B53A8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0" name="Google Shape;3920;p36">
                <a:extLst>
                  <a:ext uri="{FF2B5EF4-FFF2-40B4-BE49-F238E27FC236}">
                    <a16:creationId xmlns:a16="http://schemas.microsoft.com/office/drawing/2014/main" id="{5C934B44-1BB6-173D-CC21-82BFAD812275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1" name="Google Shape;3921;p36">
                <a:extLst>
                  <a:ext uri="{FF2B5EF4-FFF2-40B4-BE49-F238E27FC236}">
                    <a16:creationId xmlns:a16="http://schemas.microsoft.com/office/drawing/2014/main" id="{5E539F8E-7615-9FC8-FC68-8C41C20873B6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2" name="Google Shape;3922;p36">
                <a:extLst>
                  <a:ext uri="{FF2B5EF4-FFF2-40B4-BE49-F238E27FC236}">
                    <a16:creationId xmlns:a16="http://schemas.microsoft.com/office/drawing/2014/main" id="{4BBBA6C9-FB42-B6B6-71C0-93DF6D3B4E9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23" name="Google Shape;3923;p36">
              <a:extLst>
                <a:ext uri="{FF2B5EF4-FFF2-40B4-BE49-F238E27FC236}">
                  <a16:creationId xmlns:a16="http://schemas.microsoft.com/office/drawing/2014/main" id="{3C973916-6C88-89B1-6631-4B0DD30EFCB8}"/>
                </a:ext>
              </a:extLst>
            </p:cNvPr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3924" name="Google Shape;3924;p36">
                <a:extLst>
                  <a:ext uri="{FF2B5EF4-FFF2-40B4-BE49-F238E27FC236}">
                    <a16:creationId xmlns:a16="http://schemas.microsoft.com/office/drawing/2014/main" id="{FAD7F20C-305A-5639-C0CC-BDCAF2FE814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5" name="Google Shape;3925;p36">
                <a:extLst>
                  <a:ext uri="{FF2B5EF4-FFF2-40B4-BE49-F238E27FC236}">
                    <a16:creationId xmlns:a16="http://schemas.microsoft.com/office/drawing/2014/main" id="{2D84491B-0B59-C088-D568-E5D50C44B71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6" name="Google Shape;3926;p36">
                <a:extLst>
                  <a:ext uri="{FF2B5EF4-FFF2-40B4-BE49-F238E27FC236}">
                    <a16:creationId xmlns:a16="http://schemas.microsoft.com/office/drawing/2014/main" id="{83920676-2647-4DE3-2151-D960373A5BE9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7" name="Google Shape;3927;p36">
                <a:extLst>
                  <a:ext uri="{FF2B5EF4-FFF2-40B4-BE49-F238E27FC236}">
                    <a16:creationId xmlns:a16="http://schemas.microsoft.com/office/drawing/2014/main" id="{BE5792FF-A286-86DC-BA08-0C6A38088676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8" name="Google Shape;3928;p36">
                <a:extLst>
                  <a:ext uri="{FF2B5EF4-FFF2-40B4-BE49-F238E27FC236}">
                    <a16:creationId xmlns:a16="http://schemas.microsoft.com/office/drawing/2014/main" id="{B23D7F8D-614A-D6AC-212B-3374A5B94D43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9" name="Google Shape;3929;p36">
                <a:extLst>
                  <a:ext uri="{FF2B5EF4-FFF2-40B4-BE49-F238E27FC236}">
                    <a16:creationId xmlns:a16="http://schemas.microsoft.com/office/drawing/2014/main" id="{A42269C9-B2D8-91DF-3CE4-A97E3963E9A5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0" name="Google Shape;3930;p36">
                <a:extLst>
                  <a:ext uri="{FF2B5EF4-FFF2-40B4-BE49-F238E27FC236}">
                    <a16:creationId xmlns:a16="http://schemas.microsoft.com/office/drawing/2014/main" id="{8B2E11F2-BDAD-FDF5-EDEC-2BC2B4F3A7FD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1" name="Google Shape;3931;p36">
                <a:extLst>
                  <a:ext uri="{FF2B5EF4-FFF2-40B4-BE49-F238E27FC236}">
                    <a16:creationId xmlns:a16="http://schemas.microsoft.com/office/drawing/2014/main" id="{13AC39A5-D66A-3D10-0D8C-F8CA5B583430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2" name="Google Shape;3932;p36">
                <a:extLst>
                  <a:ext uri="{FF2B5EF4-FFF2-40B4-BE49-F238E27FC236}">
                    <a16:creationId xmlns:a16="http://schemas.microsoft.com/office/drawing/2014/main" id="{1388674B-BA33-8649-6240-DBEA9ED3DA17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3" name="Google Shape;3933;p36">
                <a:extLst>
                  <a:ext uri="{FF2B5EF4-FFF2-40B4-BE49-F238E27FC236}">
                    <a16:creationId xmlns:a16="http://schemas.microsoft.com/office/drawing/2014/main" id="{48155BB0-B5B8-7213-1692-AFE69BDD2351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4" name="Google Shape;3934;p36">
                <a:extLst>
                  <a:ext uri="{FF2B5EF4-FFF2-40B4-BE49-F238E27FC236}">
                    <a16:creationId xmlns:a16="http://schemas.microsoft.com/office/drawing/2014/main" id="{589BD9C2-24FD-C87F-272C-817F5E87D9C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5" name="Google Shape;3935;p36">
              <a:extLst>
                <a:ext uri="{FF2B5EF4-FFF2-40B4-BE49-F238E27FC236}">
                  <a16:creationId xmlns:a16="http://schemas.microsoft.com/office/drawing/2014/main" id="{55F127AC-CD70-4E70-33FA-B3638E07DA9E}"/>
                </a:ext>
              </a:extLst>
            </p:cNvPr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3936" name="Google Shape;3936;p36">
                <a:extLst>
                  <a:ext uri="{FF2B5EF4-FFF2-40B4-BE49-F238E27FC236}">
                    <a16:creationId xmlns:a16="http://schemas.microsoft.com/office/drawing/2014/main" id="{DFC74BC6-422F-2BB6-405B-09C8673BEA8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7" name="Google Shape;3937;p36">
                <a:extLst>
                  <a:ext uri="{FF2B5EF4-FFF2-40B4-BE49-F238E27FC236}">
                    <a16:creationId xmlns:a16="http://schemas.microsoft.com/office/drawing/2014/main" id="{AD52FC13-2B79-2C36-13A1-80A46773744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8" name="Google Shape;3938;p36">
                <a:extLst>
                  <a:ext uri="{FF2B5EF4-FFF2-40B4-BE49-F238E27FC236}">
                    <a16:creationId xmlns:a16="http://schemas.microsoft.com/office/drawing/2014/main" id="{640BE5EF-D461-E267-8144-ADDBFB25FB98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9" name="Google Shape;3939;p36">
                <a:extLst>
                  <a:ext uri="{FF2B5EF4-FFF2-40B4-BE49-F238E27FC236}">
                    <a16:creationId xmlns:a16="http://schemas.microsoft.com/office/drawing/2014/main" id="{0AB23323-B6BE-EA72-2BD5-0A093AC41CA0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0" name="Google Shape;3940;p36">
                <a:extLst>
                  <a:ext uri="{FF2B5EF4-FFF2-40B4-BE49-F238E27FC236}">
                    <a16:creationId xmlns:a16="http://schemas.microsoft.com/office/drawing/2014/main" id="{DAD1FB9B-E4A5-89BE-A9C0-1A2ED3EAB92C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1" name="Google Shape;3941;p36">
                <a:extLst>
                  <a:ext uri="{FF2B5EF4-FFF2-40B4-BE49-F238E27FC236}">
                    <a16:creationId xmlns:a16="http://schemas.microsoft.com/office/drawing/2014/main" id="{72C85B38-9C85-9AC3-4A29-D5DBC13D0405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2" name="Google Shape;3942;p36">
                <a:extLst>
                  <a:ext uri="{FF2B5EF4-FFF2-40B4-BE49-F238E27FC236}">
                    <a16:creationId xmlns:a16="http://schemas.microsoft.com/office/drawing/2014/main" id="{3429A495-E50D-0B32-1DB0-8E7333E65F8D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3" name="Google Shape;3943;p36">
                <a:extLst>
                  <a:ext uri="{FF2B5EF4-FFF2-40B4-BE49-F238E27FC236}">
                    <a16:creationId xmlns:a16="http://schemas.microsoft.com/office/drawing/2014/main" id="{A3474367-BC06-5A1D-739E-F2D0358D0169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4" name="Google Shape;3944;p36">
                <a:extLst>
                  <a:ext uri="{FF2B5EF4-FFF2-40B4-BE49-F238E27FC236}">
                    <a16:creationId xmlns:a16="http://schemas.microsoft.com/office/drawing/2014/main" id="{06FCCF44-9F80-6D9E-6B9F-537FBD133816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5" name="Google Shape;3945;p36">
                <a:extLst>
                  <a:ext uri="{FF2B5EF4-FFF2-40B4-BE49-F238E27FC236}">
                    <a16:creationId xmlns:a16="http://schemas.microsoft.com/office/drawing/2014/main" id="{4CB224FE-65CA-6867-0450-A3D040E73F3E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6" name="Google Shape;3946;p36">
                <a:extLst>
                  <a:ext uri="{FF2B5EF4-FFF2-40B4-BE49-F238E27FC236}">
                    <a16:creationId xmlns:a16="http://schemas.microsoft.com/office/drawing/2014/main" id="{AF8430A5-DD9A-4FE2-D8CA-3D12E85C62A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47" name="Google Shape;3947;p36">
              <a:extLst>
                <a:ext uri="{FF2B5EF4-FFF2-40B4-BE49-F238E27FC236}">
                  <a16:creationId xmlns:a16="http://schemas.microsoft.com/office/drawing/2014/main" id="{A2C7B287-35E9-C4E3-B7E2-D8434AB398DA}"/>
                </a:ext>
              </a:extLst>
            </p:cNvPr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3948" name="Google Shape;3948;p36">
                <a:extLst>
                  <a:ext uri="{FF2B5EF4-FFF2-40B4-BE49-F238E27FC236}">
                    <a16:creationId xmlns:a16="http://schemas.microsoft.com/office/drawing/2014/main" id="{DC32F765-F08B-3461-FFA1-A20A2779004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9" name="Google Shape;3949;p36">
                <a:extLst>
                  <a:ext uri="{FF2B5EF4-FFF2-40B4-BE49-F238E27FC236}">
                    <a16:creationId xmlns:a16="http://schemas.microsoft.com/office/drawing/2014/main" id="{008CFEAE-1490-9FC3-90B7-BBBDD940359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0" name="Google Shape;3950;p36">
                <a:extLst>
                  <a:ext uri="{FF2B5EF4-FFF2-40B4-BE49-F238E27FC236}">
                    <a16:creationId xmlns:a16="http://schemas.microsoft.com/office/drawing/2014/main" id="{700222CF-1BDA-FD97-DA53-F54E6D900879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1" name="Google Shape;3951;p36">
                <a:extLst>
                  <a:ext uri="{FF2B5EF4-FFF2-40B4-BE49-F238E27FC236}">
                    <a16:creationId xmlns:a16="http://schemas.microsoft.com/office/drawing/2014/main" id="{DF42F0B4-2EEB-E3E7-CC1F-6BD65F3C8DBA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2" name="Google Shape;3952;p36">
                <a:extLst>
                  <a:ext uri="{FF2B5EF4-FFF2-40B4-BE49-F238E27FC236}">
                    <a16:creationId xmlns:a16="http://schemas.microsoft.com/office/drawing/2014/main" id="{2152D495-7B3D-58F3-B435-71B9BEE2C29A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3" name="Google Shape;3953;p36">
                <a:extLst>
                  <a:ext uri="{FF2B5EF4-FFF2-40B4-BE49-F238E27FC236}">
                    <a16:creationId xmlns:a16="http://schemas.microsoft.com/office/drawing/2014/main" id="{54251E4D-A97F-8B08-EC04-1D793414CE3C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4" name="Google Shape;3954;p36">
                <a:extLst>
                  <a:ext uri="{FF2B5EF4-FFF2-40B4-BE49-F238E27FC236}">
                    <a16:creationId xmlns:a16="http://schemas.microsoft.com/office/drawing/2014/main" id="{AE967BA1-99D8-7FA9-EFCB-1C6DAC1E2F51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5" name="Google Shape;3955;p36">
                <a:extLst>
                  <a:ext uri="{FF2B5EF4-FFF2-40B4-BE49-F238E27FC236}">
                    <a16:creationId xmlns:a16="http://schemas.microsoft.com/office/drawing/2014/main" id="{7C97D640-B542-6862-4923-0908BEAE8285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6" name="Google Shape;3956;p36">
                <a:extLst>
                  <a:ext uri="{FF2B5EF4-FFF2-40B4-BE49-F238E27FC236}">
                    <a16:creationId xmlns:a16="http://schemas.microsoft.com/office/drawing/2014/main" id="{06DD4788-25EB-2DF2-900F-782EC6B846CD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7" name="Google Shape;3957;p36">
                <a:extLst>
                  <a:ext uri="{FF2B5EF4-FFF2-40B4-BE49-F238E27FC236}">
                    <a16:creationId xmlns:a16="http://schemas.microsoft.com/office/drawing/2014/main" id="{320A90FA-B3A8-FFC1-7422-5011F176EA3C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8" name="Google Shape;3958;p36">
                <a:extLst>
                  <a:ext uri="{FF2B5EF4-FFF2-40B4-BE49-F238E27FC236}">
                    <a16:creationId xmlns:a16="http://schemas.microsoft.com/office/drawing/2014/main" id="{002F4E3E-93C4-BB51-FDF3-9828438A636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59" name="Google Shape;3959;p36">
              <a:extLst>
                <a:ext uri="{FF2B5EF4-FFF2-40B4-BE49-F238E27FC236}">
                  <a16:creationId xmlns:a16="http://schemas.microsoft.com/office/drawing/2014/main" id="{C2DE3FAC-5064-05B1-1CA3-C8108ABF0CDC}"/>
                </a:ext>
              </a:extLst>
            </p:cNvPr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3960" name="Google Shape;3960;p36">
                <a:extLst>
                  <a:ext uri="{FF2B5EF4-FFF2-40B4-BE49-F238E27FC236}">
                    <a16:creationId xmlns:a16="http://schemas.microsoft.com/office/drawing/2014/main" id="{CB0EA5A2-C9D6-93A1-542F-51D7F523EEA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1" name="Google Shape;3961;p36">
                <a:extLst>
                  <a:ext uri="{FF2B5EF4-FFF2-40B4-BE49-F238E27FC236}">
                    <a16:creationId xmlns:a16="http://schemas.microsoft.com/office/drawing/2014/main" id="{07445BE6-4D14-1D01-56A8-C51A8BB504F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2" name="Google Shape;3962;p36">
                <a:extLst>
                  <a:ext uri="{FF2B5EF4-FFF2-40B4-BE49-F238E27FC236}">
                    <a16:creationId xmlns:a16="http://schemas.microsoft.com/office/drawing/2014/main" id="{C9CE75AF-9FFF-D005-6AF3-4C71DC420F28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3" name="Google Shape;3963;p36">
                <a:extLst>
                  <a:ext uri="{FF2B5EF4-FFF2-40B4-BE49-F238E27FC236}">
                    <a16:creationId xmlns:a16="http://schemas.microsoft.com/office/drawing/2014/main" id="{64BEE3DC-42A7-8FC6-1DA3-9FA3A632B7DF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4" name="Google Shape;3964;p36">
                <a:extLst>
                  <a:ext uri="{FF2B5EF4-FFF2-40B4-BE49-F238E27FC236}">
                    <a16:creationId xmlns:a16="http://schemas.microsoft.com/office/drawing/2014/main" id="{2137295F-04D0-9E2C-B40C-C686C6E82359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5" name="Google Shape;3965;p36">
                <a:extLst>
                  <a:ext uri="{FF2B5EF4-FFF2-40B4-BE49-F238E27FC236}">
                    <a16:creationId xmlns:a16="http://schemas.microsoft.com/office/drawing/2014/main" id="{D0ECF8BF-18B8-A99C-2033-501FAD82E1C8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6" name="Google Shape;3966;p36">
                <a:extLst>
                  <a:ext uri="{FF2B5EF4-FFF2-40B4-BE49-F238E27FC236}">
                    <a16:creationId xmlns:a16="http://schemas.microsoft.com/office/drawing/2014/main" id="{AC108FB4-B106-C9EB-B2C7-C036E4C533F6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7" name="Google Shape;3967;p36">
                <a:extLst>
                  <a:ext uri="{FF2B5EF4-FFF2-40B4-BE49-F238E27FC236}">
                    <a16:creationId xmlns:a16="http://schemas.microsoft.com/office/drawing/2014/main" id="{B61C3174-537C-152A-BF3F-FE4855EB3F01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8" name="Google Shape;3968;p36">
                <a:extLst>
                  <a:ext uri="{FF2B5EF4-FFF2-40B4-BE49-F238E27FC236}">
                    <a16:creationId xmlns:a16="http://schemas.microsoft.com/office/drawing/2014/main" id="{EE992FA2-7D60-5D55-C3B6-1F4389847EF1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9" name="Google Shape;3969;p36">
                <a:extLst>
                  <a:ext uri="{FF2B5EF4-FFF2-40B4-BE49-F238E27FC236}">
                    <a16:creationId xmlns:a16="http://schemas.microsoft.com/office/drawing/2014/main" id="{7AAACA91-9551-2FB3-4C96-7BF3BBD3F063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0" name="Google Shape;3970;p36">
                <a:extLst>
                  <a:ext uri="{FF2B5EF4-FFF2-40B4-BE49-F238E27FC236}">
                    <a16:creationId xmlns:a16="http://schemas.microsoft.com/office/drawing/2014/main" id="{B08841A9-B4D6-7101-9276-EA8DCCE2ADA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71" name="Google Shape;3971;p36">
              <a:extLst>
                <a:ext uri="{FF2B5EF4-FFF2-40B4-BE49-F238E27FC236}">
                  <a16:creationId xmlns:a16="http://schemas.microsoft.com/office/drawing/2014/main" id="{26F37BA4-1E71-DBE8-016B-8A0A8FFEBBE4}"/>
                </a:ext>
              </a:extLst>
            </p:cNvPr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3972" name="Google Shape;3972;p36">
                <a:extLst>
                  <a:ext uri="{FF2B5EF4-FFF2-40B4-BE49-F238E27FC236}">
                    <a16:creationId xmlns:a16="http://schemas.microsoft.com/office/drawing/2014/main" id="{A730D175-7A8B-E7EC-67BE-FBCBF1EC5C0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3" name="Google Shape;3973;p36">
                <a:extLst>
                  <a:ext uri="{FF2B5EF4-FFF2-40B4-BE49-F238E27FC236}">
                    <a16:creationId xmlns:a16="http://schemas.microsoft.com/office/drawing/2014/main" id="{F3D8EFC0-6197-14BF-6454-1AD07259EF0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4" name="Google Shape;3974;p36">
                <a:extLst>
                  <a:ext uri="{FF2B5EF4-FFF2-40B4-BE49-F238E27FC236}">
                    <a16:creationId xmlns:a16="http://schemas.microsoft.com/office/drawing/2014/main" id="{D2C70C3B-F42E-0A72-6D78-B392ED006F50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5" name="Google Shape;3975;p36">
                <a:extLst>
                  <a:ext uri="{FF2B5EF4-FFF2-40B4-BE49-F238E27FC236}">
                    <a16:creationId xmlns:a16="http://schemas.microsoft.com/office/drawing/2014/main" id="{F81049A3-E258-F8DE-F286-80C271FF4604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6" name="Google Shape;3976;p36">
                <a:extLst>
                  <a:ext uri="{FF2B5EF4-FFF2-40B4-BE49-F238E27FC236}">
                    <a16:creationId xmlns:a16="http://schemas.microsoft.com/office/drawing/2014/main" id="{6DC06D06-0C83-9788-4B30-92F9DB038ADF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7" name="Google Shape;3977;p36">
                <a:extLst>
                  <a:ext uri="{FF2B5EF4-FFF2-40B4-BE49-F238E27FC236}">
                    <a16:creationId xmlns:a16="http://schemas.microsoft.com/office/drawing/2014/main" id="{922D8EDE-C20A-E81F-5F7D-FC400518EB86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8" name="Google Shape;3978;p36">
                <a:extLst>
                  <a:ext uri="{FF2B5EF4-FFF2-40B4-BE49-F238E27FC236}">
                    <a16:creationId xmlns:a16="http://schemas.microsoft.com/office/drawing/2014/main" id="{0AD96295-9563-F126-459C-A748DECB5E87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9" name="Google Shape;3979;p36">
                <a:extLst>
                  <a:ext uri="{FF2B5EF4-FFF2-40B4-BE49-F238E27FC236}">
                    <a16:creationId xmlns:a16="http://schemas.microsoft.com/office/drawing/2014/main" id="{705BCE03-255E-AAD5-892F-C387F05D6DB2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0" name="Google Shape;3980;p36">
                <a:extLst>
                  <a:ext uri="{FF2B5EF4-FFF2-40B4-BE49-F238E27FC236}">
                    <a16:creationId xmlns:a16="http://schemas.microsoft.com/office/drawing/2014/main" id="{CAD3F14E-6019-F54F-00FE-9303467D4D12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1" name="Google Shape;3981;p36">
                <a:extLst>
                  <a:ext uri="{FF2B5EF4-FFF2-40B4-BE49-F238E27FC236}">
                    <a16:creationId xmlns:a16="http://schemas.microsoft.com/office/drawing/2014/main" id="{571FE75C-4A6A-1848-5361-4A9C91CBD690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2" name="Google Shape;3982;p36">
                <a:extLst>
                  <a:ext uri="{FF2B5EF4-FFF2-40B4-BE49-F238E27FC236}">
                    <a16:creationId xmlns:a16="http://schemas.microsoft.com/office/drawing/2014/main" id="{196E8B3C-7092-B0D7-9C40-6629C1446BB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83" name="Google Shape;3983;p36">
              <a:extLst>
                <a:ext uri="{FF2B5EF4-FFF2-40B4-BE49-F238E27FC236}">
                  <a16:creationId xmlns:a16="http://schemas.microsoft.com/office/drawing/2014/main" id="{E940B8F1-99A8-99B8-4404-AB063E1D84B0}"/>
                </a:ext>
              </a:extLst>
            </p:cNvPr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3984" name="Google Shape;3984;p36">
                <a:extLst>
                  <a:ext uri="{FF2B5EF4-FFF2-40B4-BE49-F238E27FC236}">
                    <a16:creationId xmlns:a16="http://schemas.microsoft.com/office/drawing/2014/main" id="{FB49D217-2721-2352-A68C-18AEB272C77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5" name="Google Shape;3985;p36">
                <a:extLst>
                  <a:ext uri="{FF2B5EF4-FFF2-40B4-BE49-F238E27FC236}">
                    <a16:creationId xmlns:a16="http://schemas.microsoft.com/office/drawing/2014/main" id="{FC052D81-FCA5-B5AB-780E-2AE44EAB746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6" name="Google Shape;3986;p36">
                <a:extLst>
                  <a:ext uri="{FF2B5EF4-FFF2-40B4-BE49-F238E27FC236}">
                    <a16:creationId xmlns:a16="http://schemas.microsoft.com/office/drawing/2014/main" id="{F0A9F253-69A0-03EE-F249-495364E4A5A7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7" name="Google Shape;3987;p36">
                <a:extLst>
                  <a:ext uri="{FF2B5EF4-FFF2-40B4-BE49-F238E27FC236}">
                    <a16:creationId xmlns:a16="http://schemas.microsoft.com/office/drawing/2014/main" id="{406F8E8E-84A0-5B06-BFFB-20C05663DD86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8" name="Google Shape;3988;p36">
                <a:extLst>
                  <a:ext uri="{FF2B5EF4-FFF2-40B4-BE49-F238E27FC236}">
                    <a16:creationId xmlns:a16="http://schemas.microsoft.com/office/drawing/2014/main" id="{2DF09C1C-AE2E-F32A-09E5-5DAC5243CDA1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9" name="Google Shape;3989;p36">
                <a:extLst>
                  <a:ext uri="{FF2B5EF4-FFF2-40B4-BE49-F238E27FC236}">
                    <a16:creationId xmlns:a16="http://schemas.microsoft.com/office/drawing/2014/main" id="{F14560D1-CEC4-7727-E92A-7C1CC7F0EDA2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0" name="Google Shape;3990;p36">
                <a:extLst>
                  <a:ext uri="{FF2B5EF4-FFF2-40B4-BE49-F238E27FC236}">
                    <a16:creationId xmlns:a16="http://schemas.microsoft.com/office/drawing/2014/main" id="{F7841AA0-0584-812C-ECA6-B80EF4DC5681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1" name="Google Shape;3991;p36">
                <a:extLst>
                  <a:ext uri="{FF2B5EF4-FFF2-40B4-BE49-F238E27FC236}">
                    <a16:creationId xmlns:a16="http://schemas.microsoft.com/office/drawing/2014/main" id="{7422E028-A6F3-EC2B-CD9C-5E7C8CB837FE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2" name="Google Shape;3992;p36">
                <a:extLst>
                  <a:ext uri="{FF2B5EF4-FFF2-40B4-BE49-F238E27FC236}">
                    <a16:creationId xmlns:a16="http://schemas.microsoft.com/office/drawing/2014/main" id="{E7CA6410-D470-B37B-7E6C-7EA007290676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3" name="Google Shape;3993;p36">
                <a:extLst>
                  <a:ext uri="{FF2B5EF4-FFF2-40B4-BE49-F238E27FC236}">
                    <a16:creationId xmlns:a16="http://schemas.microsoft.com/office/drawing/2014/main" id="{96CCBCA5-F2EA-8569-C845-3FB798737869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4" name="Google Shape;3994;p36">
                <a:extLst>
                  <a:ext uri="{FF2B5EF4-FFF2-40B4-BE49-F238E27FC236}">
                    <a16:creationId xmlns:a16="http://schemas.microsoft.com/office/drawing/2014/main" id="{2EEDB647-80B5-3BAA-D362-FB3C214D587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5" name="Google Shape;3995;p36">
              <a:extLst>
                <a:ext uri="{FF2B5EF4-FFF2-40B4-BE49-F238E27FC236}">
                  <a16:creationId xmlns:a16="http://schemas.microsoft.com/office/drawing/2014/main" id="{EEAAFDE2-9A8D-F1A3-1092-06ECE331D149}"/>
                </a:ext>
              </a:extLst>
            </p:cNvPr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3996" name="Google Shape;3996;p36">
                <a:extLst>
                  <a:ext uri="{FF2B5EF4-FFF2-40B4-BE49-F238E27FC236}">
                    <a16:creationId xmlns:a16="http://schemas.microsoft.com/office/drawing/2014/main" id="{9F9B2751-F586-9AA3-E209-F6BC8D2A786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7" name="Google Shape;3997;p36">
                <a:extLst>
                  <a:ext uri="{FF2B5EF4-FFF2-40B4-BE49-F238E27FC236}">
                    <a16:creationId xmlns:a16="http://schemas.microsoft.com/office/drawing/2014/main" id="{EA06CC4A-0F63-9445-8007-F578A78228C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8" name="Google Shape;3998;p36">
                <a:extLst>
                  <a:ext uri="{FF2B5EF4-FFF2-40B4-BE49-F238E27FC236}">
                    <a16:creationId xmlns:a16="http://schemas.microsoft.com/office/drawing/2014/main" id="{9EC60E6F-45D6-5AEA-55E0-2E7B118A4F10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9" name="Google Shape;3999;p36">
                <a:extLst>
                  <a:ext uri="{FF2B5EF4-FFF2-40B4-BE49-F238E27FC236}">
                    <a16:creationId xmlns:a16="http://schemas.microsoft.com/office/drawing/2014/main" id="{4D3C0C91-BF8D-C299-B5DD-E341940B7093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0" name="Google Shape;4000;p36">
                <a:extLst>
                  <a:ext uri="{FF2B5EF4-FFF2-40B4-BE49-F238E27FC236}">
                    <a16:creationId xmlns:a16="http://schemas.microsoft.com/office/drawing/2014/main" id="{47FBB6D1-C4F3-E61B-4A63-CA9CB1FFEDA4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1" name="Google Shape;4001;p36">
                <a:extLst>
                  <a:ext uri="{FF2B5EF4-FFF2-40B4-BE49-F238E27FC236}">
                    <a16:creationId xmlns:a16="http://schemas.microsoft.com/office/drawing/2014/main" id="{493FBF82-60A5-2619-62BA-824363038720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2" name="Google Shape;4002;p36">
                <a:extLst>
                  <a:ext uri="{FF2B5EF4-FFF2-40B4-BE49-F238E27FC236}">
                    <a16:creationId xmlns:a16="http://schemas.microsoft.com/office/drawing/2014/main" id="{4E77C532-9EAF-D095-2B27-2C179FD4B906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3" name="Google Shape;4003;p36">
                <a:extLst>
                  <a:ext uri="{FF2B5EF4-FFF2-40B4-BE49-F238E27FC236}">
                    <a16:creationId xmlns:a16="http://schemas.microsoft.com/office/drawing/2014/main" id="{3A426B46-7AC0-AD68-96E0-5B64964BD5A5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4" name="Google Shape;4004;p36">
                <a:extLst>
                  <a:ext uri="{FF2B5EF4-FFF2-40B4-BE49-F238E27FC236}">
                    <a16:creationId xmlns:a16="http://schemas.microsoft.com/office/drawing/2014/main" id="{A7A13A5F-0DAF-D50B-12E9-BA66B188641C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5" name="Google Shape;4005;p36">
                <a:extLst>
                  <a:ext uri="{FF2B5EF4-FFF2-40B4-BE49-F238E27FC236}">
                    <a16:creationId xmlns:a16="http://schemas.microsoft.com/office/drawing/2014/main" id="{A0F46FEE-535E-9B4C-11AB-A9EF4061B260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6" name="Google Shape;4006;p36">
                <a:extLst>
                  <a:ext uri="{FF2B5EF4-FFF2-40B4-BE49-F238E27FC236}">
                    <a16:creationId xmlns:a16="http://schemas.microsoft.com/office/drawing/2014/main" id="{4275D7FA-B6EF-022D-66BA-39060B0E52B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07" name="Google Shape;4007;p36">
            <a:extLst>
              <a:ext uri="{FF2B5EF4-FFF2-40B4-BE49-F238E27FC236}">
                <a16:creationId xmlns:a16="http://schemas.microsoft.com/office/drawing/2014/main" id="{4173ECC8-F4DC-A7B7-00BA-CD7EE28136EE}"/>
              </a:ext>
            </a:extLst>
          </p:cNvPr>
          <p:cNvGrpSpPr/>
          <p:nvPr/>
        </p:nvGrpSpPr>
        <p:grpSpPr>
          <a:xfrm flipH="1">
            <a:off x="-1833988" y="4259890"/>
            <a:ext cx="2948097" cy="1078271"/>
            <a:chOff x="5331602" y="3459769"/>
            <a:chExt cx="2948097" cy="1078271"/>
          </a:xfrm>
        </p:grpSpPr>
        <p:grpSp>
          <p:nvGrpSpPr>
            <p:cNvPr id="4008" name="Google Shape;4008;p36">
              <a:extLst>
                <a:ext uri="{FF2B5EF4-FFF2-40B4-BE49-F238E27FC236}">
                  <a16:creationId xmlns:a16="http://schemas.microsoft.com/office/drawing/2014/main" id="{F996BA4C-EF60-CA23-95C6-6FDF37B7B096}"/>
                </a:ext>
              </a:extLst>
            </p:cNvPr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4009" name="Google Shape;4009;p36">
                <a:extLst>
                  <a:ext uri="{FF2B5EF4-FFF2-40B4-BE49-F238E27FC236}">
                    <a16:creationId xmlns:a16="http://schemas.microsoft.com/office/drawing/2014/main" id="{9FB2F7EE-BE66-6514-AB1F-9EEBB8CC765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0" name="Google Shape;4010;p36">
                <a:extLst>
                  <a:ext uri="{FF2B5EF4-FFF2-40B4-BE49-F238E27FC236}">
                    <a16:creationId xmlns:a16="http://schemas.microsoft.com/office/drawing/2014/main" id="{D46EDD54-5026-5833-D076-34191DC2907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1" name="Google Shape;4011;p36">
                <a:extLst>
                  <a:ext uri="{FF2B5EF4-FFF2-40B4-BE49-F238E27FC236}">
                    <a16:creationId xmlns:a16="http://schemas.microsoft.com/office/drawing/2014/main" id="{7ABDFFBB-25AF-EA66-F996-E5D8C713911C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2" name="Google Shape;4012;p36">
                <a:extLst>
                  <a:ext uri="{FF2B5EF4-FFF2-40B4-BE49-F238E27FC236}">
                    <a16:creationId xmlns:a16="http://schemas.microsoft.com/office/drawing/2014/main" id="{85E08367-AAB0-DF58-47E6-60AB533FD13F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3" name="Google Shape;4013;p36">
                <a:extLst>
                  <a:ext uri="{FF2B5EF4-FFF2-40B4-BE49-F238E27FC236}">
                    <a16:creationId xmlns:a16="http://schemas.microsoft.com/office/drawing/2014/main" id="{68BB165A-42D9-A527-7515-9626AC1DFB22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4" name="Google Shape;4014;p36">
                <a:extLst>
                  <a:ext uri="{FF2B5EF4-FFF2-40B4-BE49-F238E27FC236}">
                    <a16:creationId xmlns:a16="http://schemas.microsoft.com/office/drawing/2014/main" id="{AE3DDEC5-A86A-6959-08C3-BFEC0FC30711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5" name="Google Shape;4015;p36">
                <a:extLst>
                  <a:ext uri="{FF2B5EF4-FFF2-40B4-BE49-F238E27FC236}">
                    <a16:creationId xmlns:a16="http://schemas.microsoft.com/office/drawing/2014/main" id="{23501771-07D5-9C6A-BA7D-81ADD406ACC0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6" name="Google Shape;4016;p36">
                <a:extLst>
                  <a:ext uri="{FF2B5EF4-FFF2-40B4-BE49-F238E27FC236}">
                    <a16:creationId xmlns:a16="http://schemas.microsoft.com/office/drawing/2014/main" id="{F8041595-EBD5-32E6-97A0-8F684FBA7FE0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7" name="Google Shape;4017;p36">
                <a:extLst>
                  <a:ext uri="{FF2B5EF4-FFF2-40B4-BE49-F238E27FC236}">
                    <a16:creationId xmlns:a16="http://schemas.microsoft.com/office/drawing/2014/main" id="{C87CCBC6-BB80-A588-75E6-917B2D260F84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8" name="Google Shape;4018;p36">
                <a:extLst>
                  <a:ext uri="{FF2B5EF4-FFF2-40B4-BE49-F238E27FC236}">
                    <a16:creationId xmlns:a16="http://schemas.microsoft.com/office/drawing/2014/main" id="{7E5F6770-436D-F34B-40D8-CFAB14DCA4FA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9" name="Google Shape;4019;p36">
                <a:extLst>
                  <a:ext uri="{FF2B5EF4-FFF2-40B4-BE49-F238E27FC236}">
                    <a16:creationId xmlns:a16="http://schemas.microsoft.com/office/drawing/2014/main" id="{15B6B97D-B43C-93EA-7C36-3787B98DAFC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20" name="Google Shape;4020;p36">
              <a:extLst>
                <a:ext uri="{FF2B5EF4-FFF2-40B4-BE49-F238E27FC236}">
                  <a16:creationId xmlns:a16="http://schemas.microsoft.com/office/drawing/2014/main" id="{EA41CFC4-4811-C593-65B2-27D8736DC533}"/>
                </a:ext>
              </a:extLst>
            </p:cNvPr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4021" name="Google Shape;4021;p36">
                <a:extLst>
                  <a:ext uri="{FF2B5EF4-FFF2-40B4-BE49-F238E27FC236}">
                    <a16:creationId xmlns:a16="http://schemas.microsoft.com/office/drawing/2014/main" id="{344C9AE9-F85C-635B-3B2B-EE617197BCC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2" name="Google Shape;4022;p36">
                <a:extLst>
                  <a:ext uri="{FF2B5EF4-FFF2-40B4-BE49-F238E27FC236}">
                    <a16:creationId xmlns:a16="http://schemas.microsoft.com/office/drawing/2014/main" id="{CC489E9F-B01A-0D84-5204-F56FE846DD8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3" name="Google Shape;4023;p36">
                <a:extLst>
                  <a:ext uri="{FF2B5EF4-FFF2-40B4-BE49-F238E27FC236}">
                    <a16:creationId xmlns:a16="http://schemas.microsoft.com/office/drawing/2014/main" id="{8DD6951A-2506-ED49-F7B9-E9293A69C799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4" name="Google Shape;4024;p36">
                <a:extLst>
                  <a:ext uri="{FF2B5EF4-FFF2-40B4-BE49-F238E27FC236}">
                    <a16:creationId xmlns:a16="http://schemas.microsoft.com/office/drawing/2014/main" id="{0F7F6C55-6C4F-7E5D-0896-E8B4D5C4EC2B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5" name="Google Shape;4025;p36">
                <a:extLst>
                  <a:ext uri="{FF2B5EF4-FFF2-40B4-BE49-F238E27FC236}">
                    <a16:creationId xmlns:a16="http://schemas.microsoft.com/office/drawing/2014/main" id="{67317E19-B5B3-6695-DB64-B7828BA95094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6" name="Google Shape;4026;p36">
                <a:extLst>
                  <a:ext uri="{FF2B5EF4-FFF2-40B4-BE49-F238E27FC236}">
                    <a16:creationId xmlns:a16="http://schemas.microsoft.com/office/drawing/2014/main" id="{F32661F6-92E7-5D5B-F6C5-287879869966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7" name="Google Shape;4027;p36">
                <a:extLst>
                  <a:ext uri="{FF2B5EF4-FFF2-40B4-BE49-F238E27FC236}">
                    <a16:creationId xmlns:a16="http://schemas.microsoft.com/office/drawing/2014/main" id="{AFC10DEE-2E3C-BC02-B2EB-910C7B6E0576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8" name="Google Shape;4028;p36">
                <a:extLst>
                  <a:ext uri="{FF2B5EF4-FFF2-40B4-BE49-F238E27FC236}">
                    <a16:creationId xmlns:a16="http://schemas.microsoft.com/office/drawing/2014/main" id="{E24ABA26-AE18-8A27-9056-519D9D9B0F1C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9" name="Google Shape;4029;p36">
                <a:extLst>
                  <a:ext uri="{FF2B5EF4-FFF2-40B4-BE49-F238E27FC236}">
                    <a16:creationId xmlns:a16="http://schemas.microsoft.com/office/drawing/2014/main" id="{FB46ACEB-B28C-5C43-5A6D-E2EDB525177D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0" name="Google Shape;4030;p36">
                <a:extLst>
                  <a:ext uri="{FF2B5EF4-FFF2-40B4-BE49-F238E27FC236}">
                    <a16:creationId xmlns:a16="http://schemas.microsoft.com/office/drawing/2014/main" id="{D58B2842-C4C0-D141-CF48-8AEE3980AFAA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1" name="Google Shape;4031;p36">
                <a:extLst>
                  <a:ext uri="{FF2B5EF4-FFF2-40B4-BE49-F238E27FC236}">
                    <a16:creationId xmlns:a16="http://schemas.microsoft.com/office/drawing/2014/main" id="{4FE25BE0-A098-265C-7486-9AD71AAD561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32" name="Google Shape;4032;p36">
              <a:extLst>
                <a:ext uri="{FF2B5EF4-FFF2-40B4-BE49-F238E27FC236}">
                  <a16:creationId xmlns:a16="http://schemas.microsoft.com/office/drawing/2014/main" id="{A22872AB-24CE-F0CF-8A73-3331466F48B7}"/>
                </a:ext>
              </a:extLst>
            </p:cNvPr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4033" name="Google Shape;4033;p36">
                <a:extLst>
                  <a:ext uri="{FF2B5EF4-FFF2-40B4-BE49-F238E27FC236}">
                    <a16:creationId xmlns:a16="http://schemas.microsoft.com/office/drawing/2014/main" id="{775E4412-EBCC-668F-ECCD-71857C2C626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4" name="Google Shape;4034;p36">
                <a:extLst>
                  <a:ext uri="{FF2B5EF4-FFF2-40B4-BE49-F238E27FC236}">
                    <a16:creationId xmlns:a16="http://schemas.microsoft.com/office/drawing/2014/main" id="{D59A8CCB-7F3D-E623-1B25-42161239887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5" name="Google Shape;4035;p36">
                <a:extLst>
                  <a:ext uri="{FF2B5EF4-FFF2-40B4-BE49-F238E27FC236}">
                    <a16:creationId xmlns:a16="http://schemas.microsoft.com/office/drawing/2014/main" id="{EAAAC535-2BC3-7D5D-BF28-5BD79008CC97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6" name="Google Shape;4036;p36">
                <a:extLst>
                  <a:ext uri="{FF2B5EF4-FFF2-40B4-BE49-F238E27FC236}">
                    <a16:creationId xmlns:a16="http://schemas.microsoft.com/office/drawing/2014/main" id="{D672E15C-7EC5-0BD6-53F2-1ABCE48A6499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7" name="Google Shape;4037;p36">
                <a:extLst>
                  <a:ext uri="{FF2B5EF4-FFF2-40B4-BE49-F238E27FC236}">
                    <a16:creationId xmlns:a16="http://schemas.microsoft.com/office/drawing/2014/main" id="{D7A7DD62-E927-769B-29B1-517CB7FB6661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8" name="Google Shape;4038;p36">
                <a:extLst>
                  <a:ext uri="{FF2B5EF4-FFF2-40B4-BE49-F238E27FC236}">
                    <a16:creationId xmlns:a16="http://schemas.microsoft.com/office/drawing/2014/main" id="{3D5CC275-8F02-FECE-0F0D-D0A756AEA5AE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9" name="Google Shape;4039;p36">
                <a:extLst>
                  <a:ext uri="{FF2B5EF4-FFF2-40B4-BE49-F238E27FC236}">
                    <a16:creationId xmlns:a16="http://schemas.microsoft.com/office/drawing/2014/main" id="{C1CBEFE0-4EE2-A376-003A-01D77FB01BD8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0" name="Google Shape;4040;p36">
                <a:extLst>
                  <a:ext uri="{FF2B5EF4-FFF2-40B4-BE49-F238E27FC236}">
                    <a16:creationId xmlns:a16="http://schemas.microsoft.com/office/drawing/2014/main" id="{7A812011-E39F-FDF4-CBB6-9053CA51B0F9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1" name="Google Shape;4041;p36">
                <a:extLst>
                  <a:ext uri="{FF2B5EF4-FFF2-40B4-BE49-F238E27FC236}">
                    <a16:creationId xmlns:a16="http://schemas.microsoft.com/office/drawing/2014/main" id="{48C5E5AB-071E-03E1-BB67-44AF60B15B10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2" name="Google Shape;4042;p36">
                <a:extLst>
                  <a:ext uri="{FF2B5EF4-FFF2-40B4-BE49-F238E27FC236}">
                    <a16:creationId xmlns:a16="http://schemas.microsoft.com/office/drawing/2014/main" id="{79F17832-B855-765E-8F31-399EE96E69DC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3" name="Google Shape;4043;p36">
                <a:extLst>
                  <a:ext uri="{FF2B5EF4-FFF2-40B4-BE49-F238E27FC236}">
                    <a16:creationId xmlns:a16="http://schemas.microsoft.com/office/drawing/2014/main" id="{4A693701-D095-EAB4-4796-456CC8411A6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44" name="Google Shape;4044;p36">
              <a:extLst>
                <a:ext uri="{FF2B5EF4-FFF2-40B4-BE49-F238E27FC236}">
                  <a16:creationId xmlns:a16="http://schemas.microsoft.com/office/drawing/2014/main" id="{C92398B5-0807-E43A-5DED-F16672D9FCC7}"/>
                </a:ext>
              </a:extLst>
            </p:cNvPr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4045" name="Google Shape;4045;p36">
                <a:extLst>
                  <a:ext uri="{FF2B5EF4-FFF2-40B4-BE49-F238E27FC236}">
                    <a16:creationId xmlns:a16="http://schemas.microsoft.com/office/drawing/2014/main" id="{8438EFE4-099C-1942-436D-586E6CE75B1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6" name="Google Shape;4046;p36">
                <a:extLst>
                  <a:ext uri="{FF2B5EF4-FFF2-40B4-BE49-F238E27FC236}">
                    <a16:creationId xmlns:a16="http://schemas.microsoft.com/office/drawing/2014/main" id="{31FEBA37-83C7-F0F5-BC0B-518F956CF7F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7" name="Google Shape;4047;p36">
                <a:extLst>
                  <a:ext uri="{FF2B5EF4-FFF2-40B4-BE49-F238E27FC236}">
                    <a16:creationId xmlns:a16="http://schemas.microsoft.com/office/drawing/2014/main" id="{C2410818-0356-5C4E-D55B-4C87E7D9FBB2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8" name="Google Shape;4048;p36">
                <a:extLst>
                  <a:ext uri="{FF2B5EF4-FFF2-40B4-BE49-F238E27FC236}">
                    <a16:creationId xmlns:a16="http://schemas.microsoft.com/office/drawing/2014/main" id="{A1D4C5A5-C116-B094-BAB0-1AA6C4B57352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9" name="Google Shape;4049;p36">
                <a:extLst>
                  <a:ext uri="{FF2B5EF4-FFF2-40B4-BE49-F238E27FC236}">
                    <a16:creationId xmlns:a16="http://schemas.microsoft.com/office/drawing/2014/main" id="{1131F2E7-F9D5-3321-9FCC-F64CC3DF66D9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0" name="Google Shape;4050;p36">
                <a:extLst>
                  <a:ext uri="{FF2B5EF4-FFF2-40B4-BE49-F238E27FC236}">
                    <a16:creationId xmlns:a16="http://schemas.microsoft.com/office/drawing/2014/main" id="{EBB89D29-5E1F-1F6D-56C1-050B82720EDF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1" name="Google Shape;4051;p36">
                <a:extLst>
                  <a:ext uri="{FF2B5EF4-FFF2-40B4-BE49-F238E27FC236}">
                    <a16:creationId xmlns:a16="http://schemas.microsoft.com/office/drawing/2014/main" id="{C00A4AEA-4673-7B49-6A8E-24306305C574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2" name="Google Shape;4052;p36">
                <a:extLst>
                  <a:ext uri="{FF2B5EF4-FFF2-40B4-BE49-F238E27FC236}">
                    <a16:creationId xmlns:a16="http://schemas.microsoft.com/office/drawing/2014/main" id="{7C26CDCA-003E-CA82-65C2-24E8A83C76F6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3" name="Google Shape;4053;p36">
                <a:extLst>
                  <a:ext uri="{FF2B5EF4-FFF2-40B4-BE49-F238E27FC236}">
                    <a16:creationId xmlns:a16="http://schemas.microsoft.com/office/drawing/2014/main" id="{2AB1E675-44D8-D612-6D54-9CBB3272F7EB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4" name="Google Shape;4054;p36">
                <a:extLst>
                  <a:ext uri="{FF2B5EF4-FFF2-40B4-BE49-F238E27FC236}">
                    <a16:creationId xmlns:a16="http://schemas.microsoft.com/office/drawing/2014/main" id="{6B94BC06-1B28-99C2-BF03-E8B738D25CDB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5" name="Google Shape;4055;p36">
                <a:extLst>
                  <a:ext uri="{FF2B5EF4-FFF2-40B4-BE49-F238E27FC236}">
                    <a16:creationId xmlns:a16="http://schemas.microsoft.com/office/drawing/2014/main" id="{CDB4C55B-4677-05B6-1A99-4D56739B74B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56" name="Google Shape;4056;p36">
              <a:extLst>
                <a:ext uri="{FF2B5EF4-FFF2-40B4-BE49-F238E27FC236}">
                  <a16:creationId xmlns:a16="http://schemas.microsoft.com/office/drawing/2014/main" id="{45E50462-0301-BFE8-B898-1E2CA39C856A}"/>
                </a:ext>
              </a:extLst>
            </p:cNvPr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4057" name="Google Shape;4057;p36">
                <a:extLst>
                  <a:ext uri="{FF2B5EF4-FFF2-40B4-BE49-F238E27FC236}">
                    <a16:creationId xmlns:a16="http://schemas.microsoft.com/office/drawing/2014/main" id="{2C25CE2D-FEDC-2773-504F-369E610B859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8" name="Google Shape;4058;p36">
                <a:extLst>
                  <a:ext uri="{FF2B5EF4-FFF2-40B4-BE49-F238E27FC236}">
                    <a16:creationId xmlns:a16="http://schemas.microsoft.com/office/drawing/2014/main" id="{781A22A0-5E30-3466-A367-3A831CEC099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9" name="Google Shape;4059;p36">
                <a:extLst>
                  <a:ext uri="{FF2B5EF4-FFF2-40B4-BE49-F238E27FC236}">
                    <a16:creationId xmlns:a16="http://schemas.microsoft.com/office/drawing/2014/main" id="{9205E19D-B865-7108-F036-05C7FB0B4882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0" name="Google Shape;4060;p36">
                <a:extLst>
                  <a:ext uri="{FF2B5EF4-FFF2-40B4-BE49-F238E27FC236}">
                    <a16:creationId xmlns:a16="http://schemas.microsoft.com/office/drawing/2014/main" id="{D6099793-C495-8F66-0588-9E52880CB8BF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1" name="Google Shape;4061;p36">
                <a:extLst>
                  <a:ext uri="{FF2B5EF4-FFF2-40B4-BE49-F238E27FC236}">
                    <a16:creationId xmlns:a16="http://schemas.microsoft.com/office/drawing/2014/main" id="{54CA1816-0BF1-9ED4-3D7E-BC2AFE34A04F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2" name="Google Shape;4062;p36">
                <a:extLst>
                  <a:ext uri="{FF2B5EF4-FFF2-40B4-BE49-F238E27FC236}">
                    <a16:creationId xmlns:a16="http://schemas.microsoft.com/office/drawing/2014/main" id="{3ED32B11-7D32-83DE-7A4D-26CE703FAE2E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3" name="Google Shape;4063;p36">
                <a:extLst>
                  <a:ext uri="{FF2B5EF4-FFF2-40B4-BE49-F238E27FC236}">
                    <a16:creationId xmlns:a16="http://schemas.microsoft.com/office/drawing/2014/main" id="{8575D3D6-97F6-FE18-4CB3-008DF92312A3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4" name="Google Shape;4064;p36">
                <a:extLst>
                  <a:ext uri="{FF2B5EF4-FFF2-40B4-BE49-F238E27FC236}">
                    <a16:creationId xmlns:a16="http://schemas.microsoft.com/office/drawing/2014/main" id="{B125A334-5CF9-5444-C795-B9F49E03490E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5" name="Google Shape;4065;p36">
                <a:extLst>
                  <a:ext uri="{FF2B5EF4-FFF2-40B4-BE49-F238E27FC236}">
                    <a16:creationId xmlns:a16="http://schemas.microsoft.com/office/drawing/2014/main" id="{F356169A-A1A4-4170-237C-601653C6BD4A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6" name="Google Shape;4066;p36">
                <a:extLst>
                  <a:ext uri="{FF2B5EF4-FFF2-40B4-BE49-F238E27FC236}">
                    <a16:creationId xmlns:a16="http://schemas.microsoft.com/office/drawing/2014/main" id="{69BEFC92-314A-D7F1-4125-1D1D464C7AD7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7" name="Google Shape;4067;p36">
                <a:extLst>
                  <a:ext uri="{FF2B5EF4-FFF2-40B4-BE49-F238E27FC236}">
                    <a16:creationId xmlns:a16="http://schemas.microsoft.com/office/drawing/2014/main" id="{F2BBD9AE-E90F-E226-223A-6B3FA76E8D1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68" name="Google Shape;4068;p36">
              <a:extLst>
                <a:ext uri="{FF2B5EF4-FFF2-40B4-BE49-F238E27FC236}">
                  <a16:creationId xmlns:a16="http://schemas.microsoft.com/office/drawing/2014/main" id="{BCBEA557-C7D7-30D2-5FFE-43F4898D0000}"/>
                </a:ext>
              </a:extLst>
            </p:cNvPr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4069" name="Google Shape;4069;p36">
                <a:extLst>
                  <a:ext uri="{FF2B5EF4-FFF2-40B4-BE49-F238E27FC236}">
                    <a16:creationId xmlns:a16="http://schemas.microsoft.com/office/drawing/2014/main" id="{D91C6873-43D2-C8B1-5BA2-60E770D5B88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0" name="Google Shape;4070;p36">
                <a:extLst>
                  <a:ext uri="{FF2B5EF4-FFF2-40B4-BE49-F238E27FC236}">
                    <a16:creationId xmlns:a16="http://schemas.microsoft.com/office/drawing/2014/main" id="{27CF4B65-16C0-766E-70F8-80B5D7F90C3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1" name="Google Shape;4071;p36">
                <a:extLst>
                  <a:ext uri="{FF2B5EF4-FFF2-40B4-BE49-F238E27FC236}">
                    <a16:creationId xmlns:a16="http://schemas.microsoft.com/office/drawing/2014/main" id="{175DAAD2-8F56-A414-3C10-AD21D3D7A033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2" name="Google Shape;4072;p36">
                <a:extLst>
                  <a:ext uri="{FF2B5EF4-FFF2-40B4-BE49-F238E27FC236}">
                    <a16:creationId xmlns:a16="http://schemas.microsoft.com/office/drawing/2014/main" id="{07EA88FB-815C-83FD-BDCC-63F1BE40F9D6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3" name="Google Shape;4073;p36">
                <a:extLst>
                  <a:ext uri="{FF2B5EF4-FFF2-40B4-BE49-F238E27FC236}">
                    <a16:creationId xmlns:a16="http://schemas.microsoft.com/office/drawing/2014/main" id="{347B5E48-A9F6-2290-A754-2C49293D3DCA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4" name="Google Shape;4074;p36">
                <a:extLst>
                  <a:ext uri="{FF2B5EF4-FFF2-40B4-BE49-F238E27FC236}">
                    <a16:creationId xmlns:a16="http://schemas.microsoft.com/office/drawing/2014/main" id="{CF6784E2-BFAF-9835-B3F7-2B73FE3FF1A8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5" name="Google Shape;4075;p36">
                <a:extLst>
                  <a:ext uri="{FF2B5EF4-FFF2-40B4-BE49-F238E27FC236}">
                    <a16:creationId xmlns:a16="http://schemas.microsoft.com/office/drawing/2014/main" id="{B77A964F-B8C0-6DC3-B542-4800D4CB8561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6" name="Google Shape;4076;p36">
                <a:extLst>
                  <a:ext uri="{FF2B5EF4-FFF2-40B4-BE49-F238E27FC236}">
                    <a16:creationId xmlns:a16="http://schemas.microsoft.com/office/drawing/2014/main" id="{EA15E61B-57AC-2347-861F-FD547E92CEEC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7" name="Google Shape;4077;p36">
                <a:extLst>
                  <a:ext uri="{FF2B5EF4-FFF2-40B4-BE49-F238E27FC236}">
                    <a16:creationId xmlns:a16="http://schemas.microsoft.com/office/drawing/2014/main" id="{DBAE4974-D6E7-4A86-8E30-BB952DACE5E7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8" name="Google Shape;4078;p36">
                <a:extLst>
                  <a:ext uri="{FF2B5EF4-FFF2-40B4-BE49-F238E27FC236}">
                    <a16:creationId xmlns:a16="http://schemas.microsoft.com/office/drawing/2014/main" id="{815EC0EB-0C8A-AD0F-64F7-99B1DFAC21EE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9" name="Google Shape;4079;p36">
                <a:extLst>
                  <a:ext uri="{FF2B5EF4-FFF2-40B4-BE49-F238E27FC236}">
                    <a16:creationId xmlns:a16="http://schemas.microsoft.com/office/drawing/2014/main" id="{1C6DFC51-C5E2-078C-5493-EE6EC2BAAD4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80" name="Google Shape;4080;p36">
              <a:extLst>
                <a:ext uri="{FF2B5EF4-FFF2-40B4-BE49-F238E27FC236}">
                  <a16:creationId xmlns:a16="http://schemas.microsoft.com/office/drawing/2014/main" id="{16581434-DF2C-1748-3E29-0AB49F999B73}"/>
                </a:ext>
              </a:extLst>
            </p:cNvPr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4081" name="Google Shape;4081;p36">
                <a:extLst>
                  <a:ext uri="{FF2B5EF4-FFF2-40B4-BE49-F238E27FC236}">
                    <a16:creationId xmlns:a16="http://schemas.microsoft.com/office/drawing/2014/main" id="{F8744613-9055-A8A9-26B7-CB922D6FCBE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2" name="Google Shape;4082;p36">
                <a:extLst>
                  <a:ext uri="{FF2B5EF4-FFF2-40B4-BE49-F238E27FC236}">
                    <a16:creationId xmlns:a16="http://schemas.microsoft.com/office/drawing/2014/main" id="{E13B02D3-7DAD-1BF5-AB5A-5C31E5E62CF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3" name="Google Shape;4083;p36">
                <a:extLst>
                  <a:ext uri="{FF2B5EF4-FFF2-40B4-BE49-F238E27FC236}">
                    <a16:creationId xmlns:a16="http://schemas.microsoft.com/office/drawing/2014/main" id="{0DB483D8-9B51-A924-BEBA-DBA941BCDC35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4" name="Google Shape;4084;p36">
                <a:extLst>
                  <a:ext uri="{FF2B5EF4-FFF2-40B4-BE49-F238E27FC236}">
                    <a16:creationId xmlns:a16="http://schemas.microsoft.com/office/drawing/2014/main" id="{FB3C160E-85D8-8904-4010-32FB0FED6559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5" name="Google Shape;4085;p36">
                <a:extLst>
                  <a:ext uri="{FF2B5EF4-FFF2-40B4-BE49-F238E27FC236}">
                    <a16:creationId xmlns:a16="http://schemas.microsoft.com/office/drawing/2014/main" id="{FFD86B84-ADD7-00E2-B61C-F94A67A706D8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6" name="Google Shape;4086;p36">
                <a:extLst>
                  <a:ext uri="{FF2B5EF4-FFF2-40B4-BE49-F238E27FC236}">
                    <a16:creationId xmlns:a16="http://schemas.microsoft.com/office/drawing/2014/main" id="{9C5C45F5-786C-C1A8-7633-A1915114C168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7" name="Google Shape;4087;p36">
                <a:extLst>
                  <a:ext uri="{FF2B5EF4-FFF2-40B4-BE49-F238E27FC236}">
                    <a16:creationId xmlns:a16="http://schemas.microsoft.com/office/drawing/2014/main" id="{259C2A00-1AF2-5708-6931-3DE58B8EBCC2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8" name="Google Shape;4088;p36">
                <a:extLst>
                  <a:ext uri="{FF2B5EF4-FFF2-40B4-BE49-F238E27FC236}">
                    <a16:creationId xmlns:a16="http://schemas.microsoft.com/office/drawing/2014/main" id="{A7352A23-210F-C6CE-2AA2-38C8F67A2916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9" name="Google Shape;4089;p36">
                <a:extLst>
                  <a:ext uri="{FF2B5EF4-FFF2-40B4-BE49-F238E27FC236}">
                    <a16:creationId xmlns:a16="http://schemas.microsoft.com/office/drawing/2014/main" id="{44F0ACB6-54C2-3F6E-2ADA-949DDB6EEB22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0" name="Google Shape;4090;p36">
                <a:extLst>
                  <a:ext uri="{FF2B5EF4-FFF2-40B4-BE49-F238E27FC236}">
                    <a16:creationId xmlns:a16="http://schemas.microsoft.com/office/drawing/2014/main" id="{31F6D35E-F5AF-4DAA-334C-60EAE0E61204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1" name="Google Shape;4091;p36">
                <a:extLst>
                  <a:ext uri="{FF2B5EF4-FFF2-40B4-BE49-F238E27FC236}">
                    <a16:creationId xmlns:a16="http://schemas.microsoft.com/office/drawing/2014/main" id="{317793A8-B2C8-A501-3581-5BA2BB6F50E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92" name="Google Shape;4092;p36">
              <a:extLst>
                <a:ext uri="{FF2B5EF4-FFF2-40B4-BE49-F238E27FC236}">
                  <a16:creationId xmlns:a16="http://schemas.microsoft.com/office/drawing/2014/main" id="{E4A14912-213C-2722-F1D5-E06FDDA21CA9}"/>
                </a:ext>
              </a:extLst>
            </p:cNvPr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4093" name="Google Shape;4093;p36">
                <a:extLst>
                  <a:ext uri="{FF2B5EF4-FFF2-40B4-BE49-F238E27FC236}">
                    <a16:creationId xmlns:a16="http://schemas.microsoft.com/office/drawing/2014/main" id="{742B47D3-C729-1C94-A80B-492FDFC6AD1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4" name="Google Shape;4094;p36">
                <a:extLst>
                  <a:ext uri="{FF2B5EF4-FFF2-40B4-BE49-F238E27FC236}">
                    <a16:creationId xmlns:a16="http://schemas.microsoft.com/office/drawing/2014/main" id="{5FB248F9-F3A9-5F0A-2177-4B98EAB8E5E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5" name="Google Shape;4095;p36">
                <a:extLst>
                  <a:ext uri="{FF2B5EF4-FFF2-40B4-BE49-F238E27FC236}">
                    <a16:creationId xmlns:a16="http://schemas.microsoft.com/office/drawing/2014/main" id="{E3ACEE43-7AD4-1637-CF7B-51D90C76FA9C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6" name="Google Shape;4096;p36">
                <a:extLst>
                  <a:ext uri="{FF2B5EF4-FFF2-40B4-BE49-F238E27FC236}">
                    <a16:creationId xmlns:a16="http://schemas.microsoft.com/office/drawing/2014/main" id="{D139487D-2FF9-27D8-01F7-A51BFD9E1876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7" name="Google Shape;4097;p36">
                <a:extLst>
                  <a:ext uri="{FF2B5EF4-FFF2-40B4-BE49-F238E27FC236}">
                    <a16:creationId xmlns:a16="http://schemas.microsoft.com/office/drawing/2014/main" id="{EF65E5AE-3B48-8EA7-D27C-A4EB3FF562F4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8" name="Google Shape;4098;p36">
                <a:extLst>
                  <a:ext uri="{FF2B5EF4-FFF2-40B4-BE49-F238E27FC236}">
                    <a16:creationId xmlns:a16="http://schemas.microsoft.com/office/drawing/2014/main" id="{15B2BA41-4CF2-5940-81CB-34E0D6663C15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9" name="Google Shape;4099;p36">
                <a:extLst>
                  <a:ext uri="{FF2B5EF4-FFF2-40B4-BE49-F238E27FC236}">
                    <a16:creationId xmlns:a16="http://schemas.microsoft.com/office/drawing/2014/main" id="{A1375E00-2F28-7F55-CF34-3C04EB15CBDC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0" name="Google Shape;4100;p36">
                <a:extLst>
                  <a:ext uri="{FF2B5EF4-FFF2-40B4-BE49-F238E27FC236}">
                    <a16:creationId xmlns:a16="http://schemas.microsoft.com/office/drawing/2014/main" id="{B60453CD-4846-3891-7B6C-812F34F7280F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1" name="Google Shape;4101;p36">
                <a:extLst>
                  <a:ext uri="{FF2B5EF4-FFF2-40B4-BE49-F238E27FC236}">
                    <a16:creationId xmlns:a16="http://schemas.microsoft.com/office/drawing/2014/main" id="{175394DF-3AEA-FA0D-F81A-45E4F3C26620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2" name="Google Shape;4102;p36">
                <a:extLst>
                  <a:ext uri="{FF2B5EF4-FFF2-40B4-BE49-F238E27FC236}">
                    <a16:creationId xmlns:a16="http://schemas.microsoft.com/office/drawing/2014/main" id="{F09352D2-68F3-8378-22CF-72EB5F45CA2D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3" name="Google Shape;4103;p36">
                <a:extLst>
                  <a:ext uri="{FF2B5EF4-FFF2-40B4-BE49-F238E27FC236}">
                    <a16:creationId xmlns:a16="http://schemas.microsoft.com/office/drawing/2014/main" id="{14BF7E1E-95E6-6013-AC47-F0CC35A0930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04" name="Google Shape;4104;p36">
              <a:extLst>
                <a:ext uri="{FF2B5EF4-FFF2-40B4-BE49-F238E27FC236}">
                  <a16:creationId xmlns:a16="http://schemas.microsoft.com/office/drawing/2014/main" id="{D8F477E5-B859-7267-6D03-095E4D6BFEDC}"/>
                </a:ext>
              </a:extLst>
            </p:cNvPr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4105" name="Google Shape;4105;p36">
                <a:extLst>
                  <a:ext uri="{FF2B5EF4-FFF2-40B4-BE49-F238E27FC236}">
                    <a16:creationId xmlns:a16="http://schemas.microsoft.com/office/drawing/2014/main" id="{A7BE0B7C-ACE9-6137-118C-7387F15327B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6" name="Google Shape;4106;p36">
                <a:extLst>
                  <a:ext uri="{FF2B5EF4-FFF2-40B4-BE49-F238E27FC236}">
                    <a16:creationId xmlns:a16="http://schemas.microsoft.com/office/drawing/2014/main" id="{CB2F2388-A6F6-B5DD-866F-CF2D922F00E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7" name="Google Shape;4107;p36">
                <a:extLst>
                  <a:ext uri="{FF2B5EF4-FFF2-40B4-BE49-F238E27FC236}">
                    <a16:creationId xmlns:a16="http://schemas.microsoft.com/office/drawing/2014/main" id="{A0503C08-3F9C-5ECC-D481-0ECE21C4846A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8" name="Google Shape;4108;p36">
                <a:extLst>
                  <a:ext uri="{FF2B5EF4-FFF2-40B4-BE49-F238E27FC236}">
                    <a16:creationId xmlns:a16="http://schemas.microsoft.com/office/drawing/2014/main" id="{C6DE3EA4-456F-2F9C-67BF-F9E47ABB6A95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9" name="Google Shape;4109;p36">
                <a:extLst>
                  <a:ext uri="{FF2B5EF4-FFF2-40B4-BE49-F238E27FC236}">
                    <a16:creationId xmlns:a16="http://schemas.microsoft.com/office/drawing/2014/main" id="{1B2708D8-946D-C8AC-5DAC-B296998E5387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0" name="Google Shape;4110;p36">
                <a:extLst>
                  <a:ext uri="{FF2B5EF4-FFF2-40B4-BE49-F238E27FC236}">
                    <a16:creationId xmlns:a16="http://schemas.microsoft.com/office/drawing/2014/main" id="{74639B0C-C712-DB10-8F51-2225835D62EF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1" name="Google Shape;4111;p36">
                <a:extLst>
                  <a:ext uri="{FF2B5EF4-FFF2-40B4-BE49-F238E27FC236}">
                    <a16:creationId xmlns:a16="http://schemas.microsoft.com/office/drawing/2014/main" id="{8BC03AB4-9111-1801-B8ED-D517B29051B7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2" name="Google Shape;4112;p36">
                <a:extLst>
                  <a:ext uri="{FF2B5EF4-FFF2-40B4-BE49-F238E27FC236}">
                    <a16:creationId xmlns:a16="http://schemas.microsoft.com/office/drawing/2014/main" id="{E2FECAEC-B690-A8F9-62A3-5DB2B125649F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3" name="Google Shape;4113;p36">
                <a:extLst>
                  <a:ext uri="{FF2B5EF4-FFF2-40B4-BE49-F238E27FC236}">
                    <a16:creationId xmlns:a16="http://schemas.microsoft.com/office/drawing/2014/main" id="{3FA75A89-921C-9935-CE9C-901B4FD7F8FB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4" name="Google Shape;4114;p36">
                <a:extLst>
                  <a:ext uri="{FF2B5EF4-FFF2-40B4-BE49-F238E27FC236}">
                    <a16:creationId xmlns:a16="http://schemas.microsoft.com/office/drawing/2014/main" id="{4DB78021-49F1-8C06-604D-7E9C942A0782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5" name="Google Shape;4115;p36">
                <a:extLst>
                  <a:ext uri="{FF2B5EF4-FFF2-40B4-BE49-F238E27FC236}">
                    <a16:creationId xmlns:a16="http://schemas.microsoft.com/office/drawing/2014/main" id="{D93F1B82-5F60-6A67-0DAB-62086CB323F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16" name="Google Shape;4116;p36">
              <a:extLst>
                <a:ext uri="{FF2B5EF4-FFF2-40B4-BE49-F238E27FC236}">
                  <a16:creationId xmlns:a16="http://schemas.microsoft.com/office/drawing/2014/main" id="{7B110F0B-F493-0F80-3711-3123E1321723}"/>
                </a:ext>
              </a:extLst>
            </p:cNvPr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4117" name="Google Shape;4117;p36">
                <a:extLst>
                  <a:ext uri="{FF2B5EF4-FFF2-40B4-BE49-F238E27FC236}">
                    <a16:creationId xmlns:a16="http://schemas.microsoft.com/office/drawing/2014/main" id="{2E1D92B4-9CF8-D3CA-5A23-8E912EC982F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8" name="Google Shape;4118;p36">
                <a:extLst>
                  <a:ext uri="{FF2B5EF4-FFF2-40B4-BE49-F238E27FC236}">
                    <a16:creationId xmlns:a16="http://schemas.microsoft.com/office/drawing/2014/main" id="{0E4FF531-A260-ED42-3C76-1D91FDAE509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9" name="Google Shape;4119;p36">
                <a:extLst>
                  <a:ext uri="{FF2B5EF4-FFF2-40B4-BE49-F238E27FC236}">
                    <a16:creationId xmlns:a16="http://schemas.microsoft.com/office/drawing/2014/main" id="{EA8962FC-0E26-9AB7-9407-61AC40EEEC3B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0" name="Google Shape;4120;p36">
                <a:extLst>
                  <a:ext uri="{FF2B5EF4-FFF2-40B4-BE49-F238E27FC236}">
                    <a16:creationId xmlns:a16="http://schemas.microsoft.com/office/drawing/2014/main" id="{73338943-7037-B1B3-4481-F9DB4AE13BD0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1" name="Google Shape;4121;p36">
                <a:extLst>
                  <a:ext uri="{FF2B5EF4-FFF2-40B4-BE49-F238E27FC236}">
                    <a16:creationId xmlns:a16="http://schemas.microsoft.com/office/drawing/2014/main" id="{8712C210-5AA0-2C2B-6ED6-BF39C04A7746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2" name="Google Shape;4122;p36">
                <a:extLst>
                  <a:ext uri="{FF2B5EF4-FFF2-40B4-BE49-F238E27FC236}">
                    <a16:creationId xmlns:a16="http://schemas.microsoft.com/office/drawing/2014/main" id="{BBB0FE22-3AE7-4F95-4CB8-7F656819980E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3" name="Google Shape;4123;p36">
                <a:extLst>
                  <a:ext uri="{FF2B5EF4-FFF2-40B4-BE49-F238E27FC236}">
                    <a16:creationId xmlns:a16="http://schemas.microsoft.com/office/drawing/2014/main" id="{0B127567-8418-2390-E602-5D55E211D3CA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4" name="Google Shape;4124;p36">
                <a:extLst>
                  <a:ext uri="{FF2B5EF4-FFF2-40B4-BE49-F238E27FC236}">
                    <a16:creationId xmlns:a16="http://schemas.microsoft.com/office/drawing/2014/main" id="{712D4B9E-3518-262D-C1C3-7D1BE2BEFBDD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5" name="Google Shape;4125;p36">
                <a:extLst>
                  <a:ext uri="{FF2B5EF4-FFF2-40B4-BE49-F238E27FC236}">
                    <a16:creationId xmlns:a16="http://schemas.microsoft.com/office/drawing/2014/main" id="{FDF75269-16C6-16FB-BD90-C93BB43355DB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6" name="Google Shape;4126;p36">
                <a:extLst>
                  <a:ext uri="{FF2B5EF4-FFF2-40B4-BE49-F238E27FC236}">
                    <a16:creationId xmlns:a16="http://schemas.microsoft.com/office/drawing/2014/main" id="{25FFCB1E-EFAA-5C87-277B-0231DFC65D2C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7" name="Google Shape;4127;p36">
                <a:extLst>
                  <a:ext uri="{FF2B5EF4-FFF2-40B4-BE49-F238E27FC236}">
                    <a16:creationId xmlns:a16="http://schemas.microsoft.com/office/drawing/2014/main" id="{D5A86BD5-C721-6EB9-0E9E-4DF8C7FDEAD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28" name="Google Shape;4128;p36">
              <a:extLst>
                <a:ext uri="{FF2B5EF4-FFF2-40B4-BE49-F238E27FC236}">
                  <a16:creationId xmlns:a16="http://schemas.microsoft.com/office/drawing/2014/main" id="{2F63D55E-3BD3-5FD8-47F5-FBC5798CE9C6}"/>
                </a:ext>
              </a:extLst>
            </p:cNvPr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4129" name="Google Shape;4129;p36">
                <a:extLst>
                  <a:ext uri="{FF2B5EF4-FFF2-40B4-BE49-F238E27FC236}">
                    <a16:creationId xmlns:a16="http://schemas.microsoft.com/office/drawing/2014/main" id="{C6A0DCDF-DFBC-6AC1-A4AC-6E286969806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0" name="Google Shape;4130;p36">
                <a:extLst>
                  <a:ext uri="{FF2B5EF4-FFF2-40B4-BE49-F238E27FC236}">
                    <a16:creationId xmlns:a16="http://schemas.microsoft.com/office/drawing/2014/main" id="{D48B621B-A8EB-C32D-2D83-E1C62089FE7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1" name="Google Shape;4131;p36">
                <a:extLst>
                  <a:ext uri="{FF2B5EF4-FFF2-40B4-BE49-F238E27FC236}">
                    <a16:creationId xmlns:a16="http://schemas.microsoft.com/office/drawing/2014/main" id="{ED0BF96F-14E8-F3E0-C8FF-E1C10A86AEC7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2" name="Google Shape;4132;p36">
                <a:extLst>
                  <a:ext uri="{FF2B5EF4-FFF2-40B4-BE49-F238E27FC236}">
                    <a16:creationId xmlns:a16="http://schemas.microsoft.com/office/drawing/2014/main" id="{60C0A3F0-9E4F-D836-D251-1BF42C25DAB8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3" name="Google Shape;4133;p36">
                <a:extLst>
                  <a:ext uri="{FF2B5EF4-FFF2-40B4-BE49-F238E27FC236}">
                    <a16:creationId xmlns:a16="http://schemas.microsoft.com/office/drawing/2014/main" id="{D837D160-38A9-2FC1-406D-92FAFF8F943F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4" name="Google Shape;4134;p36">
                <a:extLst>
                  <a:ext uri="{FF2B5EF4-FFF2-40B4-BE49-F238E27FC236}">
                    <a16:creationId xmlns:a16="http://schemas.microsoft.com/office/drawing/2014/main" id="{DAF0CB4D-6E5D-6569-B7C3-E0989360095E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5" name="Google Shape;4135;p36">
                <a:extLst>
                  <a:ext uri="{FF2B5EF4-FFF2-40B4-BE49-F238E27FC236}">
                    <a16:creationId xmlns:a16="http://schemas.microsoft.com/office/drawing/2014/main" id="{D3FCFFB7-068E-872A-AE78-96E52797FBB1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6" name="Google Shape;4136;p36">
                <a:extLst>
                  <a:ext uri="{FF2B5EF4-FFF2-40B4-BE49-F238E27FC236}">
                    <a16:creationId xmlns:a16="http://schemas.microsoft.com/office/drawing/2014/main" id="{9BDCC6C0-9691-DF08-05D0-DD4BCCBB6063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7" name="Google Shape;4137;p36">
                <a:extLst>
                  <a:ext uri="{FF2B5EF4-FFF2-40B4-BE49-F238E27FC236}">
                    <a16:creationId xmlns:a16="http://schemas.microsoft.com/office/drawing/2014/main" id="{037B479D-9116-3620-A6E5-A1FE06682872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8" name="Google Shape;4138;p36">
                <a:extLst>
                  <a:ext uri="{FF2B5EF4-FFF2-40B4-BE49-F238E27FC236}">
                    <a16:creationId xmlns:a16="http://schemas.microsoft.com/office/drawing/2014/main" id="{B0203426-B018-F1AE-8E3D-85A6F25DF41E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9" name="Google Shape;4139;p36">
                <a:extLst>
                  <a:ext uri="{FF2B5EF4-FFF2-40B4-BE49-F238E27FC236}">
                    <a16:creationId xmlns:a16="http://schemas.microsoft.com/office/drawing/2014/main" id="{887F0949-2C1D-7F70-BA5C-228C0445231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0" name="Google Shape;4140;p36">
              <a:extLst>
                <a:ext uri="{FF2B5EF4-FFF2-40B4-BE49-F238E27FC236}">
                  <a16:creationId xmlns:a16="http://schemas.microsoft.com/office/drawing/2014/main" id="{7F1F6C00-6CCE-88B7-5A5D-EB9DC8E45C29}"/>
                </a:ext>
              </a:extLst>
            </p:cNvPr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4141" name="Google Shape;4141;p36">
                <a:extLst>
                  <a:ext uri="{FF2B5EF4-FFF2-40B4-BE49-F238E27FC236}">
                    <a16:creationId xmlns:a16="http://schemas.microsoft.com/office/drawing/2014/main" id="{11A3F961-BA1C-35F1-BF03-1A7CCB14231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2" name="Google Shape;4142;p36">
                <a:extLst>
                  <a:ext uri="{FF2B5EF4-FFF2-40B4-BE49-F238E27FC236}">
                    <a16:creationId xmlns:a16="http://schemas.microsoft.com/office/drawing/2014/main" id="{898C21E0-55B3-6631-7132-A11881940B8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3" name="Google Shape;4143;p36">
                <a:extLst>
                  <a:ext uri="{FF2B5EF4-FFF2-40B4-BE49-F238E27FC236}">
                    <a16:creationId xmlns:a16="http://schemas.microsoft.com/office/drawing/2014/main" id="{3537C7E0-A0CA-A07A-F64A-9EF62C401494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4" name="Google Shape;4144;p36">
                <a:extLst>
                  <a:ext uri="{FF2B5EF4-FFF2-40B4-BE49-F238E27FC236}">
                    <a16:creationId xmlns:a16="http://schemas.microsoft.com/office/drawing/2014/main" id="{0E0A0C57-2812-2430-5308-396CA0660C87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5" name="Google Shape;4145;p36">
                <a:extLst>
                  <a:ext uri="{FF2B5EF4-FFF2-40B4-BE49-F238E27FC236}">
                    <a16:creationId xmlns:a16="http://schemas.microsoft.com/office/drawing/2014/main" id="{233077A8-5E27-A467-B569-E5D470A412DC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6" name="Google Shape;4146;p36">
                <a:extLst>
                  <a:ext uri="{FF2B5EF4-FFF2-40B4-BE49-F238E27FC236}">
                    <a16:creationId xmlns:a16="http://schemas.microsoft.com/office/drawing/2014/main" id="{8661B573-E8AD-8080-9B3E-537686B33E0A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7" name="Google Shape;4147;p36">
                <a:extLst>
                  <a:ext uri="{FF2B5EF4-FFF2-40B4-BE49-F238E27FC236}">
                    <a16:creationId xmlns:a16="http://schemas.microsoft.com/office/drawing/2014/main" id="{6B2FBDCC-69B9-929D-E967-03A662E1A5DF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8" name="Google Shape;4148;p36">
                <a:extLst>
                  <a:ext uri="{FF2B5EF4-FFF2-40B4-BE49-F238E27FC236}">
                    <a16:creationId xmlns:a16="http://schemas.microsoft.com/office/drawing/2014/main" id="{69F2D59D-BFAA-1D83-6784-2E0B7C603D82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9" name="Google Shape;4149;p36">
                <a:extLst>
                  <a:ext uri="{FF2B5EF4-FFF2-40B4-BE49-F238E27FC236}">
                    <a16:creationId xmlns:a16="http://schemas.microsoft.com/office/drawing/2014/main" id="{5F205D97-51B0-C6E7-C536-5072C8644FE6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0" name="Google Shape;4150;p36">
                <a:extLst>
                  <a:ext uri="{FF2B5EF4-FFF2-40B4-BE49-F238E27FC236}">
                    <a16:creationId xmlns:a16="http://schemas.microsoft.com/office/drawing/2014/main" id="{0EAD2555-ED49-B598-DBC6-099803C423D0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1" name="Google Shape;4151;p36">
                <a:extLst>
                  <a:ext uri="{FF2B5EF4-FFF2-40B4-BE49-F238E27FC236}">
                    <a16:creationId xmlns:a16="http://schemas.microsoft.com/office/drawing/2014/main" id="{A18ADE30-81B9-063E-1D69-ADADE603055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52" name="Google Shape;4152;p36">
              <a:extLst>
                <a:ext uri="{FF2B5EF4-FFF2-40B4-BE49-F238E27FC236}">
                  <a16:creationId xmlns:a16="http://schemas.microsoft.com/office/drawing/2014/main" id="{D786F778-B41C-A090-A577-19A7BAD2E9EE}"/>
                </a:ext>
              </a:extLst>
            </p:cNvPr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4153" name="Google Shape;4153;p36">
                <a:extLst>
                  <a:ext uri="{FF2B5EF4-FFF2-40B4-BE49-F238E27FC236}">
                    <a16:creationId xmlns:a16="http://schemas.microsoft.com/office/drawing/2014/main" id="{2886DC00-005F-4666-544E-0161FE90221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4" name="Google Shape;4154;p36">
                <a:extLst>
                  <a:ext uri="{FF2B5EF4-FFF2-40B4-BE49-F238E27FC236}">
                    <a16:creationId xmlns:a16="http://schemas.microsoft.com/office/drawing/2014/main" id="{3580C99E-A6AA-8DD4-7AB9-0B702E12996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5" name="Google Shape;4155;p36">
                <a:extLst>
                  <a:ext uri="{FF2B5EF4-FFF2-40B4-BE49-F238E27FC236}">
                    <a16:creationId xmlns:a16="http://schemas.microsoft.com/office/drawing/2014/main" id="{53932A05-7AEA-7756-4CB8-46945D550803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6" name="Google Shape;4156;p36">
                <a:extLst>
                  <a:ext uri="{FF2B5EF4-FFF2-40B4-BE49-F238E27FC236}">
                    <a16:creationId xmlns:a16="http://schemas.microsoft.com/office/drawing/2014/main" id="{7594229F-5444-5537-1C5A-EED6F08180B0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7" name="Google Shape;4157;p36">
                <a:extLst>
                  <a:ext uri="{FF2B5EF4-FFF2-40B4-BE49-F238E27FC236}">
                    <a16:creationId xmlns:a16="http://schemas.microsoft.com/office/drawing/2014/main" id="{7F7F8931-84D3-D952-A6BD-FF1F944B7343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8" name="Google Shape;4158;p36">
                <a:extLst>
                  <a:ext uri="{FF2B5EF4-FFF2-40B4-BE49-F238E27FC236}">
                    <a16:creationId xmlns:a16="http://schemas.microsoft.com/office/drawing/2014/main" id="{87D46B3A-6DF6-8CB5-AFED-9225A050972A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9" name="Google Shape;4159;p36">
                <a:extLst>
                  <a:ext uri="{FF2B5EF4-FFF2-40B4-BE49-F238E27FC236}">
                    <a16:creationId xmlns:a16="http://schemas.microsoft.com/office/drawing/2014/main" id="{D2BC1A01-4ABD-6B08-C982-17FB6F30607E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0" name="Google Shape;4160;p36">
                <a:extLst>
                  <a:ext uri="{FF2B5EF4-FFF2-40B4-BE49-F238E27FC236}">
                    <a16:creationId xmlns:a16="http://schemas.microsoft.com/office/drawing/2014/main" id="{03586ABB-B141-0C5F-45A5-D95D1257B685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1" name="Google Shape;4161;p36">
                <a:extLst>
                  <a:ext uri="{FF2B5EF4-FFF2-40B4-BE49-F238E27FC236}">
                    <a16:creationId xmlns:a16="http://schemas.microsoft.com/office/drawing/2014/main" id="{C04D040F-F918-FA0A-1312-DA39F8BA7511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2" name="Google Shape;4162;p36">
                <a:extLst>
                  <a:ext uri="{FF2B5EF4-FFF2-40B4-BE49-F238E27FC236}">
                    <a16:creationId xmlns:a16="http://schemas.microsoft.com/office/drawing/2014/main" id="{EEEE4D60-46F9-9479-6325-32B7C55FFBCC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3" name="Google Shape;4163;p36">
                <a:extLst>
                  <a:ext uri="{FF2B5EF4-FFF2-40B4-BE49-F238E27FC236}">
                    <a16:creationId xmlns:a16="http://schemas.microsoft.com/office/drawing/2014/main" id="{5A3E5A43-3FA1-10D7-851D-A49F0246E6C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64" name="Google Shape;4164;p36">
            <a:extLst>
              <a:ext uri="{FF2B5EF4-FFF2-40B4-BE49-F238E27FC236}">
                <a16:creationId xmlns:a16="http://schemas.microsoft.com/office/drawing/2014/main" id="{1EA44001-24FB-F568-90CB-9FFF1B97F5A4}"/>
              </a:ext>
            </a:extLst>
          </p:cNvPr>
          <p:cNvGrpSpPr/>
          <p:nvPr/>
        </p:nvGrpSpPr>
        <p:grpSpPr>
          <a:xfrm flipH="1">
            <a:off x="8467173" y="2990198"/>
            <a:ext cx="1735514" cy="1078180"/>
            <a:chOff x="-3849348" y="6952593"/>
            <a:chExt cx="3571016" cy="2218477"/>
          </a:xfrm>
        </p:grpSpPr>
        <p:sp>
          <p:nvSpPr>
            <p:cNvPr id="4165" name="Google Shape;4165;p36">
              <a:extLst>
                <a:ext uri="{FF2B5EF4-FFF2-40B4-BE49-F238E27FC236}">
                  <a16:creationId xmlns:a16="http://schemas.microsoft.com/office/drawing/2014/main" id="{C6E884BA-44B2-0BB9-3614-9F6877387DFA}"/>
                </a:ext>
              </a:extLst>
            </p:cNvPr>
            <p:cNvSpPr/>
            <p:nvPr/>
          </p:nvSpPr>
          <p:spPr>
            <a:xfrm flipH="1">
              <a:off x="-3260816" y="6952593"/>
              <a:ext cx="2512047" cy="1207365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36">
              <a:extLst>
                <a:ext uri="{FF2B5EF4-FFF2-40B4-BE49-F238E27FC236}">
                  <a16:creationId xmlns:a16="http://schemas.microsoft.com/office/drawing/2014/main" id="{ACC51097-5C7B-9BAF-6004-9A372DEAA650}"/>
                </a:ext>
              </a:extLst>
            </p:cNvPr>
            <p:cNvSpPr/>
            <p:nvPr/>
          </p:nvSpPr>
          <p:spPr>
            <a:xfrm flipH="1">
              <a:off x="-947207" y="8079000"/>
              <a:ext cx="154839" cy="218849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36">
              <a:extLst>
                <a:ext uri="{FF2B5EF4-FFF2-40B4-BE49-F238E27FC236}">
                  <a16:creationId xmlns:a16="http://schemas.microsoft.com/office/drawing/2014/main" id="{6FD24D3F-734C-A21C-411A-B4A5E998AE9F}"/>
                </a:ext>
              </a:extLst>
            </p:cNvPr>
            <p:cNvSpPr/>
            <p:nvPr/>
          </p:nvSpPr>
          <p:spPr>
            <a:xfrm flipH="1">
              <a:off x="-940545" y="7853777"/>
              <a:ext cx="144700" cy="235506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36">
              <a:extLst>
                <a:ext uri="{FF2B5EF4-FFF2-40B4-BE49-F238E27FC236}">
                  <a16:creationId xmlns:a16="http://schemas.microsoft.com/office/drawing/2014/main" id="{96DAF4B7-3364-7733-D705-3B218330EA6A}"/>
                </a:ext>
              </a:extLst>
            </p:cNvPr>
            <p:cNvSpPr/>
            <p:nvPr/>
          </p:nvSpPr>
          <p:spPr>
            <a:xfrm flipH="1">
              <a:off x="-940545" y="7863915"/>
              <a:ext cx="141369" cy="211897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36">
              <a:extLst>
                <a:ext uri="{FF2B5EF4-FFF2-40B4-BE49-F238E27FC236}">
                  <a16:creationId xmlns:a16="http://schemas.microsoft.com/office/drawing/2014/main" id="{D1523FC7-8A13-8393-3B89-93D15AE10F9C}"/>
                </a:ext>
              </a:extLst>
            </p:cNvPr>
            <p:cNvSpPr/>
            <p:nvPr/>
          </p:nvSpPr>
          <p:spPr>
            <a:xfrm flipH="1">
              <a:off x="-869861" y="7863915"/>
              <a:ext cx="53882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36">
              <a:extLst>
                <a:ext uri="{FF2B5EF4-FFF2-40B4-BE49-F238E27FC236}">
                  <a16:creationId xmlns:a16="http://schemas.microsoft.com/office/drawing/2014/main" id="{2B3EBBF7-F134-A36C-267C-8C1E634CC83B}"/>
                </a:ext>
              </a:extLst>
            </p:cNvPr>
            <p:cNvSpPr/>
            <p:nvPr/>
          </p:nvSpPr>
          <p:spPr>
            <a:xfrm flipH="1">
              <a:off x="-3371794" y="7958060"/>
              <a:ext cx="349801" cy="252307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36">
              <a:extLst>
                <a:ext uri="{FF2B5EF4-FFF2-40B4-BE49-F238E27FC236}">
                  <a16:creationId xmlns:a16="http://schemas.microsoft.com/office/drawing/2014/main" id="{7C1264F6-EACE-E758-10B7-A718BCD35A92}"/>
                </a:ext>
              </a:extLst>
            </p:cNvPr>
            <p:cNvSpPr/>
            <p:nvPr/>
          </p:nvSpPr>
          <p:spPr>
            <a:xfrm flipH="1">
              <a:off x="-3529963" y="8159820"/>
              <a:ext cx="656003" cy="578481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36">
              <a:extLst>
                <a:ext uri="{FF2B5EF4-FFF2-40B4-BE49-F238E27FC236}">
                  <a16:creationId xmlns:a16="http://schemas.microsoft.com/office/drawing/2014/main" id="{994C2E8E-B4A7-6FC7-BD43-CC72A41DCD44}"/>
                </a:ext>
              </a:extLst>
            </p:cNvPr>
            <p:cNvSpPr/>
            <p:nvPr/>
          </p:nvSpPr>
          <p:spPr>
            <a:xfrm flipH="1">
              <a:off x="-3849341" y="8720335"/>
              <a:ext cx="1449464" cy="450734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36">
              <a:extLst>
                <a:ext uri="{FF2B5EF4-FFF2-40B4-BE49-F238E27FC236}">
                  <a16:creationId xmlns:a16="http://schemas.microsoft.com/office/drawing/2014/main" id="{7A744D10-68E5-12F0-C4F5-8BE1605AADD0}"/>
                </a:ext>
              </a:extLst>
            </p:cNvPr>
            <p:cNvSpPr/>
            <p:nvPr/>
          </p:nvSpPr>
          <p:spPr>
            <a:xfrm flipH="1">
              <a:off x="-3529973" y="815982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36">
              <a:extLst>
                <a:ext uri="{FF2B5EF4-FFF2-40B4-BE49-F238E27FC236}">
                  <a16:creationId xmlns:a16="http://schemas.microsoft.com/office/drawing/2014/main" id="{C3CF0CCC-E64C-1632-2D4F-71350687148D}"/>
                </a:ext>
              </a:extLst>
            </p:cNvPr>
            <p:cNvSpPr/>
            <p:nvPr/>
          </p:nvSpPr>
          <p:spPr>
            <a:xfrm flipH="1">
              <a:off x="-3425676" y="8344778"/>
              <a:ext cx="447426" cy="265777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36">
              <a:extLst>
                <a:ext uri="{FF2B5EF4-FFF2-40B4-BE49-F238E27FC236}">
                  <a16:creationId xmlns:a16="http://schemas.microsoft.com/office/drawing/2014/main" id="{AB159C3B-2816-435D-0EA3-4E5655B4F678}"/>
                </a:ext>
              </a:extLst>
            </p:cNvPr>
            <p:cNvSpPr/>
            <p:nvPr/>
          </p:nvSpPr>
          <p:spPr>
            <a:xfrm flipH="1">
              <a:off x="-3425679" y="8344778"/>
              <a:ext cx="225524" cy="265777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36">
              <a:extLst>
                <a:ext uri="{FF2B5EF4-FFF2-40B4-BE49-F238E27FC236}">
                  <a16:creationId xmlns:a16="http://schemas.microsoft.com/office/drawing/2014/main" id="{A912E98E-5866-55E5-CDAC-F6920DE08E33}"/>
                </a:ext>
              </a:extLst>
            </p:cNvPr>
            <p:cNvSpPr/>
            <p:nvPr/>
          </p:nvSpPr>
          <p:spPr>
            <a:xfrm flipH="1">
              <a:off x="-3849348" y="8720335"/>
              <a:ext cx="837494" cy="450734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36">
              <a:extLst>
                <a:ext uri="{FF2B5EF4-FFF2-40B4-BE49-F238E27FC236}">
                  <a16:creationId xmlns:a16="http://schemas.microsoft.com/office/drawing/2014/main" id="{CA2DA70C-B223-F162-126B-A3D881467E37}"/>
                </a:ext>
              </a:extLst>
            </p:cNvPr>
            <p:cNvSpPr/>
            <p:nvPr/>
          </p:nvSpPr>
          <p:spPr>
            <a:xfrm flipH="1">
              <a:off x="-1429532" y="8251456"/>
              <a:ext cx="1003310" cy="340682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78" name="Google Shape;4178;p36">
              <a:extLst>
                <a:ext uri="{FF2B5EF4-FFF2-40B4-BE49-F238E27FC236}">
                  <a16:creationId xmlns:a16="http://schemas.microsoft.com/office/drawing/2014/main" id="{FFDCA464-5E26-8628-EA1F-0C82E5F34455}"/>
                </a:ext>
              </a:extLst>
            </p:cNvPr>
            <p:cNvGrpSpPr/>
            <p:nvPr/>
          </p:nvGrpSpPr>
          <p:grpSpPr>
            <a:xfrm>
              <a:off x="-1539990" y="8551874"/>
              <a:ext cx="1261658" cy="594147"/>
              <a:chOff x="811985" y="3296192"/>
              <a:chExt cx="1330582" cy="626605"/>
            </a:xfrm>
          </p:grpSpPr>
          <p:sp>
            <p:nvSpPr>
              <p:cNvPr id="4179" name="Google Shape;4179;p36">
                <a:extLst>
                  <a:ext uri="{FF2B5EF4-FFF2-40B4-BE49-F238E27FC236}">
                    <a16:creationId xmlns:a16="http://schemas.microsoft.com/office/drawing/2014/main" id="{2FC8D991-BA6A-F91A-CBB3-8E3E3BC1ECE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0" name="Google Shape;4180;p36">
                <a:extLst>
                  <a:ext uri="{FF2B5EF4-FFF2-40B4-BE49-F238E27FC236}">
                    <a16:creationId xmlns:a16="http://schemas.microsoft.com/office/drawing/2014/main" id="{98656713-4B53-C6A6-4D0F-D423BE719DD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1" name="Google Shape;4181;p36">
                <a:extLst>
                  <a:ext uri="{FF2B5EF4-FFF2-40B4-BE49-F238E27FC236}">
                    <a16:creationId xmlns:a16="http://schemas.microsoft.com/office/drawing/2014/main" id="{EBBDD4BD-F4AA-86CC-D174-72F19096748E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2" name="Google Shape;4182;p36">
                <a:extLst>
                  <a:ext uri="{FF2B5EF4-FFF2-40B4-BE49-F238E27FC236}">
                    <a16:creationId xmlns:a16="http://schemas.microsoft.com/office/drawing/2014/main" id="{59C22545-3FE6-6402-EC8E-AAC502D4FE8E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3" name="Google Shape;4183;p36">
                <a:extLst>
                  <a:ext uri="{FF2B5EF4-FFF2-40B4-BE49-F238E27FC236}">
                    <a16:creationId xmlns:a16="http://schemas.microsoft.com/office/drawing/2014/main" id="{AB17A957-2DF0-6A20-A541-39E1624BC57E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4" name="Google Shape;4184;p36">
                <a:extLst>
                  <a:ext uri="{FF2B5EF4-FFF2-40B4-BE49-F238E27FC236}">
                    <a16:creationId xmlns:a16="http://schemas.microsoft.com/office/drawing/2014/main" id="{2BDFDC91-F956-4C56-5A72-DE43B27C3D73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5" name="Google Shape;4185;p36">
                <a:extLst>
                  <a:ext uri="{FF2B5EF4-FFF2-40B4-BE49-F238E27FC236}">
                    <a16:creationId xmlns:a16="http://schemas.microsoft.com/office/drawing/2014/main" id="{59C38A0C-19BB-BD0F-9C65-4A3D847E3EF9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6" name="Google Shape;4186;p36">
                <a:extLst>
                  <a:ext uri="{FF2B5EF4-FFF2-40B4-BE49-F238E27FC236}">
                    <a16:creationId xmlns:a16="http://schemas.microsoft.com/office/drawing/2014/main" id="{F98B3871-676B-DD4B-8C0C-811A24618FFA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7" name="Google Shape;4187;p36">
                <a:extLst>
                  <a:ext uri="{FF2B5EF4-FFF2-40B4-BE49-F238E27FC236}">
                    <a16:creationId xmlns:a16="http://schemas.microsoft.com/office/drawing/2014/main" id="{8FBFCD6E-E873-CE82-0933-5EB4A9A90DC2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8" name="Google Shape;4188;p36">
                <a:extLst>
                  <a:ext uri="{FF2B5EF4-FFF2-40B4-BE49-F238E27FC236}">
                    <a16:creationId xmlns:a16="http://schemas.microsoft.com/office/drawing/2014/main" id="{CC851BBB-CE71-77B3-028F-C88C476E902B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9" name="Google Shape;4189;p36">
                <a:extLst>
                  <a:ext uri="{FF2B5EF4-FFF2-40B4-BE49-F238E27FC236}">
                    <a16:creationId xmlns:a16="http://schemas.microsoft.com/office/drawing/2014/main" id="{BCB3B77E-3FA8-8070-EE92-48600BBD78F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8256607B-47D9-B210-D90F-79657B523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32" y="179703"/>
            <a:ext cx="7927290" cy="4729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592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3">
          <a:extLst>
            <a:ext uri="{FF2B5EF4-FFF2-40B4-BE49-F238E27FC236}">
              <a16:creationId xmlns:a16="http://schemas.microsoft.com/office/drawing/2014/main" id="{B55D364B-D9B1-B3FC-2FC3-F63684494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4" name="Google Shape;3764;p36">
            <a:extLst>
              <a:ext uri="{FF2B5EF4-FFF2-40B4-BE49-F238E27FC236}">
                <a16:creationId xmlns:a16="http://schemas.microsoft.com/office/drawing/2014/main" id="{A303B381-1ACD-ED7E-B611-78D5DB903F38}"/>
              </a:ext>
            </a:extLst>
          </p:cNvPr>
          <p:cNvSpPr/>
          <p:nvPr/>
        </p:nvSpPr>
        <p:spPr>
          <a:xfrm flipH="1">
            <a:off x="132220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5" name="Google Shape;3765;p36">
            <a:extLst>
              <a:ext uri="{FF2B5EF4-FFF2-40B4-BE49-F238E27FC236}">
                <a16:creationId xmlns:a16="http://schemas.microsoft.com/office/drawing/2014/main" id="{BB0BB6DE-E55D-C186-4A7F-0209F2C9A5C1}"/>
              </a:ext>
            </a:extLst>
          </p:cNvPr>
          <p:cNvSpPr/>
          <p:nvPr/>
        </p:nvSpPr>
        <p:spPr>
          <a:xfrm flipH="1">
            <a:off x="2249339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6" name="Google Shape;3766;p36">
            <a:extLst>
              <a:ext uri="{FF2B5EF4-FFF2-40B4-BE49-F238E27FC236}">
                <a16:creationId xmlns:a16="http://schemas.microsoft.com/office/drawing/2014/main" id="{85676DF7-C301-5B4B-A2F7-3244A61D77EC}"/>
              </a:ext>
            </a:extLst>
          </p:cNvPr>
          <p:cNvSpPr/>
          <p:nvPr/>
        </p:nvSpPr>
        <p:spPr>
          <a:xfrm flipH="1">
            <a:off x="4492725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7" name="Google Shape;3767;p36">
            <a:extLst>
              <a:ext uri="{FF2B5EF4-FFF2-40B4-BE49-F238E27FC236}">
                <a16:creationId xmlns:a16="http://schemas.microsoft.com/office/drawing/2014/main" id="{C58BB239-3103-0C78-FB10-66C493723D61}"/>
              </a:ext>
            </a:extLst>
          </p:cNvPr>
          <p:cNvSpPr/>
          <p:nvPr/>
        </p:nvSpPr>
        <p:spPr>
          <a:xfrm flipH="1">
            <a:off x="6609844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8" name="Google Shape;3768;p36">
            <a:extLst>
              <a:ext uri="{FF2B5EF4-FFF2-40B4-BE49-F238E27FC236}">
                <a16:creationId xmlns:a16="http://schemas.microsoft.com/office/drawing/2014/main" id="{FCA02407-09C4-E792-D38A-D4E7BFE4E9D5}"/>
              </a:ext>
            </a:extLst>
          </p:cNvPr>
          <p:cNvSpPr/>
          <p:nvPr/>
        </p:nvSpPr>
        <p:spPr>
          <a:xfrm>
            <a:off x="5597" y="4880912"/>
            <a:ext cx="9201300" cy="45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8" name="Google Shape;3778;p36">
            <a:extLst>
              <a:ext uri="{FF2B5EF4-FFF2-40B4-BE49-F238E27FC236}">
                <a16:creationId xmlns:a16="http://schemas.microsoft.com/office/drawing/2014/main" id="{0C182B74-DA4D-A1AE-E9DD-B99D27BB5B65}"/>
              </a:ext>
            </a:extLst>
          </p:cNvPr>
          <p:cNvGrpSpPr/>
          <p:nvPr/>
        </p:nvGrpSpPr>
        <p:grpSpPr>
          <a:xfrm>
            <a:off x="3993776" y="4343663"/>
            <a:ext cx="1282832" cy="782688"/>
            <a:chOff x="1170428" y="5511318"/>
            <a:chExt cx="3696921" cy="2255586"/>
          </a:xfrm>
        </p:grpSpPr>
        <p:sp>
          <p:nvSpPr>
            <p:cNvPr id="3779" name="Google Shape;3779;p36">
              <a:extLst>
                <a:ext uri="{FF2B5EF4-FFF2-40B4-BE49-F238E27FC236}">
                  <a16:creationId xmlns:a16="http://schemas.microsoft.com/office/drawing/2014/main" id="{3C8D39E5-2896-D55B-D3A6-595010EA55BF}"/>
                </a:ext>
              </a:extLst>
            </p:cNvPr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36">
              <a:extLst>
                <a:ext uri="{FF2B5EF4-FFF2-40B4-BE49-F238E27FC236}">
                  <a16:creationId xmlns:a16="http://schemas.microsoft.com/office/drawing/2014/main" id="{F3C8A25D-1348-B997-5564-C69639206F92}"/>
                </a:ext>
              </a:extLst>
            </p:cNvPr>
            <p:cNvSpPr/>
            <p:nvPr/>
          </p:nvSpPr>
          <p:spPr>
            <a:xfrm>
              <a:off x="1215517" y="7094120"/>
              <a:ext cx="2008500" cy="4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36">
              <a:extLst>
                <a:ext uri="{FF2B5EF4-FFF2-40B4-BE49-F238E27FC236}">
                  <a16:creationId xmlns:a16="http://schemas.microsoft.com/office/drawing/2014/main" id="{91849E17-7C10-9FA3-8DA8-3102F9E9A710}"/>
                </a:ext>
              </a:extLst>
            </p:cNvPr>
            <p:cNvSpPr/>
            <p:nvPr/>
          </p:nvSpPr>
          <p:spPr>
            <a:xfrm>
              <a:off x="2888038" y="6878266"/>
              <a:ext cx="392448" cy="32765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36">
              <a:extLst>
                <a:ext uri="{FF2B5EF4-FFF2-40B4-BE49-F238E27FC236}">
                  <a16:creationId xmlns:a16="http://schemas.microsoft.com/office/drawing/2014/main" id="{03540EEF-F5F8-F85E-BEBA-105856B1CBD1}"/>
                </a:ext>
              </a:extLst>
            </p:cNvPr>
            <p:cNvSpPr/>
            <p:nvPr/>
          </p:nvSpPr>
          <p:spPr>
            <a:xfrm>
              <a:off x="2671081" y="7104043"/>
              <a:ext cx="529152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36">
              <a:extLst>
                <a:ext uri="{FF2B5EF4-FFF2-40B4-BE49-F238E27FC236}">
                  <a16:creationId xmlns:a16="http://schemas.microsoft.com/office/drawing/2014/main" id="{98BE46AB-DEF5-D18B-AE22-8634B1E12BD0}"/>
                </a:ext>
              </a:extLst>
            </p:cNvPr>
            <p:cNvSpPr/>
            <p:nvPr/>
          </p:nvSpPr>
          <p:spPr>
            <a:xfrm>
              <a:off x="3128803" y="6910904"/>
              <a:ext cx="113024" cy="422111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36">
              <a:extLst>
                <a:ext uri="{FF2B5EF4-FFF2-40B4-BE49-F238E27FC236}">
                  <a16:creationId xmlns:a16="http://schemas.microsoft.com/office/drawing/2014/main" id="{0028F3BC-F174-25DF-4459-454B1C8845C0}"/>
                </a:ext>
              </a:extLst>
            </p:cNvPr>
            <p:cNvSpPr/>
            <p:nvPr/>
          </p:nvSpPr>
          <p:spPr>
            <a:xfrm>
              <a:off x="3128800" y="5633182"/>
              <a:ext cx="130792" cy="1245215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36">
              <a:extLst>
                <a:ext uri="{FF2B5EF4-FFF2-40B4-BE49-F238E27FC236}">
                  <a16:creationId xmlns:a16="http://schemas.microsoft.com/office/drawing/2014/main" id="{359BA233-F7E2-53DA-C34B-52136C2E5BEB}"/>
                </a:ext>
              </a:extLst>
            </p:cNvPr>
            <p:cNvSpPr/>
            <p:nvPr/>
          </p:nvSpPr>
          <p:spPr>
            <a:xfrm>
              <a:off x="3241698" y="5511318"/>
              <a:ext cx="110080" cy="1429520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36">
              <a:extLst>
                <a:ext uri="{FF2B5EF4-FFF2-40B4-BE49-F238E27FC236}">
                  <a16:creationId xmlns:a16="http://schemas.microsoft.com/office/drawing/2014/main" id="{AD491AA9-C923-CB6C-7377-0D78C0E07E37}"/>
                </a:ext>
              </a:extLst>
            </p:cNvPr>
            <p:cNvSpPr/>
            <p:nvPr/>
          </p:nvSpPr>
          <p:spPr>
            <a:xfrm>
              <a:off x="3223906" y="6940726"/>
              <a:ext cx="127872" cy="597329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36">
              <a:extLst>
                <a:ext uri="{FF2B5EF4-FFF2-40B4-BE49-F238E27FC236}">
                  <a16:creationId xmlns:a16="http://schemas.microsoft.com/office/drawing/2014/main" id="{0D5E1245-566B-53C1-F7A5-11558019CAC1}"/>
                </a:ext>
              </a:extLst>
            </p:cNvPr>
            <p:cNvSpPr/>
            <p:nvPr/>
          </p:nvSpPr>
          <p:spPr>
            <a:xfrm>
              <a:off x="3339797" y="6625739"/>
              <a:ext cx="124928" cy="956853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36">
              <a:extLst>
                <a:ext uri="{FF2B5EF4-FFF2-40B4-BE49-F238E27FC236}">
                  <a16:creationId xmlns:a16="http://schemas.microsoft.com/office/drawing/2014/main" id="{70629FF2-0180-597A-5481-BAEFB082FBF1}"/>
                </a:ext>
              </a:extLst>
            </p:cNvPr>
            <p:cNvSpPr/>
            <p:nvPr/>
          </p:nvSpPr>
          <p:spPr>
            <a:xfrm>
              <a:off x="3464596" y="7439892"/>
              <a:ext cx="1328512" cy="139765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36">
              <a:extLst>
                <a:ext uri="{FF2B5EF4-FFF2-40B4-BE49-F238E27FC236}">
                  <a16:creationId xmlns:a16="http://schemas.microsoft.com/office/drawing/2014/main" id="{5473D011-C85A-32DD-3EB1-9629E3DE396B}"/>
                </a:ext>
              </a:extLst>
            </p:cNvPr>
            <p:cNvSpPr/>
            <p:nvPr/>
          </p:nvSpPr>
          <p:spPr>
            <a:xfrm>
              <a:off x="3402132" y="7582475"/>
              <a:ext cx="1465216" cy="98168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36">
              <a:extLst>
                <a:ext uri="{FF2B5EF4-FFF2-40B4-BE49-F238E27FC236}">
                  <a16:creationId xmlns:a16="http://schemas.microsoft.com/office/drawing/2014/main" id="{1E6ECFC4-850E-9CAA-C834-A80E920A528C}"/>
                </a:ext>
              </a:extLst>
            </p:cNvPr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36">
              <a:extLst>
                <a:ext uri="{FF2B5EF4-FFF2-40B4-BE49-F238E27FC236}">
                  <a16:creationId xmlns:a16="http://schemas.microsoft.com/office/drawing/2014/main" id="{CC438B11-EAC3-2380-2678-54C94135D13A}"/>
                </a:ext>
              </a:extLst>
            </p:cNvPr>
            <p:cNvSpPr/>
            <p:nvPr/>
          </p:nvSpPr>
          <p:spPr>
            <a:xfrm>
              <a:off x="2507881" y="6453328"/>
              <a:ext cx="130816" cy="246765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36">
              <a:extLst>
                <a:ext uri="{FF2B5EF4-FFF2-40B4-BE49-F238E27FC236}">
                  <a16:creationId xmlns:a16="http://schemas.microsoft.com/office/drawing/2014/main" id="{4F3D6C0A-06A1-5CDB-C072-705EC0ACE2B6}"/>
                </a:ext>
              </a:extLst>
            </p:cNvPr>
            <p:cNvSpPr/>
            <p:nvPr/>
          </p:nvSpPr>
          <p:spPr>
            <a:xfrm>
              <a:off x="2582120" y="6665850"/>
              <a:ext cx="154624" cy="306152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36">
              <a:extLst>
                <a:ext uri="{FF2B5EF4-FFF2-40B4-BE49-F238E27FC236}">
                  <a16:creationId xmlns:a16="http://schemas.microsoft.com/office/drawing/2014/main" id="{D3126BB9-E6B7-15C6-0A96-4EBD12C6CD44}"/>
                </a:ext>
              </a:extLst>
            </p:cNvPr>
            <p:cNvSpPr/>
            <p:nvPr/>
          </p:nvSpPr>
          <p:spPr>
            <a:xfrm>
              <a:off x="2650345" y="6685127"/>
              <a:ext cx="282368" cy="315111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36">
              <a:extLst>
                <a:ext uri="{FF2B5EF4-FFF2-40B4-BE49-F238E27FC236}">
                  <a16:creationId xmlns:a16="http://schemas.microsoft.com/office/drawing/2014/main" id="{427D1C10-6C2C-A377-14E0-659301D30F62}"/>
                </a:ext>
              </a:extLst>
            </p:cNvPr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36">
              <a:extLst>
                <a:ext uri="{FF2B5EF4-FFF2-40B4-BE49-F238E27FC236}">
                  <a16:creationId xmlns:a16="http://schemas.microsoft.com/office/drawing/2014/main" id="{305C9B40-7D97-5EFA-2F10-C5B70E21C8FF}"/>
                </a:ext>
              </a:extLst>
            </p:cNvPr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36">
              <a:extLst>
                <a:ext uri="{FF2B5EF4-FFF2-40B4-BE49-F238E27FC236}">
                  <a16:creationId xmlns:a16="http://schemas.microsoft.com/office/drawing/2014/main" id="{04E70A78-B9B3-B9E9-760E-B16F726B3899}"/>
                </a:ext>
              </a:extLst>
            </p:cNvPr>
            <p:cNvSpPr/>
            <p:nvPr/>
          </p:nvSpPr>
          <p:spPr>
            <a:xfrm>
              <a:off x="1990642" y="6839613"/>
              <a:ext cx="448768" cy="240877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36">
              <a:extLst>
                <a:ext uri="{FF2B5EF4-FFF2-40B4-BE49-F238E27FC236}">
                  <a16:creationId xmlns:a16="http://schemas.microsoft.com/office/drawing/2014/main" id="{5F5583F3-CB2D-2F5F-11B7-79482108A432}"/>
                </a:ext>
              </a:extLst>
            </p:cNvPr>
            <p:cNvSpPr/>
            <p:nvPr/>
          </p:nvSpPr>
          <p:spPr>
            <a:xfrm>
              <a:off x="2198639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36">
              <a:extLst>
                <a:ext uri="{FF2B5EF4-FFF2-40B4-BE49-F238E27FC236}">
                  <a16:creationId xmlns:a16="http://schemas.microsoft.com/office/drawing/2014/main" id="{E85DBAFD-F9D8-AB23-58A4-732EB2F835C2}"/>
                </a:ext>
              </a:extLst>
            </p:cNvPr>
            <p:cNvSpPr/>
            <p:nvPr/>
          </p:nvSpPr>
          <p:spPr>
            <a:xfrm>
              <a:off x="1170428" y="7113002"/>
              <a:ext cx="246784" cy="454748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36">
              <a:extLst>
                <a:ext uri="{FF2B5EF4-FFF2-40B4-BE49-F238E27FC236}">
                  <a16:creationId xmlns:a16="http://schemas.microsoft.com/office/drawing/2014/main" id="{D616D213-B4BA-19AA-46C0-BD2CCF9942FB}"/>
                </a:ext>
              </a:extLst>
            </p:cNvPr>
            <p:cNvSpPr/>
            <p:nvPr/>
          </p:nvSpPr>
          <p:spPr>
            <a:xfrm>
              <a:off x="2644384" y="7172559"/>
              <a:ext cx="529147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36">
              <a:extLst>
                <a:ext uri="{FF2B5EF4-FFF2-40B4-BE49-F238E27FC236}">
                  <a16:creationId xmlns:a16="http://schemas.microsoft.com/office/drawing/2014/main" id="{2BE94294-B025-8DDC-609D-DE25525B524E}"/>
                </a:ext>
              </a:extLst>
            </p:cNvPr>
            <p:cNvSpPr/>
            <p:nvPr/>
          </p:nvSpPr>
          <p:spPr>
            <a:xfrm>
              <a:off x="1341292" y="7170995"/>
              <a:ext cx="529161" cy="528956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36">
              <a:extLst>
                <a:ext uri="{FF2B5EF4-FFF2-40B4-BE49-F238E27FC236}">
                  <a16:creationId xmlns:a16="http://schemas.microsoft.com/office/drawing/2014/main" id="{BEB11D2F-1AF4-59E0-D883-8E7A0C73D4C2}"/>
                </a:ext>
              </a:extLst>
            </p:cNvPr>
            <p:cNvSpPr/>
            <p:nvPr/>
          </p:nvSpPr>
          <p:spPr>
            <a:xfrm>
              <a:off x="2575978" y="7127849"/>
              <a:ext cx="665856" cy="639054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36">
              <a:extLst>
                <a:ext uri="{FF2B5EF4-FFF2-40B4-BE49-F238E27FC236}">
                  <a16:creationId xmlns:a16="http://schemas.microsoft.com/office/drawing/2014/main" id="{8139F0B2-2DA3-C802-3FB4-C5712B47F665}"/>
                </a:ext>
              </a:extLst>
            </p:cNvPr>
            <p:cNvSpPr/>
            <p:nvPr/>
          </p:nvSpPr>
          <p:spPr>
            <a:xfrm>
              <a:off x="1274490" y="7113002"/>
              <a:ext cx="662784" cy="653901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36">
              <a:extLst>
                <a:ext uri="{FF2B5EF4-FFF2-40B4-BE49-F238E27FC236}">
                  <a16:creationId xmlns:a16="http://schemas.microsoft.com/office/drawing/2014/main" id="{569EE851-AA6F-B6F0-293C-9C8B63DFF589}"/>
                </a:ext>
              </a:extLst>
            </p:cNvPr>
            <p:cNvSpPr/>
            <p:nvPr/>
          </p:nvSpPr>
          <p:spPr>
            <a:xfrm>
              <a:off x="2579050" y="6242405"/>
              <a:ext cx="214016" cy="442845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36">
              <a:extLst>
                <a:ext uri="{FF2B5EF4-FFF2-40B4-BE49-F238E27FC236}">
                  <a16:creationId xmlns:a16="http://schemas.microsoft.com/office/drawing/2014/main" id="{9E0B229D-B3DB-6F52-1DF3-9E82779B0707}"/>
                </a:ext>
              </a:extLst>
            </p:cNvPr>
            <p:cNvSpPr/>
            <p:nvPr/>
          </p:nvSpPr>
          <p:spPr>
            <a:xfrm>
              <a:off x="1743993" y="5998559"/>
              <a:ext cx="861952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36">
              <a:extLst>
                <a:ext uri="{FF2B5EF4-FFF2-40B4-BE49-F238E27FC236}">
                  <a16:creationId xmlns:a16="http://schemas.microsoft.com/office/drawing/2014/main" id="{765F9F4B-43CA-1CF9-4362-7C698B65060A}"/>
                </a:ext>
              </a:extLst>
            </p:cNvPr>
            <p:cNvSpPr/>
            <p:nvPr/>
          </p:nvSpPr>
          <p:spPr>
            <a:xfrm>
              <a:off x="1972722" y="6379100"/>
              <a:ext cx="448896" cy="386402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36">
              <a:extLst>
                <a:ext uri="{FF2B5EF4-FFF2-40B4-BE49-F238E27FC236}">
                  <a16:creationId xmlns:a16="http://schemas.microsoft.com/office/drawing/2014/main" id="{56637764-BA49-6A17-B16E-AA948561E7BA}"/>
                </a:ext>
              </a:extLst>
            </p:cNvPr>
            <p:cNvSpPr/>
            <p:nvPr/>
          </p:nvSpPr>
          <p:spPr>
            <a:xfrm>
              <a:off x="2127344" y="6616780"/>
              <a:ext cx="285312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36">
              <a:extLst>
                <a:ext uri="{FF2B5EF4-FFF2-40B4-BE49-F238E27FC236}">
                  <a16:creationId xmlns:a16="http://schemas.microsoft.com/office/drawing/2014/main" id="{2E5AEE1B-529F-F671-E92B-DD689F3447F5}"/>
                </a:ext>
              </a:extLst>
            </p:cNvPr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36">
              <a:extLst>
                <a:ext uri="{FF2B5EF4-FFF2-40B4-BE49-F238E27FC236}">
                  <a16:creationId xmlns:a16="http://schemas.microsoft.com/office/drawing/2014/main" id="{7590DD11-5B2D-7C02-32EE-FBC47EE5A68F}"/>
                </a:ext>
              </a:extLst>
            </p:cNvPr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36">
              <a:extLst>
                <a:ext uri="{FF2B5EF4-FFF2-40B4-BE49-F238E27FC236}">
                  <a16:creationId xmlns:a16="http://schemas.microsoft.com/office/drawing/2014/main" id="{EE16E77A-D623-4DD9-8446-A073F19100DD}"/>
                </a:ext>
              </a:extLst>
            </p:cNvPr>
            <p:cNvSpPr/>
            <p:nvPr/>
          </p:nvSpPr>
          <p:spPr>
            <a:xfrm>
              <a:off x="117631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36">
              <a:extLst>
                <a:ext uri="{FF2B5EF4-FFF2-40B4-BE49-F238E27FC236}">
                  <a16:creationId xmlns:a16="http://schemas.microsoft.com/office/drawing/2014/main" id="{AA9ECAC9-4905-CDA9-655B-5994F95764FC}"/>
                </a:ext>
              </a:extLst>
            </p:cNvPr>
            <p:cNvSpPr/>
            <p:nvPr/>
          </p:nvSpPr>
          <p:spPr>
            <a:xfrm>
              <a:off x="1868787" y="6043250"/>
              <a:ext cx="121984" cy="802497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36">
              <a:extLst>
                <a:ext uri="{FF2B5EF4-FFF2-40B4-BE49-F238E27FC236}">
                  <a16:creationId xmlns:a16="http://schemas.microsoft.com/office/drawing/2014/main" id="{5F5814B1-A0FD-628A-58BE-3CC352D3B91B}"/>
                </a:ext>
              </a:extLst>
            </p:cNvPr>
            <p:cNvSpPr/>
            <p:nvPr/>
          </p:nvSpPr>
          <p:spPr>
            <a:xfrm>
              <a:off x="1862771" y="6845628"/>
              <a:ext cx="1236480" cy="722120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36">
              <a:extLst>
                <a:ext uri="{FF2B5EF4-FFF2-40B4-BE49-F238E27FC236}">
                  <a16:creationId xmlns:a16="http://schemas.microsoft.com/office/drawing/2014/main" id="{541D9076-B527-6A5C-030F-BA8FB56DCF09}"/>
                </a:ext>
              </a:extLst>
            </p:cNvPr>
            <p:cNvSpPr/>
            <p:nvPr/>
          </p:nvSpPr>
          <p:spPr>
            <a:xfrm>
              <a:off x="1862771" y="6845628"/>
              <a:ext cx="1236480" cy="621135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36">
              <a:extLst>
                <a:ext uri="{FF2B5EF4-FFF2-40B4-BE49-F238E27FC236}">
                  <a16:creationId xmlns:a16="http://schemas.microsoft.com/office/drawing/2014/main" id="{53A0B397-FAC6-DF9B-0690-44F3BC6228BF}"/>
                </a:ext>
              </a:extLst>
            </p:cNvPr>
            <p:cNvSpPr/>
            <p:nvPr/>
          </p:nvSpPr>
          <p:spPr>
            <a:xfrm>
              <a:off x="1987698" y="6382043"/>
              <a:ext cx="175360" cy="318055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36">
              <a:extLst>
                <a:ext uri="{FF2B5EF4-FFF2-40B4-BE49-F238E27FC236}">
                  <a16:creationId xmlns:a16="http://schemas.microsoft.com/office/drawing/2014/main" id="{2122362D-9A59-BFB1-5BD2-866D312222B2}"/>
                </a:ext>
              </a:extLst>
            </p:cNvPr>
            <p:cNvSpPr/>
            <p:nvPr/>
          </p:nvSpPr>
          <p:spPr>
            <a:xfrm>
              <a:off x="3375509" y="7208100"/>
              <a:ext cx="56576" cy="59515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36">
              <a:extLst>
                <a:ext uri="{FF2B5EF4-FFF2-40B4-BE49-F238E27FC236}">
                  <a16:creationId xmlns:a16="http://schemas.microsoft.com/office/drawing/2014/main" id="{E5D62375-1179-35A1-5E87-4A3CDB2D4707}"/>
                </a:ext>
              </a:extLst>
            </p:cNvPr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36">
              <a:extLst>
                <a:ext uri="{FF2B5EF4-FFF2-40B4-BE49-F238E27FC236}">
                  <a16:creationId xmlns:a16="http://schemas.microsoft.com/office/drawing/2014/main" id="{0E2FBB3F-DD1B-674F-70AB-04886F8255DF}"/>
                </a:ext>
              </a:extLst>
            </p:cNvPr>
            <p:cNvSpPr/>
            <p:nvPr/>
          </p:nvSpPr>
          <p:spPr>
            <a:xfrm>
              <a:off x="282570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36">
              <a:extLst>
                <a:ext uri="{FF2B5EF4-FFF2-40B4-BE49-F238E27FC236}">
                  <a16:creationId xmlns:a16="http://schemas.microsoft.com/office/drawing/2014/main" id="{3A3FD404-9FCA-F0C6-F289-E6CF8EAE6804}"/>
                </a:ext>
              </a:extLst>
            </p:cNvPr>
            <p:cNvSpPr/>
            <p:nvPr/>
          </p:nvSpPr>
          <p:spPr>
            <a:xfrm>
              <a:off x="152114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36">
              <a:extLst>
                <a:ext uri="{FF2B5EF4-FFF2-40B4-BE49-F238E27FC236}">
                  <a16:creationId xmlns:a16="http://schemas.microsoft.com/office/drawing/2014/main" id="{573F6A14-8F51-775F-7AB6-71392705046E}"/>
                </a:ext>
              </a:extLst>
            </p:cNvPr>
            <p:cNvSpPr/>
            <p:nvPr/>
          </p:nvSpPr>
          <p:spPr>
            <a:xfrm>
              <a:off x="2202137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36">
              <a:extLst>
                <a:ext uri="{FF2B5EF4-FFF2-40B4-BE49-F238E27FC236}">
                  <a16:creationId xmlns:a16="http://schemas.microsoft.com/office/drawing/2014/main" id="{3CBCDF7B-DF5E-420F-6F62-55773BC09B02}"/>
                </a:ext>
              </a:extLst>
            </p:cNvPr>
            <p:cNvSpPr/>
            <p:nvPr/>
          </p:nvSpPr>
          <p:spPr>
            <a:xfrm>
              <a:off x="117598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36">
              <a:extLst>
                <a:ext uri="{FF2B5EF4-FFF2-40B4-BE49-F238E27FC236}">
                  <a16:creationId xmlns:a16="http://schemas.microsoft.com/office/drawing/2014/main" id="{F9B45E45-2943-3549-DC4C-6E4879DB45BA}"/>
                </a:ext>
              </a:extLst>
            </p:cNvPr>
            <p:cNvSpPr/>
            <p:nvPr/>
          </p:nvSpPr>
          <p:spPr>
            <a:xfrm>
              <a:off x="2995053" y="5588627"/>
              <a:ext cx="282370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36">
              <a:extLst>
                <a:ext uri="{FF2B5EF4-FFF2-40B4-BE49-F238E27FC236}">
                  <a16:creationId xmlns:a16="http://schemas.microsoft.com/office/drawing/2014/main" id="{2131CD53-F848-271E-F6A1-9F66C8D858CC}"/>
                </a:ext>
              </a:extLst>
            </p:cNvPr>
            <p:cNvSpPr/>
            <p:nvPr/>
          </p:nvSpPr>
          <p:spPr>
            <a:xfrm>
              <a:off x="2412660" y="6396893"/>
              <a:ext cx="217088" cy="113143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36">
              <a:extLst>
                <a:ext uri="{FF2B5EF4-FFF2-40B4-BE49-F238E27FC236}">
                  <a16:creationId xmlns:a16="http://schemas.microsoft.com/office/drawing/2014/main" id="{36AD3C1A-2F3A-B377-C1CD-47AE1603C029}"/>
                </a:ext>
              </a:extLst>
            </p:cNvPr>
            <p:cNvSpPr/>
            <p:nvPr/>
          </p:nvSpPr>
          <p:spPr>
            <a:xfrm>
              <a:off x="2730849" y="6070589"/>
              <a:ext cx="43386" cy="284238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36">
              <a:extLst>
                <a:ext uri="{FF2B5EF4-FFF2-40B4-BE49-F238E27FC236}">
                  <a16:creationId xmlns:a16="http://schemas.microsoft.com/office/drawing/2014/main" id="{E138CF7F-9127-BD38-364E-D805193A7BCD}"/>
                </a:ext>
              </a:extLst>
            </p:cNvPr>
            <p:cNvSpPr/>
            <p:nvPr/>
          </p:nvSpPr>
          <p:spPr>
            <a:xfrm>
              <a:off x="2625845" y="6113837"/>
              <a:ext cx="123636" cy="213178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4" name="Google Shape;3824;p36">
            <a:extLst>
              <a:ext uri="{FF2B5EF4-FFF2-40B4-BE49-F238E27FC236}">
                <a16:creationId xmlns:a16="http://schemas.microsoft.com/office/drawing/2014/main" id="{4B19E261-AD5D-3364-C1A8-9573E53B10E1}"/>
              </a:ext>
            </a:extLst>
          </p:cNvPr>
          <p:cNvGrpSpPr/>
          <p:nvPr/>
        </p:nvGrpSpPr>
        <p:grpSpPr>
          <a:xfrm>
            <a:off x="-830325" y="3181701"/>
            <a:ext cx="1735514" cy="1078180"/>
            <a:chOff x="-3849348" y="6952593"/>
            <a:chExt cx="3571016" cy="2218477"/>
          </a:xfrm>
        </p:grpSpPr>
        <p:sp>
          <p:nvSpPr>
            <p:cNvPr id="3825" name="Google Shape;3825;p36">
              <a:extLst>
                <a:ext uri="{FF2B5EF4-FFF2-40B4-BE49-F238E27FC236}">
                  <a16:creationId xmlns:a16="http://schemas.microsoft.com/office/drawing/2014/main" id="{8A86841C-717B-C02D-B262-0B3F43434871}"/>
                </a:ext>
              </a:extLst>
            </p:cNvPr>
            <p:cNvSpPr/>
            <p:nvPr/>
          </p:nvSpPr>
          <p:spPr>
            <a:xfrm flipH="1">
              <a:off x="-3260816" y="6952593"/>
              <a:ext cx="2512047" cy="1207365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36">
              <a:extLst>
                <a:ext uri="{FF2B5EF4-FFF2-40B4-BE49-F238E27FC236}">
                  <a16:creationId xmlns:a16="http://schemas.microsoft.com/office/drawing/2014/main" id="{3BE4E5CC-00B7-D7F4-07BA-3B79AFC40819}"/>
                </a:ext>
              </a:extLst>
            </p:cNvPr>
            <p:cNvSpPr/>
            <p:nvPr/>
          </p:nvSpPr>
          <p:spPr>
            <a:xfrm flipH="1">
              <a:off x="-947207" y="8079000"/>
              <a:ext cx="154839" cy="218849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36">
              <a:extLst>
                <a:ext uri="{FF2B5EF4-FFF2-40B4-BE49-F238E27FC236}">
                  <a16:creationId xmlns:a16="http://schemas.microsoft.com/office/drawing/2014/main" id="{AD64C12F-2B59-2C3F-20B8-6EDC397A55A4}"/>
                </a:ext>
              </a:extLst>
            </p:cNvPr>
            <p:cNvSpPr/>
            <p:nvPr/>
          </p:nvSpPr>
          <p:spPr>
            <a:xfrm flipH="1">
              <a:off x="-940545" y="7853777"/>
              <a:ext cx="144700" cy="235506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36">
              <a:extLst>
                <a:ext uri="{FF2B5EF4-FFF2-40B4-BE49-F238E27FC236}">
                  <a16:creationId xmlns:a16="http://schemas.microsoft.com/office/drawing/2014/main" id="{F8207326-CC1C-B9D7-DF35-B81894AC9BD3}"/>
                </a:ext>
              </a:extLst>
            </p:cNvPr>
            <p:cNvSpPr/>
            <p:nvPr/>
          </p:nvSpPr>
          <p:spPr>
            <a:xfrm flipH="1">
              <a:off x="-940545" y="7863915"/>
              <a:ext cx="141369" cy="211897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36">
              <a:extLst>
                <a:ext uri="{FF2B5EF4-FFF2-40B4-BE49-F238E27FC236}">
                  <a16:creationId xmlns:a16="http://schemas.microsoft.com/office/drawing/2014/main" id="{6C515ED5-C8BD-3095-7687-1C37A7C3C180}"/>
                </a:ext>
              </a:extLst>
            </p:cNvPr>
            <p:cNvSpPr/>
            <p:nvPr/>
          </p:nvSpPr>
          <p:spPr>
            <a:xfrm flipH="1">
              <a:off x="-869861" y="7863915"/>
              <a:ext cx="53882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36">
              <a:extLst>
                <a:ext uri="{FF2B5EF4-FFF2-40B4-BE49-F238E27FC236}">
                  <a16:creationId xmlns:a16="http://schemas.microsoft.com/office/drawing/2014/main" id="{EF227A2C-E213-001C-1D94-37B7CEF29921}"/>
                </a:ext>
              </a:extLst>
            </p:cNvPr>
            <p:cNvSpPr/>
            <p:nvPr/>
          </p:nvSpPr>
          <p:spPr>
            <a:xfrm flipH="1">
              <a:off x="-3371794" y="7958060"/>
              <a:ext cx="349801" cy="252307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36">
              <a:extLst>
                <a:ext uri="{FF2B5EF4-FFF2-40B4-BE49-F238E27FC236}">
                  <a16:creationId xmlns:a16="http://schemas.microsoft.com/office/drawing/2014/main" id="{3B5FD25D-A0B9-2E6A-CA06-47615ED36B47}"/>
                </a:ext>
              </a:extLst>
            </p:cNvPr>
            <p:cNvSpPr/>
            <p:nvPr/>
          </p:nvSpPr>
          <p:spPr>
            <a:xfrm flipH="1">
              <a:off x="-3529963" y="8159820"/>
              <a:ext cx="656003" cy="578481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36">
              <a:extLst>
                <a:ext uri="{FF2B5EF4-FFF2-40B4-BE49-F238E27FC236}">
                  <a16:creationId xmlns:a16="http://schemas.microsoft.com/office/drawing/2014/main" id="{4B7BD192-95E6-7475-4A6E-ED77AE0194A4}"/>
                </a:ext>
              </a:extLst>
            </p:cNvPr>
            <p:cNvSpPr/>
            <p:nvPr/>
          </p:nvSpPr>
          <p:spPr>
            <a:xfrm flipH="1">
              <a:off x="-3849341" y="8720335"/>
              <a:ext cx="1449464" cy="450734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36">
              <a:extLst>
                <a:ext uri="{FF2B5EF4-FFF2-40B4-BE49-F238E27FC236}">
                  <a16:creationId xmlns:a16="http://schemas.microsoft.com/office/drawing/2014/main" id="{922C4413-2342-FF10-02C6-65A1F9A3711D}"/>
                </a:ext>
              </a:extLst>
            </p:cNvPr>
            <p:cNvSpPr/>
            <p:nvPr/>
          </p:nvSpPr>
          <p:spPr>
            <a:xfrm flipH="1">
              <a:off x="-3529973" y="815982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36">
              <a:extLst>
                <a:ext uri="{FF2B5EF4-FFF2-40B4-BE49-F238E27FC236}">
                  <a16:creationId xmlns:a16="http://schemas.microsoft.com/office/drawing/2014/main" id="{F79214AE-057F-DB14-66D0-57D19E523F0E}"/>
                </a:ext>
              </a:extLst>
            </p:cNvPr>
            <p:cNvSpPr/>
            <p:nvPr/>
          </p:nvSpPr>
          <p:spPr>
            <a:xfrm flipH="1">
              <a:off x="-3425676" y="8344778"/>
              <a:ext cx="447426" cy="265777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36">
              <a:extLst>
                <a:ext uri="{FF2B5EF4-FFF2-40B4-BE49-F238E27FC236}">
                  <a16:creationId xmlns:a16="http://schemas.microsoft.com/office/drawing/2014/main" id="{2516D90F-E37C-6C5D-E482-CF1C34305274}"/>
                </a:ext>
              </a:extLst>
            </p:cNvPr>
            <p:cNvSpPr/>
            <p:nvPr/>
          </p:nvSpPr>
          <p:spPr>
            <a:xfrm flipH="1">
              <a:off x="-3425679" y="8344778"/>
              <a:ext cx="225524" cy="265777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36">
              <a:extLst>
                <a:ext uri="{FF2B5EF4-FFF2-40B4-BE49-F238E27FC236}">
                  <a16:creationId xmlns:a16="http://schemas.microsoft.com/office/drawing/2014/main" id="{D948BDF5-B3CA-049A-F6E5-11843DAE204F}"/>
                </a:ext>
              </a:extLst>
            </p:cNvPr>
            <p:cNvSpPr/>
            <p:nvPr/>
          </p:nvSpPr>
          <p:spPr>
            <a:xfrm flipH="1">
              <a:off x="-3849348" y="8720335"/>
              <a:ext cx="837494" cy="450734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36">
              <a:extLst>
                <a:ext uri="{FF2B5EF4-FFF2-40B4-BE49-F238E27FC236}">
                  <a16:creationId xmlns:a16="http://schemas.microsoft.com/office/drawing/2014/main" id="{BC2CCCF1-4D4C-15F3-683A-8B891F180E5C}"/>
                </a:ext>
              </a:extLst>
            </p:cNvPr>
            <p:cNvSpPr/>
            <p:nvPr/>
          </p:nvSpPr>
          <p:spPr>
            <a:xfrm flipH="1">
              <a:off x="-1429532" y="8251456"/>
              <a:ext cx="1003310" cy="340682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38" name="Google Shape;3838;p36">
              <a:extLst>
                <a:ext uri="{FF2B5EF4-FFF2-40B4-BE49-F238E27FC236}">
                  <a16:creationId xmlns:a16="http://schemas.microsoft.com/office/drawing/2014/main" id="{B7E4259D-8D44-563E-080F-04F8E0FFD168}"/>
                </a:ext>
              </a:extLst>
            </p:cNvPr>
            <p:cNvGrpSpPr/>
            <p:nvPr/>
          </p:nvGrpSpPr>
          <p:grpSpPr>
            <a:xfrm>
              <a:off x="-1539990" y="8551874"/>
              <a:ext cx="1261658" cy="594147"/>
              <a:chOff x="811985" y="3296192"/>
              <a:chExt cx="1330582" cy="626605"/>
            </a:xfrm>
          </p:grpSpPr>
          <p:sp>
            <p:nvSpPr>
              <p:cNvPr id="3839" name="Google Shape;3839;p36">
                <a:extLst>
                  <a:ext uri="{FF2B5EF4-FFF2-40B4-BE49-F238E27FC236}">
                    <a16:creationId xmlns:a16="http://schemas.microsoft.com/office/drawing/2014/main" id="{AB9C5216-492F-5642-0C3D-7F466D36337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0" name="Google Shape;3840;p36">
                <a:extLst>
                  <a:ext uri="{FF2B5EF4-FFF2-40B4-BE49-F238E27FC236}">
                    <a16:creationId xmlns:a16="http://schemas.microsoft.com/office/drawing/2014/main" id="{8ED86985-3C76-4AAE-A5D5-3216DF6DE4A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1" name="Google Shape;3841;p36">
                <a:extLst>
                  <a:ext uri="{FF2B5EF4-FFF2-40B4-BE49-F238E27FC236}">
                    <a16:creationId xmlns:a16="http://schemas.microsoft.com/office/drawing/2014/main" id="{24B28B55-4788-4C04-AEC7-A9951F305F92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36">
                <a:extLst>
                  <a:ext uri="{FF2B5EF4-FFF2-40B4-BE49-F238E27FC236}">
                    <a16:creationId xmlns:a16="http://schemas.microsoft.com/office/drawing/2014/main" id="{1221DEF2-E417-8076-C2B1-C629A86B60DE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3" name="Google Shape;3843;p36">
                <a:extLst>
                  <a:ext uri="{FF2B5EF4-FFF2-40B4-BE49-F238E27FC236}">
                    <a16:creationId xmlns:a16="http://schemas.microsoft.com/office/drawing/2014/main" id="{BEA37F9F-869A-3803-BB69-B27BD528BFE6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4" name="Google Shape;3844;p36">
                <a:extLst>
                  <a:ext uri="{FF2B5EF4-FFF2-40B4-BE49-F238E27FC236}">
                    <a16:creationId xmlns:a16="http://schemas.microsoft.com/office/drawing/2014/main" id="{764CCC78-61FD-AE05-D530-2F42B721E528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5" name="Google Shape;3845;p36">
                <a:extLst>
                  <a:ext uri="{FF2B5EF4-FFF2-40B4-BE49-F238E27FC236}">
                    <a16:creationId xmlns:a16="http://schemas.microsoft.com/office/drawing/2014/main" id="{135569EE-EE20-D68F-E996-E0765CBC5C4A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6" name="Google Shape;3846;p36">
                <a:extLst>
                  <a:ext uri="{FF2B5EF4-FFF2-40B4-BE49-F238E27FC236}">
                    <a16:creationId xmlns:a16="http://schemas.microsoft.com/office/drawing/2014/main" id="{2C75D49C-E0F5-D8D3-752A-2E6FB2B9D6CF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7" name="Google Shape;3847;p36">
                <a:extLst>
                  <a:ext uri="{FF2B5EF4-FFF2-40B4-BE49-F238E27FC236}">
                    <a16:creationId xmlns:a16="http://schemas.microsoft.com/office/drawing/2014/main" id="{A0F0FAA9-D5EB-FF95-7D71-F7013944986D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8" name="Google Shape;3848;p36">
                <a:extLst>
                  <a:ext uri="{FF2B5EF4-FFF2-40B4-BE49-F238E27FC236}">
                    <a16:creationId xmlns:a16="http://schemas.microsoft.com/office/drawing/2014/main" id="{877DEC2B-8544-9EA7-09E3-6F21B3A73AA0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36">
                <a:extLst>
                  <a:ext uri="{FF2B5EF4-FFF2-40B4-BE49-F238E27FC236}">
                    <a16:creationId xmlns:a16="http://schemas.microsoft.com/office/drawing/2014/main" id="{E28AF9BA-7F56-0A35-0B2D-D0D9270AEE3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50" name="Google Shape;3850;p36">
            <a:extLst>
              <a:ext uri="{FF2B5EF4-FFF2-40B4-BE49-F238E27FC236}">
                <a16:creationId xmlns:a16="http://schemas.microsoft.com/office/drawing/2014/main" id="{5B9A0FFE-397B-62A7-9771-944A01065134}"/>
              </a:ext>
            </a:extLst>
          </p:cNvPr>
          <p:cNvGrpSpPr/>
          <p:nvPr/>
        </p:nvGrpSpPr>
        <p:grpSpPr>
          <a:xfrm>
            <a:off x="8399427" y="4068387"/>
            <a:ext cx="2948097" cy="1078271"/>
            <a:chOff x="5331602" y="3459769"/>
            <a:chExt cx="2948097" cy="1078271"/>
          </a:xfrm>
        </p:grpSpPr>
        <p:grpSp>
          <p:nvGrpSpPr>
            <p:cNvPr id="3851" name="Google Shape;3851;p36">
              <a:extLst>
                <a:ext uri="{FF2B5EF4-FFF2-40B4-BE49-F238E27FC236}">
                  <a16:creationId xmlns:a16="http://schemas.microsoft.com/office/drawing/2014/main" id="{F4258801-D19E-C960-2E6E-2BA90F904DF8}"/>
                </a:ext>
              </a:extLst>
            </p:cNvPr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3852" name="Google Shape;3852;p36">
                <a:extLst>
                  <a:ext uri="{FF2B5EF4-FFF2-40B4-BE49-F238E27FC236}">
                    <a16:creationId xmlns:a16="http://schemas.microsoft.com/office/drawing/2014/main" id="{7D640FEC-6EBB-C81D-A9BA-7346B76A1FE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3" name="Google Shape;3853;p36">
                <a:extLst>
                  <a:ext uri="{FF2B5EF4-FFF2-40B4-BE49-F238E27FC236}">
                    <a16:creationId xmlns:a16="http://schemas.microsoft.com/office/drawing/2014/main" id="{F288DB57-8D15-6AE3-3F34-13CA4BACA01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36">
                <a:extLst>
                  <a:ext uri="{FF2B5EF4-FFF2-40B4-BE49-F238E27FC236}">
                    <a16:creationId xmlns:a16="http://schemas.microsoft.com/office/drawing/2014/main" id="{5BA170B4-64DC-2941-4BB7-C1E025FD28A7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5" name="Google Shape;3855;p36">
                <a:extLst>
                  <a:ext uri="{FF2B5EF4-FFF2-40B4-BE49-F238E27FC236}">
                    <a16:creationId xmlns:a16="http://schemas.microsoft.com/office/drawing/2014/main" id="{FBA24D04-31BA-D8DB-2788-8454BFD94175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6" name="Google Shape;3856;p36">
                <a:extLst>
                  <a:ext uri="{FF2B5EF4-FFF2-40B4-BE49-F238E27FC236}">
                    <a16:creationId xmlns:a16="http://schemas.microsoft.com/office/drawing/2014/main" id="{20AF1C5C-93A0-9A1F-8285-D5BBADA3E11E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7" name="Google Shape;3857;p36">
                <a:extLst>
                  <a:ext uri="{FF2B5EF4-FFF2-40B4-BE49-F238E27FC236}">
                    <a16:creationId xmlns:a16="http://schemas.microsoft.com/office/drawing/2014/main" id="{0EC95BE8-F968-86C9-0C92-00EC39A0D1E7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8" name="Google Shape;3858;p36">
                <a:extLst>
                  <a:ext uri="{FF2B5EF4-FFF2-40B4-BE49-F238E27FC236}">
                    <a16:creationId xmlns:a16="http://schemas.microsoft.com/office/drawing/2014/main" id="{D4039D55-58B5-19D3-64C2-87AACDCBD45D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9" name="Google Shape;3859;p36">
                <a:extLst>
                  <a:ext uri="{FF2B5EF4-FFF2-40B4-BE49-F238E27FC236}">
                    <a16:creationId xmlns:a16="http://schemas.microsoft.com/office/drawing/2014/main" id="{61AEE959-FF56-6F92-5EF0-657FAFB44C60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0" name="Google Shape;3860;p36">
                <a:extLst>
                  <a:ext uri="{FF2B5EF4-FFF2-40B4-BE49-F238E27FC236}">
                    <a16:creationId xmlns:a16="http://schemas.microsoft.com/office/drawing/2014/main" id="{69CC031D-E05C-E93A-664A-94A32808F35D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1" name="Google Shape;3861;p36">
                <a:extLst>
                  <a:ext uri="{FF2B5EF4-FFF2-40B4-BE49-F238E27FC236}">
                    <a16:creationId xmlns:a16="http://schemas.microsoft.com/office/drawing/2014/main" id="{F171061F-4133-D535-15CF-01FC4C290477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2" name="Google Shape;3862;p36">
                <a:extLst>
                  <a:ext uri="{FF2B5EF4-FFF2-40B4-BE49-F238E27FC236}">
                    <a16:creationId xmlns:a16="http://schemas.microsoft.com/office/drawing/2014/main" id="{CEEA71E1-BAE6-DC0B-A747-1F39D3A1157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63" name="Google Shape;3863;p36">
              <a:extLst>
                <a:ext uri="{FF2B5EF4-FFF2-40B4-BE49-F238E27FC236}">
                  <a16:creationId xmlns:a16="http://schemas.microsoft.com/office/drawing/2014/main" id="{0377D637-7ACC-1600-14C2-FC0DD9630565}"/>
                </a:ext>
              </a:extLst>
            </p:cNvPr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3864" name="Google Shape;3864;p36">
                <a:extLst>
                  <a:ext uri="{FF2B5EF4-FFF2-40B4-BE49-F238E27FC236}">
                    <a16:creationId xmlns:a16="http://schemas.microsoft.com/office/drawing/2014/main" id="{D88392FA-7F89-D6F6-D69C-6DB8FB4353C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5" name="Google Shape;3865;p36">
                <a:extLst>
                  <a:ext uri="{FF2B5EF4-FFF2-40B4-BE49-F238E27FC236}">
                    <a16:creationId xmlns:a16="http://schemas.microsoft.com/office/drawing/2014/main" id="{17CCA998-8642-7DEF-BD30-33718483F5B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6" name="Google Shape;3866;p36">
                <a:extLst>
                  <a:ext uri="{FF2B5EF4-FFF2-40B4-BE49-F238E27FC236}">
                    <a16:creationId xmlns:a16="http://schemas.microsoft.com/office/drawing/2014/main" id="{785DA400-0552-5BFA-FA00-7DB8580FC17C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7" name="Google Shape;3867;p36">
                <a:extLst>
                  <a:ext uri="{FF2B5EF4-FFF2-40B4-BE49-F238E27FC236}">
                    <a16:creationId xmlns:a16="http://schemas.microsoft.com/office/drawing/2014/main" id="{5785C3C7-E9B7-ECA2-2C2C-F7FEADB6F7DB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8" name="Google Shape;3868;p36">
                <a:extLst>
                  <a:ext uri="{FF2B5EF4-FFF2-40B4-BE49-F238E27FC236}">
                    <a16:creationId xmlns:a16="http://schemas.microsoft.com/office/drawing/2014/main" id="{680DB076-43FF-018C-482E-2318BF4DF9E4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9" name="Google Shape;3869;p36">
                <a:extLst>
                  <a:ext uri="{FF2B5EF4-FFF2-40B4-BE49-F238E27FC236}">
                    <a16:creationId xmlns:a16="http://schemas.microsoft.com/office/drawing/2014/main" id="{AB63C120-D33A-1DAE-AED5-E3386B8DADDE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0" name="Google Shape;3870;p36">
                <a:extLst>
                  <a:ext uri="{FF2B5EF4-FFF2-40B4-BE49-F238E27FC236}">
                    <a16:creationId xmlns:a16="http://schemas.microsoft.com/office/drawing/2014/main" id="{2BAA22DB-77CB-D3AB-5A5C-41DD4455B17E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1" name="Google Shape;3871;p36">
                <a:extLst>
                  <a:ext uri="{FF2B5EF4-FFF2-40B4-BE49-F238E27FC236}">
                    <a16:creationId xmlns:a16="http://schemas.microsoft.com/office/drawing/2014/main" id="{1633D3EB-0416-02E3-86FF-5B1AAEBDE3D6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2" name="Google Shape;3872;p36">
                <a:extLst>
                  <a:ext uri="{FF2B5EF4-FFF2-40B4-BE49-F238E27FC236}">
                    <a16:creationId xmlns:a16="http://schemas.microsoft.com/office/drawing/2014/main" id="{A9C84F34-571C-FDF7-B9EA-EC936FBC95E0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3" name="Google Shape;3873;p36">
                <a:extLst>
                  <a:ext uri="{FF2B5EF4-FFF2-40B4-BE49-F238E27FC236}">
                    <a16:creationId xmlns:a16="http://schemas.microsoft.com/office/drawing/2014/main" id="{39677809-E635-AFA0-4A70-914A7298A6C5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4" name="Google Shape;3874;p36">
                <a:extLst>
                  <a:ext uri="{FF2B5EF4-FFF2-40B4-BE49-F238E27FC236}">
                    <a16:creationId xmlns:a16="http://schemas.microsoft.com/office/drawing/2014/main" id="{139C5651-A9C3-F812-7DFA-FB72DF326E7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75" name="Google Shape;3875;p36">
              <a:extLst>
                <a:ext uri="{FF2B5EF4-FFF2-40B4-BE49-F238E27FC236}">
                  <a16:creationId xmlns:a16="http://schemas.microsoft.com/office/drawing/2014/main" id="{8476FC25-E213-6233-65A5-7BFA79FDA04D}"/>
                </a:ext>
              </a:extLst>
            </p:cNvPr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3876" name="Google Shape;3876;p36">
                <a:extLst>
                  <a:ext uri="{FF2B5EF4-FFF2-40B4-BE49-F238E27FC236}">
                    <a16:creationId xmlns:a16="http://schemas.microsoft.com/office/drawing/2014/main" id="{EE73DEF6-0911-B20E-AC1D-89B06DBFA4C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7" name="Google Shape;3877;p36">
                <a:extLst>
                  <a:ext uri="{FF2B5EF4-FFF2-40B4-BE49-F238E27FC236}">
                    <a16:creationId xmlns:a16="http://schemas.microsoft.com/office/drawing/2014/main" id="{6B636D59-2FF3-A34F-2CEE-DE3B4D1BFAF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8" name="Google Shape;3878;p36">
                <a:extLst>
                  <a:ext uri="{FF2B5EF4-FFF2-40B4-BE49-F238E27FC236}">
                    <a16:creationId xmlns:a16="http://schemas.microsoft.com/office/drawing/2014/main" id="{DED33559-8EEC-44D0-F8CB-C0247554402A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9" name="Google Shape;3879;p36">
                <a:extLst>
                  <a:ext uri="{FF2B5EF4-FFF2-40B4-BE49-F238E27FC236}">
                    <a16:creationId xmlns:a16="http://schemas.microsoft.com/office/drawing/2014/main" id="{8E2B7FF2-D544-F7C1-422B-BB0B4F71C876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0" name="Google Shape;3880;p36">
                <a:extLst>
                  <a:ext uri="{FF2B5EF4-FFF2-40B4-BE49-F238E27FC236}">
                    <a16:creationId xmlns:a16="http://schemas.microsoft.com/office/drawing/2014/main" id="{0937EC27-26B9-EF9D-EE07-437321229E96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1" name="Google Shape;3881;p36">
                <a:extLst>
                  <a:ext uri="{FF2B5EF4-FFF2-40B4-BE49-F238E27FC236}">
                    <a16:creationId xmlns:a16="http://schemas.microsoft.com/office/drawing/2014/main" id="{47EDF24C-43AB-51B9-5F66-0056422CE058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2" name="Google Shape;3882;p36">
                <a:extLst>
                  <a:ext uri="{FF2B5EF4-FFF2-40B4-BE49-F238E27FC236}">
                    <a16:creationId xmlns:a16="http://schemas.microsoft.com/office/drawing/2014/main" id="{94418186-5917-2005-01AE-44E788AEB927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3" name="Google Shape;3883;p36">
                <a:extLst>
                  <a:ext uri="{FF2B5EF4-FFF2-40B4-BE49-F238E27FC236}">
                    <a16:creationId xmlns:a16="http://schemas.microsoft.com/office/drawing/2014/main" id="{AE8B1EDA-344B-C1FE-6C25-81BFA4F4B852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4" name="Google Shape;3884;p36">
                <a:extLst>
                  <a:ext uri="{FF2B5EF4-FFF2-40B4-BE49-F238E27FC236}">
                    <a16:creationId xmlns:a16="http://schemas.microsoft.com/office/drawing/2014/main" id="{0955E176-D9E2-5B7B-354F-859F02E74BBE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5" name="Google Shape;3885;p36">
                <a:extLst>
                  <a:ext uri="{FF2B5EF4-FFF2-40B4-BE49-F238E27FC236}">
                    <a16:creationId xmlns:a16="http://schemas.microsoft.com/office/drawing/2014/main" id="{3A828267-9D1F-6371-C9B8-CC6F97D4D608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6" name="Google Shape;3886;p36">
                <a:extLst>
                  <a:ext uri="{FF2B5EF4-FFF2-40B4-BE49-F238E27FC236}">
                    <a16:creationId xmlns:a16="http://schemas.microsoft.com/office/drawing/2014/main" id="{1A583BFF-4B83-FE58-0B0B-46991097F39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7" name="Google Shape;3887;p36">
              <a:extLst>
                <a:ext uri="{FF2B5EF4-FFF2-40B4-BE49-F238E27FC236}">
                  <a16:creationId xmlns:a16="http://schemas.microsoft.com/office/drawing/2014/main" id="{CE7793C6-58C9-7ACD-8745-B3E3F113DFCF}"/>
                </a:ext>
              </a:extLst>
            </p:cNvPr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3888" name="Google Shape;3888;p36">
                <a:extLst>
                  <a:ext uri="{FF2B5EF4-FFF2-40B4-BE49-F238E27FC236}">
                    <a16:creationId xmlns:a16="http://schemas.microsoft.com/office/drawing/2014/main" id="{968EB6AB-EF50-35B0-D2F2-C32ADEA6039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9" name="Google Shape;3889;p36">
                <a:extLst>
                  <a:ext uri="{FF2B5EF4-FFF2-40B4-BE49-F238E27FC236}">
                    <a16:creationId xmlns:a16="http://schemas.microsoft.com/office/drawing/2014/main" id="{6F6D35EA-10B8-644C-CE9A-12A3015FE33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0" name="Google Shape;3890;p36">
                <a:extLst>
                  <a:ext uri="{FF2B5EF4-FFF2-40B4-BE49-F238E27FC236}">
                    <a16:creationId xmlns:a16="http://schemas.microsoft.com/office/drawing/2014/main" id="{DDA95ACA-CD76-AD65-4DCE-A0490401DA1D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1" name="Google Shape;3891;p36">
                <a:extLst>
                  <a:ext uri="{FF2B5EF4-FFF2-40B4-BE49-F238E27FC236}">
                    <a16:creationId xmlns:a16="http://schemas.microsoft.com/office/drawing/2014/main" id="{40243740-E33E-92D9-1CB3-305F41EEF876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2" name="Google Shape;3892;p36">
                <a:extLst>
                  <a:ext uri="{FF2B5EF4-FFF2-40B4-BE49-F238E27FC236}">
                    <a16:creationId xmlns:a16="http://schemas.microsoft.com/office/drawing/2014/main" id="{F5110DD4-B810-6216-0664-442D3F781B49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3" name="Google Shape;3893;p36">
                <a:extLst>
                  <a:ext uri="{FF2B5EF4-FFF2-40B4-BE49-F238E27FC236}">
                    <a16:creationId xmlns:a16="http://schemas.microsoft.com/office/drawing/2014/main" id="{11252D7E-1476-5C61-B2F3-400FB4E4C1BC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4" name="Google Shape;3894;p36">
                <a:extLst>
                  <a:ext uri="{FF2B5EF4-FFF2-40B4-BE49-F238E27FC236}">
                    <a16:creationId xmlns:a16="http://schemas.microsoft.com/office/drawing/2014/main" id="{7F98C1C5-21A4-7F22-3007-BA601BCD15C9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5" name="Google Shape;3895;p36">
                <a:extLst>
                  <a:ext uri="{FF2B5EF4-FFF2-40B4-BE49-F238E27FC236}">
                    <a16:creationId xmlns:a16="http://schemas.microsoft.com/office/drawing/2014/main" id="{87436589-355E-4D41-3D84-AE7DD015FDB1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6" name="Google Shape;3896;p36">
                <a:extLst>
                  <a:ext uri="{FF2B5EF4-FFF2-40B4-BE49-F238E27FC236}">
                    <a16:creationId xmlns:a16="http://schemas.microsoft.com/office/drawing/2014/main" id="{547CF52A-FF0E-A97C-D5E9-29C104EEA77A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7" name="Google Shape;3897;p36">
                <a:extLst>
                  <a:ext uri="{FF2B5EF4-FFF2-40B4-BE49-F238E27FC236}">
                    <a16:creationId xmlns:a16="http://schemas.microsoft.com/office/drawing/2014/main" id="{FE06F5B0-23B9-592E-B294-25373F92067F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8" name="Google Shape;3898;p36">
                <a:extLst>
                  <a:ext uri="{FF2B5EF4-FFF2-40B4-BE49-F238E27FC236}">
                    <a16:creationId xmlns:a16="http://schemas.microsoft.com/office/drawing/2014/main" id="{70917D96-E71B-0629-4676-2455DA1A373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9" name="Google Shape;3899;p36">
              <a:extLst>
                <a:ext uri="{FF2B5EF4-FFF2-40B4-BE49-F238E27FC236}">
                  <a16:creationId xmlns:a16="http://schemas.microsoft.com/office/drawing/2014/main" id="{BD78015D-A250-7586-7C10-8D3A00CFB619}"/>
                </a:ext>
              </a:extLst>
            </p:cNvPr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3900" name="Google Shape;3900;p36">
                <a:extLst>
                  <a:ext uri="{FF2B5EF4-FFF2-40B4-BE49-F238E27FC236}">
                    <a16:creationId xmlns:a16="http://schemas.microsoft.com/office/drawing/2014/main" id="{B78F4E4C-005C-6AEA-1CD8-F86AD78AC6C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1" name="Google Shape;3901;p36">
                <a:extLst>
                  <a:ext uri="{FF2B5EF4-FFF2-40B4-BE49-F238E27FC236}">
                    <a16:creationId xmlns:a16="http://schemas.microsoft.com/office/drawing/2014/main" id="{6E295211-742D-F711-7435-F1C41A7C3A7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2" name="Google Shape;3902;p36">
                <a:extLst>
                  <a:ext uri="{FF2B5EF4-FFF2-40B4-BE49-F238E27FC236}">
                    <a16:creationId xmlns:a16="http://schemas.microsoft.com/office/drawing/2014/main" id="{CF67819D-23EA-947E-7FE7-E76547CA972A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3" name="Google Shape;3903;p36">
                <a:extLst>
                  <a:ext uri="{FF2B5EF4-FFF2-40B4-BE49-F238E27FC236}">
                    <a16:creationId xmlns:a16="http://schemas.microsoft.com/office/drawing/2014/main" id="{39781319-4D3E-15B5-2111-99DE1B79F9DE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4" name="Google Shape;3904;p36">
                <a:extLst>
                  <a:ext uri="{FF2B5EF4-FFF2-40B4-BE49-F238E27FC236}">
                    <a16:creationId xmlns:a16="http://schemas.microsoft.com/office/drawing/2014/main" id="{481B532A-47A1-CAE3-EA7B-9E85665BA685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5" name="Google Shape;3905;p36">
                <a:extLst>
                  <a:ext uri="{FF2B5EF4-FFF2-40B4-BE49-F238E27FC236}">
                    <a16:creationId xmlns:a16="http://schemas.microsoft.com/office/drawing/2014/main" id="{0988C115-5F74-06BA-2605-661ABFEB0853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6" name="Google Shape;3906;p36">
                <a:extLst>
                  <a:ext uri="{FF2B5EF4-FFF2-40B4-BE49-F238E27FC236}">
                    <a16:creationId xmlns:a16="http://schemas.microsoft.com/office/drawing/2014/main" id="{3A9DF4FE-4608-10DF-D52F-50BB7E8ADAC7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7" name="Google Shape;3907;p36">
                <a:extLst>
                  <a:ext uri="{FF2B5EF4-FFF2-40B4-BE49-F238E27FC236}">
                    <a16:creationId xmlns:a16="http://schemas.microsoft.com/office/drawing/2014/main" id="{09AE0325-B205-93DE-05A5-2214DDE9736F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3908;p36">
                <a:extLst>
                  <a:ext uri="{FF2B5EF4-FFF2-40B4-BE49-F238E27FC236}">
                    <a16:creationId xmlns:a16="http://schemas.microsoft.com/office/drawing/2014/main" id="{ACF7B315-416C-BCB5-377C-AC1347F96B75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9" name="Google Shape;3909;p36">
                <a:extLst>
                  <a:ext uri="{FF2B5EF4-FFF2-40B4-BE49-F238E27FC236}">
                    <a16:creationId xmlns:a16="http://schemas.microsoft.com/office/drawing/2014/main" id="{AE9C5392-52F6-1D54-D267-FDB56D4FD1DB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0" name="Google Shape;3910;p36">
                <a:extLst>
                  <a:ext uri="{FF2B5EF4-FFF2-40B4-BE49-F238E27FC236}">
                    <a16:creationId xmlns:a16="http://schemas.microsoft.com/office/drawing/2014/main" id="{35A86B3F-BE6B-9480-885A-B975369B98D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11" name="Google Shape;3911;p36">
              <a:extLst>
                <a:ext uri="{FF2B5EF4-FFF2-40B4-BE49-F238E27FC236}">
                  <a16:creationId xmlns:a16="http://schemas.microsoft.com/office/drawing/2014/main" id="{4C3A541C-9E36-F8EC-3A3E-F1B994AADA8B}"/>
                </a:ext>
              </a:extLst>
            </p:cNvPr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3912" name="Google Shape;3912;p36">
                <a:extLst>
                  <a:ext uri="{FF2B5EF4-FFF2-40B4-BE49-F238E27FC236}">
                    <a16:creationId xmlns:a16="http://schemas.microsoft.com/office/drawing/2014/main" id="{ECFA8F61-06DE-129F-89A8-6A50705D70E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3" name="Google Shape;3913;p36">
                <a:extLst>
                  <a:ext uri="{FF2B5EF4-FFF2-40B4-BE49-F238E27FC236}">
                    <a16:creationId xmlns:a16="http://schemas.microsoft.com/office/drawing/2014/main" id="{A4E7DCFC-987C-29B2-6B72-15E3BF5596E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4" name="Google Shape;3914;p36">
                <a:extLst>
                  <a:ext uri="{FF2B5EF4-FFF2-40B4-BE49-F238E27FC236}">
                    <a16:creationId xmlns:a16="http://schemas.microsoft.com/office/drawing/2014/main" id="{9B622B1D-E4E4-950D-143E-F63A8EC6B06C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5" name="Google Shape;3915;p36">
                <a:extLst>
                  <a:ext uri="{FF2B5EF4-FFF2-40B4-BE49-F238E27FC236}">
                    <a16:creationId xmlns:a16="http://schemas.microsoft.com/office/drawing/2014/main" id="{341CEB87-D023-ACE6-135B-5C0ADF738C14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6" name="Google Shape;3916;p36">
                <a:extLst>
                  <a:ext uri="{FF2B5EF4-FFF2-40B4-BE49-F238E27FC236}">
                    <a16:creationId xmlns:a16="http://schemas.microsoft.com/office/drawing/2014/main" id="{1F1ED4F5-0F7D-8546-2F12-4C488F49A3A9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7" name="Google Shape;3917;p36">
                <a:extLst>
                  <a:ext uri="{FF2B5EF4-FFF2-40B4-BE49-F238E27FC236}">
                    <a16:creationId xmlns:a16="http://schemas.microsoft.com/office/drawing/2014/main" id="{48202FAE-17A2-F418-51BE-356E7CCB31E6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8" name="Google Shape;3918;p36">
                <a:extLst>
                  <a:ext uri="{FF2B5EF4-FFF2-40B4-BE49-F238E27FC236}">
                    <a16:creationId xmlns:a16="http://schemas.microsoft.com/office/drawing/2014/main" id="{99DF4824-B535-4A54-40FE-86C79A2AE29C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9" name="Google Shape;3919;p36">
                <a:extLst>
                  <a:ext uri="{FF2B5EF4-FFF2-40B4-BE49-F238E27FC236}">
                    <a16:creationId xmlns:a16="http://schemas.microsoft.com/office/drawing/2014/main" id="{8757D1DA-AE47-CA2D-709E-3CBB4BFAEEEC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0" name="Google Shape;3920;p36">
                <a:extLst>
                  <a:ext uri="{FF2B5EF4-FFF2-40B4-BE49-F238E27FC236}">
                    <a16:creationId xmlns:a16="http://schemas.microsoft.com/office/drawing/2014/main" id="{1B85A21F-9B24-5E45-7C50-480C6478C89D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1" name="Google Shape;3921;p36">
                <a:extLst>
                  <a:ext uri="{FF2B5EF4-FFF2-40B4-BE49-F238E27FC236}">
                    <a16:creationId xmlns:a16="http://schemas.microsoft.com/office/drawing/2014/main" id="{D34A9EA0-BFDF-3F9C-85C8-6B9F04DA0D6D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2" name="Google Shape;3922;p36">
                <a:extLst>
                  <a:ext uri="{FF2B5EF4-FFF2-40B4-BE49-F238E27FC236}">
                    <a16:creationId xmlns:a16="http://schemas.microsoft.com/office/drawing/2014/main" id="{8006D713-CD92-237E-DD48-B7DE0B1293A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23" name="Google Shape;3923;p36">
              <a:extLst>
                <a:ext uri="{FF2B5EF4-FFF2-40B4-BE49-F238E27FC236}">
                  <a16:creationId xmlns:a16="http://schemas.microsoft.com/office/drawing/2014/main" id="{52107C5E-0C05-0AFD-3896-0C9514CA9A06}"/>
                </a:ext>
              </a:extLst>
            </p:cNvPr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3924" name="Google Shape;3924;p36">
                <a:extLst>
                  <a:ext uri="{FF2B5EF4-FFF2-40B4-BE49-F238E27FC236}">
                    <a16:creationId xmlns:a16="http://schemas.microsoft.com/office/drawing/2014/main" id="{29FA691D-5E04-7EF2-7399-77B14E9627A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5" name="Google Shape;3925;p36">
                <a:extLst>
                  <a:ext uri="{FF2B5EF4-FFF2-40B4-BE49-F238E27FC236}">
                    <a16:creationId xmlns:a16="http://schemas.microsoft.com/office/drawing/2014/main" id="{FCEE11DE-8334-B595-6F9B-2D75DB4518B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6" name="Google Shape;3926;p36">
                <a:extLst>
                  <a:ext uri="{FF2B5EF4-FFF2-40B4-BE49-F238E27FC236}">
                    <a16:creationId xmlns:a16="http://schemas.microsoft.com/office/drawing/2014/main" id="{6D039356-8699-C24C-8F88-8344AF3B4867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7" name="Google Shape;3927;p36">
                <a:extLst>
                  <a:ext uri="{FF2B5EF4-FFF2-40B4-BE49-F238E27FC236}">
                    <a16:creationId xmlns:a16="http://schemas.microsoft.com/office/drawing/2014/main" id="{65EAF39D-22A9-5A92-DEF5-7D654DDCC348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8" name="Google Shape;3928;p36">
                <a:extLst>
                  <a:ext uri="{FF2B5EF4-FFF2-40B4-BE49-F238E27FC236}">
                    <a16:creationId xmlns:a16="http://schemas.microsoft.com/office/drawing/2014/main" id="{335D783F-74E6-8041-A2C8-77006889E676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9" name="Google Shape;3929;p36">
                <a:extLst>
                  <a:ext uri="{FF2B5EF4-FFF2-40B4-BE49-F238E27FC236}">
                    <a16:creationId xmlns:a16="http://schemas.microsoft.com/office/drawing/2014/main" id="{6FFE57AE-92D1-DA37-0432-15C8D5C5F609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0" name="Google Shape;3930;p36">
                <a:extLst>
                  <a:ext uri="{FF2B5EF4-FFF2-40B4-BE49-F238E27FC236}">
                    <a16:creationId xmlns:a16="http://schemas.microsoft.com/office/drawing/2014/main" id="{C2CE39CD-9FBD-3FB9-4525-AAE327737180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1" name="Google Shape;3931;p36">
                <a:extLst>
                  <a:ext uri="{FF2B5EF4-FFF2-40B4-BE49-F238E27FC236}">
                    <a16:creationId xmlns:a16="http://schemas.microsoft.com/office/drawing/2014/main" id="{69B97367-E77A-4C5F-6CC2-67655CC30041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2" name="Google Shape;3932;p36">
                <a:extLst>
                  <a:ext uri="{FF2B5EF4-FFF2-40B4-BE49-F238E27FC236}">
                    <a16:creationId xmlns:a16="http://schemas.microsoft.com/office/drawing/2014/main" id="{FDD5813D-BC4C-49C3-66F9-F11FE60BD2B5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3" name="Google Shape;3933;p36">
                <a:extLst>
                  <a:ext uri="{FF2B5EF4-FFF2-40B4-BE49-F238E27FC236}">
                    <a16:creationId xmlns:a16="http://schemas.microsoft.com/office/drawing/2014/main" id="{F4202707-E577-DCAC-3615-6AC189551E59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4" name="Google Shape;3934;p36">
                <a:extLst>
                  <a:ext uri="{FF2B5EF4-FFF2-40B4-BE49-F238E27FC236}">
                    <a16:creationId xmlns:a16="http://schemas.microsoft.com/office/drawing/2014/main" id="{001671EA-281C-1ADE-BD8D-DA32D3C353A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5" name="Google Shape;3935;p36">
              <a:extLst>
                <a:ext uri="{FF2B5EF4-FFF2-40B4-BE49-F238E27FC236}">
                  <a16:creationId xmlns:a16="http://schemas.microsoft.com/office/drawing/2014/main" id="{6F03A6D9-22F1-9FFD-351F-EABEFE50D0C8}"/>
                </a:ext>
              </a:extLst>
            </p:cNvPr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3936" name="Google Shape;3936;p36">
                <a:extLst>
                  <a:ext uri="{FF2B5EF4-FFF2-40B4-BE49-F238E27FC236}">
                    <a16:creationId xmlns:a16="http://schemas.microsoft.com/office/drawing/2014/main" id="{0940C8C6-8553-EFD5-9966-E9D973C9794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7" name="Google Shape;3937;p36">
                <a:extLst>
                  <a:ext uri="{FF2B5EF4-FFF2-40B4-BE49-F238E27FC236}">
                    <a16:creationId xmlns:a16="http://schemas.microsoft.com/office/drawing/2014/main" id="{301F3D2F-FD84-7A2E-DF26-71CCEF9ADEE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8" name="Google Shape;3938;p36">
                <a:extLst>
                  <a:ext uri="{FF2B5EF4-FFF2-40B4-BE49-F238E27FC236}">
                    <a16:creationId xmlns:a16="http://schemas.microsoft.com/office/drawing/2014/main" id="{FF4C5289-53ED-90F3-7E39-B5D83173338C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9" name="Google Shape;3939;p36">
                <a:extLst>
                  <a:ext uri="{FF2B5EF4-FFF2-40B4-BE49-F238E27FC236}">
                    <a16:creationId xmlns:a16="http://schemas.microsoft.com/office/drawing/2014/main" id="{DB63BB4D-887A-E82C-9BF8-DC185A499746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0" name="Google Shape;3940;p36">
                <a:extLst>
                  <a:ext uri="{FF2B5EF4-FFF2-40B4-BE49-F238E27FC236}">
                    <a16:creationId xmlns:a16="http://schemas.microsoft.com/office/drawing/2014/main" id="{CB88D5E5-0484-C30B-F4CB-04BB287F8AF2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1" name="Google Shape;3941;p36">
                <a:extLst>
                  <a:ext uri="{FF2B5EF4-FFF2-40B4-BE49-F238E27FC236}">
                    <a16:creationId xmlns:a16="http://schemas.microsoft.com/office/drawing/2014/main" id="{2D7318D9-6192-DD89-3530-D288DF60B054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2" name="Google Shape;3942;p36">
                <a:extLst>
                  <a:ext uri="{FF2B5EF4-FFF2-40B4-BE49-F238E27FC236}">
                    <a16:creationId xmlns:a16="http://schemas.microsoft.com/office/drawing/2014/main" id="{C72C0859-F6FD-1372-A60C-86380B2D6330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3" name="Google Shape;3943;p36">
                <a:extLst>
                  <a:ext uri="{FF2B5EF4-FFF2-40B4-BE49-F238E27FC236}">
                    <a16:creationId xmlns:a16="http://schemas.microsoft.com/office/drawing/2014/main" id="{CDD53B75-4CBC-4642-37F6-012C48E6EC68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4" name="Google Shape;3944;p36">
                <a:extLst>
                  <a:ext uri="{FF2B5EF4-FFF2-40B4-BE49-F238E27FC236}">
                    <a16:creationId xmlns:a16="http://schemas.microsoft.com/office/drawing/2014/main" id="{29B0165D-F5D1-AE17-D388-B038E77E44A6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5" name="Google Shape;3945;p36">
                <a:extLst>
                  <a:ext uri="{FF2B5EF4-FFF2-40B4-BE49-F238E27FC236}">
                    <a16:creationId xmlns:a16="http://schemas.microsoft.com/office/drawing/2014/main" id="{AE316AF5-7D4F-6C26-306D-A2DA9177712F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6" name="Google Shape;3946;p36">
                <a:extLst>
                  <a:ext uri="{FF2B5EF4-FFF2-40B4-BE49-F238E27FC236}">
                    <a16:creationId xmlns:a16="http://schemas.microsoft.com/office/drawing/2014/main" id="{4E71E57B-2864-7639-3775-296CFE89101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47" name="Google Shape;3947;p36">
              <a:extLst>
                <a:ext uri="{FF2B5EF4-FFF2-40B4-BE49-F238E27FC236}">
                  <a16:creationId xmlns:a16="http://schemas.microsoft.com/office/drawing/2014/main" id="{E58B35B6-CEEE-7B09-7370-10A3E4C22CFA}"/>
                </a:ext>
              </a:extLst>
            </p:cNvPr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3948" name="Google Shape;3948;p36">
                <a:extLst>
                  <a:ext uri="{FF2B5EF4-FFF2-40B4-BE49-F238E27FC236}">
                    <a16:creationId xmlns:a16="http://schemas.microsoft.com/office/drawing/2014/main" id="{8D597A21-EF1A-4993-E0F3-5055FA22DFE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9" name="Google Shape;3949;p36">
                <a:extLst>
                  <a:ext uri="{FF2B5EF4-FFF2-40B4-BE49-F238E27FC236}">
                    <a16:creationId xmlns:a16="http://schemas.microsoft.com/office/drawing/2014/main" id="{F80D217A-A1D1-FD76-20E4-A581A2AE6D0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0" name="Google Shape;3950;p36">
                <a:extLst>
                  <a:ext uri="{FF2B5EF4-FFF2-40B4-BE49-F238E27FC236}">
                    <a16:creationId xmlns:a16="http://schemas.microsoft.com/office/drawing/2014/main" id="{BF9060E7-B63B-DF32-21DF-1FE5900EB162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1" name="Google Shape;3951;p36">
                <a:extLst>
                  <a:ext uri="{FF2B5EF4-FFF2-40B4-BE49-F238E27FC236}">
                    <a16:creationId xmlns:a16="http://schemas.microsoft.com/office/drawing/2014/main" id="{FEB50E1B-3778-9C46-D1DE-3F116DD5E04A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2" name="Google Shape;3952;p36">
                <a:extLst>
                  <a:ext uri="{FF2B5EF4-FFF2-40B4-BE49-F238E27FC236}">
                    <a16:creationId xmlns:a16="http://schemas.microsoft.com/office/drawing/2014/main" id="{9807CA40-7835-92BD-D276-6887341A1A9B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3" name="Google Shape;3953;p36">
                <a:extLst>
                  <a:ext uri="{FF2B5EF4-FFF2-40B4-BE49-F238E27FC236}">
                    <a16:creationId xmlns:a16="http://schemas.microsoft.com/office/drawing/2014/main" id="{B3BDC9D8-7417-A008-B87B-5E03B37953DF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4" name="Google Shape;3954;p36">
                <a:extLst>
                  <a:ext uri="{FF2B5EF4-FFF2-40B4-BE49-F238E27FC236}">
                    <a16:creationId xmlns:a16="http://schemas.microsoft.com/office/drawing/2014/main" id="{19DD4E48-CB69-4EA9-1D3D-12DBEF4E6E5C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5" name="Google Shape;3955;p36">
                <a:extLst>
                  <a:ext uri="{FF2B5EF4-FFF2-40B4-BE49-F238E27FC236}">
                    <a16:creationId xmlns:a16="http://schemas.microsoft.com/office/drawing/2014/main" id="{39549DAA-3A9F-AAA1-769D-95CD40AB701D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6" name="Google Shape;3956;p36">
                <a:extLst>
                  <a:ext uri="{FF2B5EF4-FFF2-40B4-BE49-F238E27FC236}">
                    <a16:creationId xmlns:a16="http://schemas.microsoft.com/office/drawing/2014/main" id="{EA09ECAC-A3C2-060D-BFE4-EC8AA894E5D4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7" name="Google Shape;3957;p36">
                <a:extLst>
                  <a:ext uri="{FF2B5EF4-FFF2-40B4-BE49-F238E27FC236}">
                    <a16:creationId xmlns:a16="http://schemas.microsoft.com/office/drawing/2014/main" id="{99022E86-8F21-749A-4B07-FC780DD067BB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8" name="Google Shape;3958;p36">
                <a:extLst>
                  <a:ext uri="{FF2B5EF4-FFF2-40B4-BE49-F238E27FC236}">
                    <a16:creationId xmlns:a16="http://schemas.microsoft.com/office/drawing/2014/main" id="{1A80549C-924B-9611-B538-19BC888C1D9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59" name="Google Shape;3959;p36">
              <a:extLst>
                <a:ext uri="{FF2B5EF4-FFF2-40B4-BE49-F238E27FC236}">
                  <a16:creationId xmlns:a16="http://schemas.microsoft.com/office/drawing/2014/main" id="{9E913C87-9264-8AD8-D9A9-D512C3F9F8EE}"/>
                </a:ext>
              </a:extLst>
            </p:cNvPr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3960" name="Google Shape;3960;p36">
                <a:extLst>
                  <a:ext uri="{FF2B5EF4-FFF2-40B4-BE49-F238E27FC236}">
                    <a16:creationId xmlns:a16="http://schemas.microsoft.com/office/drawing/2014/main" id="{B0DADD58-4C67-8C6E-B184-0538665BBD1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1" name="Google Shape;3961;p36">
                <a:extLst>
                  <a:ext uri="{FF2B5EF4-FFF2-40B4-BE49-F238E27FC236}">
                    <a16:creationId xmlns:a16="http://schemas.microsoft.com/office/drawing/2014/main" id="{F57362DE-8334-EAC9-D8C6-75963F5BC73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2" name="Google Shape;3962;p36">
                <a:extLst>
                  <a:ext uri="{FF2B5EF4-FFF2-40B4-BE49-F238E27FC236}">
                    <a16:creationId xmlns:a16="http://schemas.microsoft.com/office/drawing/2014/main" id="{D7019762-6670-6316-86D3-A07FD15B0B04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3" name="Google Shape;3963;p36">
                <a:extLst>
                  <a:ext uri="{FF2B5EF4-FFF2-40B4-BE49-F238E27FC236}">
                    <a16:creationId xmlns:a16="http://schemas.microsoft.com/office/drawing/2014/main" id="{9112356A-5237-E9E9-6674-C6890DFE22B3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4" name="Google Shape;3964;p36">
                <a:extLst>
                  <a:ext uri="{FF2B5EF4-FFF2-40B4-BE49-F238E27FC236}">
                    <a16:creationId xmlns:a16="http://schemas.microsoft.com/office/drawing/2014/main" id="{6CBF0F4F-9C6D-AF7D-C222-BCF0DD261CE2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5" name="Google Shape;3965;p36">
                <a:extLst>
                  <a:ext uri="{FF2B5EF4-FFF2-40B4-BE49-F238E27FC236}">
                    <a16:creationId xmlns:a16="http://schemas.microsoft.com/office/drawing/2014/main" id="{BC468873-FA3D-8250-488C-64F686644953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6" name="Google Shape;3966;p36">
                <a:extLst>
                  <a:ext uri="{FF2B5EF4-FFF2-40B4-BE49-F238E27FC236}">
                    <a16:creationId xmlns:a16="http://schemas.microsoft.com/office/drawing/2014/main" id="{C7723364-6C8A-8090-AA96-C03B87DE1745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7" name="Google Shape;3967;p36">
                <a:extLst>
                  <a:ext uri="{FF2B5EF4-FFF2-40B4-BE49-F238E27FC236}">
                    <a16:creationId xmlns:a16="http://schemas.microsoft.com/office/drawing/2014/main" id="{CEB7A3A0-431D-5421-5E84-AA59044AFAB2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8" name="Google Shape;3968;p36">
                <a:extLst>
                  <a:ext uri="{FF2B5EF4-FFF2-40B4-BE49-F238E27FC236}">
                    <a16:creationId xmlns:a16="http://schemas.microsoft.com/office/drawing/2014/main" id="{277A9E91-9C23-03B3-FF4D-61560B6288BF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9" name="Google Shape;3969;p36">
                <a:extLst>
                  <a:ext uri="{FF2B5EF4-FFF2-40B4-BE49-F238E27FC236}">
                    <a16:creationId xmlns:a16="http://schemas.microsoft.com/office/drawing/2014/main" id="{4B2DFC09-0456-929C-A12A-AA3DE3E27DD0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0" name="Google Shape;3970;p36">
                <a:extLst>
                  <a:ext uri="{FF2B5EF4-FFF2-40B4-BE49-F238E27FC236}">
                    <a16:creationId xmlns:a16="http://schemas.microsoft.com/office/drawing/2014/main" id="{4A806EB8-58ED-0AC5-2AC5-1379C376E12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71" name="Google Shape;3971;p36">
              <a:extLst>
                <a:ext uri="{FF2B5EF4-FFF2-40B4-BE49-F238E27FC236}">
                  <a16:creationId xmlns:a16="http://schemas.microsoft.com/office/drawing/2014/main" id="{D3C6A62E-E733-81D6-85EC-4DB3B84CB078}"/>
                </a:ext>
              </a:extLst>
            </p:cNvPr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3972" name="Google Shape;3972;p36">
                <a:extLst>
                  <a:ext uri="{FF2B5EF4-FFF2-40B4-BE49-F238E27FC236}">
                    <a16:creationId xmlns:a16="http://schemas.microsoft.com/office/drawing/2014/main" id="{F94006B3-2FB1-E079-64E2-AE2439135ED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3" name="Google Shape;3973;p36">
                <a:extLst>
                  <a:ext uri="{FF2B5EF4-FFF2-40B4-BE49-F238E27FC236}">
                    <a16:creationId xmlns:a16="http://schemas.microsoft.com/office/drawing/2014/main" id="{41AEAA8A-EC66-6FC8-AFBC-60FB702CB0E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4" name="Google Shape;3974;p36">
                <a:extLst>
                  <a:ext uri="{FF2B5EF4-FFF2-40B4-BE49-F238E27FC236}">
                    <a16:creationId xmlns:a16="http://schemas.microsoft.com/office/drawing/2014/main" id="{41DDE170-E562-2A70-F3FD-9243F65879B6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5" name="Google Shape;3975;p36">
                <a:extLst>
                  <a:ext uri="{FF2B5EF4-FFF2-40B4-BE49-F238E27FC236}">
                    <a16:creationId xmlns:a16="http://schemas.microsoft.com/office/drawing/2014/main" id="{C06F744C-8E8D-464A-8BB8-873AAFFA9A54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6" name="Google Shape;3976;p36">
                <a:extLst>
                  <a:ext uri="{FF2B5EF4-FFF2-40B4-BE49-F238E27FC236}">
                    <a16:creationId xmlns:a16="http://schemas.microsoft.com/office/drawing/2014/main" id="{745F70C5-E490-49D5-8411-5D63606274F5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7" name="Google Shape;3977;p36">
                <a:extLst>
                  <a:ext uri="{FF2B5EF4-FFF2-40B4-BE49-F238E27FC236}">
                    <a16:creationId xmlns:a16="http://schemas.microsoft.com/office/drawing/2014/main" id="{4F113D67-810B-DA17-7D81-3D57F7694889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8" name="Google Shape;3978;p36">
                <a:extLst>
                  <a:ext uri="{FF2B5EF4-FFF2-40B4-BE49-F238E27FC236}">
                    <a16:creationId xmlns:a16="http://schemas.microsoft.com/office/drawing/2014/main" id="{F7AA2C05-EAB0-9B86-42FD-8FA3EE9B6D39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9" name="Google Shape;3979;p36">
                <a:extLst>
                  <a:ext uri="{FF2B5EF4-FFF2-40B4-BE49-F238E27FC236}">
                    <a16:creationId xmlns:a16="http://schemas.microsoft.com/office/drawing/2014/main" id="{FECB881D-6A1F-F4BB-E85D-9E340CEE437F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0" name="Google Shape;3980;p36">
                <a:extLst>
                  <a:ext uri="{FF2B5EF4-FFF2-40B4-BE49-F238E27FC236}">
                    <a16:creationId xmlns:a16="http://schemas.microsoft.com/office/drawing/2014/main" id="{5B1BEFCC-AF37-E346-2FB9-039B56D4B2B1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1" name="Google Shape;3981;p36">
                <a:extLst>
                  <a:ext uri="{FF2B5EF4-FFF2-40B4-BE49-F238E27FC236}">
                    <a16:creationId xmlns:a16="http://schemas.microsoft.com/office/drawing/2014/main" id="{8E2171A3-B5DF-E891-2E35-7B56D8FA23F6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2" name="Google Shape;3982;p36">
                <a:extLst>
                  <a:ext uri="{FF2B5EF4-FFF2-40B4-BE49-F238E27FC236}">
                    <a16:creationId xmlns:a16="http://schemas.microsoft.com/office/drawing/2014/main" id="{8C4C1DC5-5A70-6B4C-2EEF-F034438F974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83" name="Google Shape;3983;p36">
              <a:extLst>
                <a:ext uri="{FF2B5EF4-FFF2-40B4-BE49-F238E27FC236}">
                  <a16:creationId xmlns:a16="http://schemas.microsoft.com/office/drawing/2014/main" id="{9C2D90AA-0B88-4259-EE92-C8C643351A73}"/>
                </a:ext>
              </a:extLst>
            </p:cNvPr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3984" name="Google Shape;3984;p36">
                <a:extLst>
                  <a:ext uri="{FF2B5EF4-FFF2-40B4-BE49-F238E27FC236}">
                    <a16:creationId xmlns:a16="http://schemas.microsoft.com/office/drawing/2014/main" id="{F4584325-EEEA-3E64-DB1D-EE96EA14718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5" name="Google Shape;3985;p36">
                <a:extLst>
                  <a:ext uri="{FF2B5EF4-FFF2-40B4-BE49-F238E27FC236}">
                    <a16:creationId xmlns:a16="http://schemas.microsoft.com/office/drawing/2014/main" id="{366D350A-0DA9-202F-CD93-E03662CADCF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6" name="Google Shape;3986;p36">
                <a:extLst>
                  <a:ext uri="{FF2B5EF4-FFF2-40B4-BE49-F238E27FC236}">
                    <a16:creationId xmlns:a16="http://schemas.microsoft.com/office/drawing/2014/main" id="{36CB5007-A9F4-AFF3-4301-FB8853CF72CD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7" name="Google Shape;3987;p36">
                <a:extLst>
                  <a:ext uri="{FF2B5EF4-FFF2-40B4-BE49-F238E27FC236}">
                    <a16:creationId xmlns:a16="http://schemas.microsoft.com/office/drawing/2014/main" id="{296A5892-C7D4-49C9-F704-4E4FBA1C97F4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8" name="Google Shape;3988;p36">
                <a:extLst>
                  <a:ext uri="{FF2B5EF4-FFF2-40B4-BE49-F238E27FC236}">
                    <a16:creationId xmlns:a16="http://schemas.microsoft.com/office/drawing/2014/main" id="{F3F9BF6F-2CCC-990C-A6A9-DD29A9564E53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9" name="Google Shape;3989;p36">
                <a:extLst>
                  <a:ext uri="{FF2B5EF4-FFF2-40B4-BE49-F238E27FC236}">
                    <a16:creationId xmlns:a16="http://schemas.microsoft.com/office/drawing/2014/main" id="{9112C75A-D766-2170-E1FE-C2A7D6F9D6E1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0" name="Google Shape;3990;p36">
                <a:extLst>
                  <a:ext uri="{FF2B5EF4-FFF2-40B4-BE49-F238E27FC236}">
                    <a16:creationId xmlns:a16="http://schemas.microsoft.com/office/drawing/2014/main" id="{BDC3A65E-D172-0596-6C01-6BAE5F2D7020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1" name="Google Shape;3991;p36">
                <a:extLst>
                  <a:ext uri="{FF2B5EF4-FFF2-40B4-BE49-F238E27FC236}">
                    <a16:creationId xmlns:a16="http://schemas.microsoft.com/office/drawing/2014/main" id="{7D944756-8AB6-5101-9E44-1A4A435209B1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2" name="Google Shape;3992;p36">
                <a:extLst>
                  <a:ext uri="{FF2B5EF4-FFF2-40B4-BE49-F238E27FC236}">
                    <a16:creationId xmlns:a16="http://schemas.microsoft.com/office/drawing/2014/main" id="{7684230F-39EE-F8C2-DC31-E607416DC9A3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3" name="Google Shape;3993;p36">
                <a:extLst>
                  <a:ext uri="{FF2B5EF4-FFF2-40B4-BE49-F238E27FC236}">
                    <a16:creationId xmlns:a16="http://schemas.microsoft.com/office/drawing/2014/main" id="{85A2A1EB-80D2-A0B5-75A1-74C62D657C2E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4" name="Google Shape;3994;p36">
                <a:extLst>
                  <a:ext uri="{FF2B5EF4-FFF2-40B4-BE49-F238E27FC236}">
                    <a16:creationId xmlns:a16="http://schemas.microsoft.com/office/drawing/2014/main" id="{BE39875F-47B2-45DF-2745-15E4969B6D3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5" name="Google Shape;3995;p36">
              <a:extLst>
                <a:ext uri="{FF2B5EF4-FFF2-40B4-BE49-F238E27FC236}">
                  <a16:creationId xmlns:a16="http://schemas.microsoft.com/office/drawing/2014/main" id="{B99936F9-918B-A171-58EC-1F313FF80A37}"/>
                </a:ext>
              </a:extLst>
            </p:cNvPr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3996" name="Google Shape;3996;p36">
                <a:extLst>
                  <a:ext uri="{FF2B5EF4-FFF2-40B4-BE49-F238E27FC236}">
                    <a16:creationId xmlns:a16="http://schemas.microsoft.com/office/drawing/2014/main" id="{721AC4CB-A75F-3856-3687-DC821179910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7" name="Google Shape;3997;p36">
                <a:extLst>
                  <a:ext uri="{FF2B5EF4-FFF2-40B4-BE49-F238E27FC236}">
                    <a16:creationId xmlns:a16="http://schemas.microsoft.com/office/drawing/2014/main" id="{962AF5FE-BA2B-E5A0-2FF8-6733235B07F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8" name="Google Shape;3998;p36">
                <a:extLst>
                  <a:ext uri="{FF2B5EF4-FFF2-40B4-BE49-F238E27FC236}">
                    <a16:creationId xmlns:a16="http://schemas.microsoft.com/office/drawing/2014/main" id="{8BCE5DE7-1365-7278-3424-37C934DA6E2E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9" name="Google Shape;3999;p36">
                <a:extLst>
                  <a:ext uri="{FF2B5EF4-FFF2-40B4-BE49-F238E27FC236}">
                    <a16:creationId xmlns:a16="http://schemas.microsoft.com/office/drawing/2014/main" id="{64116127-E187-D850-2588-98CB126CE893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0" name="Google Shape;4000;p36">
                <a:extLst>
                  <a:ext uri="{FF2B5EF4-FFF2-40B4-BE49-F238E27FC236}">
                    <a16:creationId xmlns:a16="http://schemas.microsoft.com/office/drawing/2014/main" id="{FB4B94AE-D360-B5AE-C6D6-977187E2C242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1" name="Google Shape;4001;p36">
                <a:extLst>
                  <a:ext uri="{FF2B5EF4-FFF2-40B4-BE49-F238E27FC236}">
                    <a16:creationId xmlns:a16="http://schemas.microsoft.com/office/drawing/2014/main" id="{46A0A54F-87F4-4467-46EE-CE3C9ED465DB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2" name="Google Shape;4002;p36">
                <a:extLst>
                  <a:ext uri="{FF2B5EF4-FFF2-40B4-BE49-F238E27FC236}">
                    <a16:creationId xmlns:a16="http://schemas.microsoft.com/office/drawing/2014/main" id="{5C8A95DA-7E02-4860-7E35-BECE862E85F3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3" name="Google Shape;4003;p36">
                <a:extLst>
                  <a:ext uri="{FF2B5EF4-FFF2-40B4-BE49-F238E27FC236}">
                    <a16:creationId xmlns:a16="http://schemas.microsoft.com/office/drawing/2014/main" id="{E59EEB5D-D944-FC53-4FD5-F79465BA6427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4" name="Google Shape;4004;p36">
                <a:extLst>
                  <a:ext uri="{FF2B5EF4-FFF2-40B4-BE49-F238E27FC236}">
                    <a16:creationId xmlns:a16="http://schemas.microsoft.com/office/drawing/2014/main" id="{5A3B84DA-A552-79B3-114C-760474EB4A39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5" name="Google Shape;4005;p36">
                <a:extLst>
                  <a:ext uri="{FF2B5EF4-FFF2-40B4-BE49-F238E27FC236}">
                    <a16:creationId xmlns:a16="http://schemas.microsoft.com/office/drawing/2014/main" id="{893351F7-789F-631F-D50F-E79149039B1A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6" name="Google Shape;4006;p36">
                <a:extLst>
                  <a:ext uri="{FF2B5EF4-FFF2-40B4-BE49-F238E27FC236}">
                    <a16:creationId xmlns:a16="http://schemas.microsoft.com/office/drawing/2014/main" id="{B4B36D61-56CD-12B0-7FBE-602F754DA56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07" name="Google Shape;4007;p36">
            <a:extLst>
              <a:ext uri="{FF2B5EF4-FFF2-40B4-BE49-F238E27FC236}">
                <a16:creationId xmlns:a16="http://schemas.microsoft.com/office/drawing/2014/main" id="{8C76624D-D6A4-3E5E-5EA5-CE77A6B5A862}"/>
              </a:ext>
            </a:extLst>
          </p:cNvPr>
          <p:cNvGrpSpPr/>
          <p:nvPr/>
        </p:nvGrpSpPr>
        <p:grpSpPr>
          <a:xfrm flipH="1">
            <a:off x="-1833988" y="4259890"/>
            <a:ext cx="2948097" cy="1078271"/>
            <a:chOff x="5331602" y="3459769"/>
            <a:chExt cx="2948097" cy="1078271"/>
          </a:xfrm>
        </p:grpSpPr>
        <p:grpSp>
          <p:nvGrpSpPr>
            <p:cNvPr id="4008" name="Google Shape;4008;p36">
              <a:extLst>
                <a:ext uri="{FF2B5EF4-FFF2-40B4-BE49-F238E27FC236}">
                  <a16:creationId xmlns:a16="http://schemas.microsoft.com/office/drawing/2014/main" id="{E4CE22DB-FE16-22C3-0BEF-512C3A32CCDF}"/>
                </a:ext>
              </a:extLst>
            </p:cNvPr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4009" name="Google Shape;4009;p36">
                <a:extLst>
                  <a:ext uri="{FF2B5EF4-FFF2-40B4-BE49-F238E27FC236}">
                    <a16:creationId xmlns:a16="http://schemas.microsoft.com/office/drawing/2014/main" id="{7FD64F52-8EDD-9F88-55F7-37A29A94816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0" name="Google Shape;4010;p36">
                <a:extLst>
                  <a:ext uri="{FF2B5EF4-FFF2-40B4-BE49-F238E27FC236}">
                    <a16:creationId xmlns:a16="http://schemas.microsoft.com/office/drawing/2014/main" id="{6925AD16-A653-75C0-AF4C-27078404E0F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1" name="Google Shape;4011;p36">
                <a:extLst>
                  <a:ext uri="{FF2B5EF4-FFF2-40B4-BE49-F238E27FC236}">
                    <a16:creationId xmlns:a16="http://schemas.microsoft.com/office/drawing/2014/main" id="{DF72426D-B0AD-389C-DC91-705D1031FD04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2" name="Google Shape;4012;p36">
                <a:extLst>
                  <a:ext uri="{FF2B5EF4-FFF2-40B4-BE49-F238E27FC236}">
                    <a16:creationId xmlns:a16="http://schemas.microsoft.com/office/drawing/2014/main" id="{5416AE94-A2C0-BB2C-8E6A-B611D9411130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3" name="Google Shape;4013;p36">
                <a:extLst>
                  <a:ext uri="{FF2B5EF4-FFF2-40B4-BE49-F238E27FC236}">
                    <a16:creationId xmlns:a16="http://schemas.microsoft.com/office/drawing/2014/main" id="{384A1332-E7F3-4CB7-753B-3061B63F0E56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4" name="Google Shape;4014;p36">
                <a:extLst>
                  <a:ext uri="{FF2B5EF4-FFF2-40B4-BE49-F238E27FC236}">
                    <a16:creationId xmlns:a16="http://schemas.microsoft.com/office/drawing/2014/main" id="{BF53DA26-992F-BA3D-D1E3-597B71D5A93A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5" name="Google Shape;4015;p36">
                <a:extLst>
                  <a:ext uri="{FF2B5EF4-FFF2-40B4-BE49-F238E27FC236}">
                    <a16:creationId xmlns:a16="http://schemas.microsoft.com/office/drawing/2014/main" id="{40B13D6C-5258-F179-61CD-7FF13C72742F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6" name="Google Shape;4016;p36">
                <a:extLst>
                  <a:ext uri="{FF2B5EF4-FFF2-40B4-BE49-F238E27FC236}">
                    <a16:creationId xmlns:a16="http://schemas.microsoft.com/office/drawing/2014/main" id="{7311DAA9-131F-FDD1-4D5C-ABECB00A5F00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7" name="Google Shape;4017;p36">
                <a:extLst>
                  <a:ext uri="{FF2B5EF4-FFF2-40B4-BE49-F238E27FC236}">
                    <a16:creationId xmlns:a16="http://schemas.microsoft.com/office/drawing/2014/main" id="{F817A1B1-CB62-FCF4-3284-AE6C34D91E2E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8" name="Google Shape;4018;p36">
                <a:extLst>
                  <a:ext uri="{FF2B5EF4-FFF2-40B4-BE49-F238E27FC236}">
                    <a16:creationId xmlns:a16="http://schemas.microsoft.com/office/drawing/2014/main" id="{E8C81FFB-A3BE-9ACD-B185-7A6C7D2080A8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9" name="Google Shape;4019;p36">
                <a:extLst>
                  <a:ext uri="{FF2B5EF4-FFF2-40B4-BE49-F238E27FC236}">
                    <a16:creationId xmlns:a16="http://schemas.microsoft.com/office/drawing/2014/main" id="{9C80C098-25AB-59B1-6779-0F711434F2E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20" name="Google Shape;4020;p36">
              <a:extLst>
                <a:ext uri="{FF2B5EF4-FFF2-40B4-BE49-F238E27FC236}">
                  <a16:creationId xmlns:a16="http://schemas.microsoft.com/office/drawing/2014/main" id="{EA6BC640-92DF-5A75-DA3D-C371C9C521B8}"/>
                </a:ext>
              </a:extLst>
            </p:cNvPr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4021" name="Google Shape;4021;p36">
                <a:extLst>
                  <a:ext uri="{FF2B5EF4-FFF2-40B4-BE49-F238E27FC236}">
                    <a16:creationId xmlns:a16="http://schemas.microsoft.com/office/drawing/2014/main" id="{4E6AF46D-39C2-6822-5A69-7DE469C7D4A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2" name="Google Shape;4022;p36">
                <a:extLst>
                  <a:ext uri="{FF2B5EF4-FFF2-40B4-BE49-F238E27FC236}">
                    <a16:creationId xmlns:a16="http://schemas.microsoft.com/office/drawing/2014/main" id="{B1ADD518-0A01-FDAE-2024-4836805571F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3" name="Google Shape;4023;p36">
                <a:extLst>
                  <a:ext uri="{FF2B5EF4-FFF2-40B4-BE49-F238E27FC236}">
                    <a16:creationId xmlns:a16="http://schemas.microsoft.com/office/drawing/2014/main" id="{E897EC27-805F-DD03-E046-5C9F43D844C7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4" name="Google Shape;4024;p36">
                <a:extLst>
                  <a:ext uri="{FF2B5EF4-FFF2-40B4-BE49-F238E27FC236}">
                    <a16:creationId xmlns:a16="http://schemas.microsoft.com/office/drawing/2014/main" id="{2ADC9E81-9AD6-A499-689B-3E1131BCBE58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5" name="Google Shape;4025;p36">
                <a:extLst>
                  <a:ext uri="{FF2B5EF4-FFF2-40B4-BE49-F238E27FC236}">
                    <a16:creationId xmlns:a16="http://schemas.microsoft.com/office/drawing/2014/main" id="{2E37C378-184D-6780-81A5-8BB1862644B3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6" name="Google Shape;4026;p36">
                <a:extLst>
                  <a:ext uri="{FF2B5EF4-FFF2-40B4-BE49-F238E27FC236}">
                    <a16:creationId xmlns:a16="http://schemas.microsoft.com/office/drawing/2014/main" id="{7500EDE2-04C0-D9F1-C065-FDD2AC5A8627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7" name="Google Shape;4027;p36">
                <a:extLst>
                  <a:ext uri="{FF2B5EF4-FFF2-40B4-BE49-F238E27FC236}">
                    <a16:creationId xmlns:a16="http://schemas.microsoft.com/office/drawing/2014/main" id="{508A23F1-1EFE-B869-BDFC-9D4A04F906A2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8" name="Google Shape;4028;p36">
                <a:extLst>
                  <a:ext uri="{FF2B5EF4-FFF2-40B4-BE49-F238E27FC236}">
                    <a16:creationId xmlns:a16="http://schemas.microsoft.com/office/drawing/2014/main" id="{DF2FAA06-056C-82B0-6CC8-E946D56F1A48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9" name="Google Shape;4029;p36">
                <a:extLst>
                  <a:ext uri="{FF2B5EF4-FFF2-40B4-BE49-F238E27FC236}">
                    <a16:creationId xmlns:a16="http://schemas.microsoft.com/office/drawing/2014/main" id="{CBE6C894-8402-95E4-DDD4-77E2E41F8419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0" name="Google Shape;4030;p36">
                <a:extLst>
                  <a:ext uri="{FF2B5EF4-FFF2-40B4-BE49-F238E27FC236}">
                    <a16:creationId xmlns:a16="http://schemas.microsoft.com/office/drawing/2014/main" id="{F8FAC306-431D-EC41-0C7E-2BA04481300E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1" name="Google Shape;4031;p36">
                <a:extLst>
                  <a:ext uri="{FF2B5EF4-FFF2-40B4-BE49-F238E27FC236}">
                    <a16:creationId xmlns:a16="http://schemas.microsoft.com/office/drawing/2014/main" id="{826736BB-964B-A310-9790-9A421087549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32" name="Google Shape;4032;p36">
              <a:extLst>
                <a:ext uri="{FF2B5EF4-FFF2-40B4-BE49-F238E27FC236}">
                  <a16:creationId xmlns:a16="http://schemas.microsoft.com/office/drawing/2014/main" id="{D07100FC-CE18-5DCD-06D5-EBB27B1097CC}"/>
                </a:ext>
              </a:extLst>
            </p:cNvPr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4033" name="Google Shape;4033;p36">
                <a:extLst>
                  <a:ext uri="{FF2B5EF4-FFF2-40B4-BE49-F238E27FC236}">
                    <a16:creationId xmlns:a16="http://schemas.microsoft.com/office/drawing/2014/main" id="{1D5980C9-F348-6195-1079-B727F444FC1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4" name="Google Shape;4034;p36">
                <a:extLst>
                  <a:ext uri="{FF2B5EF4-FFF2-40B4-BE49-F238E27FC236}">
                    <a16:creationId xmlns:a16="http://schemas.microsoft.com/office/drawing/2014/main" id="{A864B0F3-553F-6752-79B3-F57B63A3AEF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5" name="Google Shape;4035;p36">
                <a:extLst>
                  <a:ext uri="{FF2B5EF4-FFF2-40B4-BE49-F238E27FC236}">
                    <a16:creationId xmlns:a16="http://schemas.microsoft.com/office/drawing/2014/main" id="{5D50F70D-6191-E85C-8442-8C1F32701802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6" name="Google Shape;4036;p36">
                <a:extLst>
                  <a:ext uri="{FF2B5EF4-FFF2-40B4-BE49-F238E27FC236}">
                    <a16:creationId xmlns:a16="http://schemas.microsoft.com/office/drawing/2014/main" id="{31C136D3-0A28-5C7B-782F-E857BADEFE70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7" name="Google Shape;4037;p36">
                <a:extLst>
                  <a:ext uri="{FF2B5EF4-FFF2-40B4-BE49-F238E27FC236}">
                    <a16:creationId xmlns:a16="http://schemas.microsoft.com/office/drawing/2014/main" id="{F767E558-DD45-9CCA-639C-1BCCA0CC426E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8" name="Google Shape;4038;p36">
                <a:extLst>
                  <a:ext uri="{FF2B5EF4-FFF2-40B4-BE49-F238E27FC236}">
                    <a16:creationId xmlns:a16="http://schemas.microsoft.com/office/drawing/2014/main" id="{BC5B97B0-FB94-C84D-4A02-8864BA100F94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9" name="Google Shape;4039;p36">
                <a:extLst>
                  <a:ext uri="{FF2B5EF4-FFF2-40B4-BE49-F238E27FC236}">
                    <a16:creationId xmlns:a16="http://schemas.microsoft.com/office/drawing/2014/main" id="{D2EBCAE3-5343-8B7A-C56C-8F34339DAD30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0" name="Google Shape;4040;p36">
                <a:extLst>
                  <a:ext uri="{FF2B5EF4-FFF2-40B4-BE49-F238E27FC236}">
                    <a16:creationId xmlns:a16="http://schemas.microsoft.com/office/drawing/2014/main" id="{84359394-A85A-A448-5946-D43CCB88DAC5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1" name="Google Shape;4041;p36">
                <a:extLst>
                  <a:ext uri="{FF2B5EF4-FFF2-40B4-BE49-F238E27FC236}">
                    <a16:creationId xmlns:a16="http://schemas.microsoft.com/office/drawing/2014/main" id="{69DFBE42-348B-DB2C-19A3-2833D4F3235E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2" name="Google Shape;4042;p36">
                <a:extLst>
                  <a:ext uri="{FF2B5EF4-FFF2-40B4-BE49-F238E27FC236}">
                    <a16:creationId xmlns:a16="http://schemas.microsoft.com/office/drawing/2014/main" id="{383E3CB2-EC26-ED36-1504-13F935C91DC3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3" name="Google Shape;4043;p36">
                <a:extLst>
                  <a:ext uri="{FF2B5EF4-FFF2-40B4-BE49-F238E27FC236}">
                    <a16:creationId xmlns:a16="http://schemas.microsoft.com/office/drawing/2014/main" id="{3DBD8442-3AFF-4958-81F4-D3CBA2F806B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44" name="Google Shape;4044;p36">
              <a:extLst>
                <a:ext uri="{FF2B5EF4-FFF2-40B4-BE49-F238E27FC236}">
                  <a16:creationId xmlns:a16="http://schemas.microsoft.com/office/drawing/2014/main" id="{A68C115B-7B77-9151-8661-129C684CDED7}"/>
                </a:ext>
              </a:extLst>
            </p:cNvPr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4045" name="Google Shape;4045;p36">
                <a:extLst>
                  <a:ext uri="{FF2B5EF4-FFF2-40B4-BE49-F238E27FC236}">
                    <a16:creationId xmlns:a16="http://schemas.microsoft.com/office/drawing/2014/main" id="{F96EA861-B2DE-CD9F-F796-D248D27D580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6" name="Google Shape;4046;p36">
                <a:extLst>
                  <a:ext uri="{FF2B5EF4-FFF2-40B4-BE49-F238E27FC236}">
                    <a16:creationId xmlns:a16="http://schemas.microsoft.com/office/drawing/2014/main" id="{EFB501F5-26A6-F2E6-3638-B7283461DDB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7" name="Google Shape;4047;p36">
                <a:extLst>
                  <a:ext uri="{FF2B5EF4-FFF2-40B4-BE49-F238E27FC236}">
                    <a16:creationId xmlns:a16="http://schemas.microsoft.com/office/drawing/2014/main" id="{A03DA589-AFC5-6AD2-9904-C66341DA795E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8" name="Google Shape;4048;p36">
                <a:extLst>
                  <a:ext uri="{FF2B5EF4-FFF2-40B4-BE49-F238E27FC236}">
                    <a16:creationId xmlns:a16="http://schemas.microsoft.com/office/drawing/2014/main" id="{03228CDA-E5E6-80FD-8656-2D4F22CC6257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9" name="Google Shape;4049;p36">
                <a:extLst>
                  <a:ext uri="{FF2B5EF4-FFF2-40B4-BE49-F238E27FC236}">
                    <a16:creationId xmlns:a16="http://schemas.microsoft.com/office/drawing/2014/main" id="{BED2EE71-0B80-5678-1D4B-D60D81FE35C0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0" name="Google Shape;4050;p36">
                <a:extLst>
                  <a:ext uri="{FF2B5EF4-FFF2-40B4-BE49-F238E27FC236}">
                    <a16:creationId xmlns:a16="http://schemas.microsoft.com/office/drawing/2014/main" id="{8799FAFC-4FAC-7EF5-A209-58391CF92F20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1" name="Google Shape;4051;p36">
                <a:extLst>
                  <a:ext uri="{FF2B5EF4-FFF2-40B4-BE49-F238E27FC236}">
                    <a16:creationId xmlns:a16="http://schemas.microsoft.com/office/drawing/2014/main" id="{8726E7F5-EFC2-B9A8-5CA3-91A3D6996B35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2" name="Google Shape;4052;p36">
                <a:extLst>
                  <a:ext uri="{FF2B5EF4-FFF2-40B4-BE49-F238E27FC236}">
                    <a16:creationId xmlns:a16="http://schemas.microsoft.com/office/drawing/2014/main" id="{FF57DA4C-35BE-0391-C44C-724E695A8455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3" name="Google Shape;4053;p36">
                <a:extLst>
                  <a:ext uri="{FF2B5EF4-FFF2-40B4-BE49-F238E27FC236}">
                    <a16:creationId xmlns:a16="http://schemas.microsoft.com/office/drawing/2014/main" id="{4DBEEAA4-666F-7795-581E-FB1638C8DF94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4" name="Google Shape;4054;p36">
                <a:extLst>
                  <a:ext uri="{FF2B5EF4-FFF2-40B4-BE49-F238E27FC236}">
                    <a16:creationId xmlns:a16="http://schemas.microsoft.com/office/drawing/2014/main" id="{8FB085B5-44B3-EACA-F0CC-82C46D3C4C77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5" name="Google Shape;4055;p36">
                <a:extLst>
                  <a:ext uri="{FF2B5EF4-FFF2-40B4-BE49-F238E27FC236}">
                    <a16:creationId xmlns:a16="http://schemas.microsoft.com/office/drawing/2014/main" id="{DCBB8F63-DD7D-B0A0-60B3-1E2CFC6E2C5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56" name="Google Shape;4056;p36">
              <a:extLst>
                <a:ext uri="{FF2B5EF4-FFF2-40B4-BE49-F238E27FC236}">
                  <a16:creationId xmlns:a16="http://schemas.microsoft.com/office/drawing/2014/main" id="{9E4EED65-2D3E-7F9E-F366-DF943AE1633D}"/>
                </a:ext>
              </a:extLst>
            </p:cNvPr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4057" name="Google Shape;4057;p36">
                <a:extLst>
                  <a:ext uri="{FF2B5EF4-FFF2-40B4-BE49-F238E27FC236}">
                    <a16:creationId xmlns:a16="http://schemas.microsoft.com/office/drawing/2014/main" id="{3558459C-380D-4368-36C6-E4CD1FD11CF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8" name="Google Shape;4058;p36">
                <a:extLst>
                  <a:ext uri="{FF2B5EF4-FFF2-40B4-BE49-F238E27FC236}">
                    <a16:creationId xmlns:a16="http://schemas.microsoft.com/office/drawing/2014/main" id="{769B2893-0B53-A7FC-D9AE-E5A31FD274C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9" name="Google Shape;4059;p36">
                <a:extLst>
                  <a:ext uri="{FF2B5EF4-FFF2-40B4-BE49-F238E27FC236}">
                    <a16:creationId xmlns:a16="http://schemas.microsoft.com/office/drawing/2014/main" id="{BD2883EC-314C-3636-0085-203CF1DC80C0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0" name="Google Shape;4060;p36">
                <a:extLst>
                  <a:ext uri="{FF2B5EF4-FFF2-40B4-BE49-F238E27FC236}">
                    <a16:creationId xmlns:a16="http://schemas.microsoft.com/office/drawing/2014/main" id="{CAA8D1B3-5398-8C01-B980-A3A501E288F9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1" name="Google Shape;4061;p36">
                <a:extLst>
                  <a:ext uri="{FF2B5EF4-FFF2-40B4-BE49-F238E27FC236}">
                    <a16:creationId xmlns:a16="http://schemas.microsoft.com/office/drawing/2014/main" id="{86E61A9F-F9AC-F72B-3FCA-AB4DEFF13D3E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2" name="Google Shape;4062;p36">
                <a:extLst>
                  <a:ext uri="{FF2B5EF4-FFF2-40B4-BE49-F238E27FC236}">
                    <a16:creationId xmlns:a16="http://schemas.microsoft.com/office/drawing/2014/main" id="{4951C996-28D5-B8E2-FCE1-FFCB836DE98D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3" name="Google Shape;4063;p36">
                <a:extLst>
                  <a:ext uri="{FF2B5EF4-FFF2-40B4-BE49-F238E27FC236}">
                    <a16:creationId xmlns:a16="http://schemas.microsoft.com/office/drawing/2014/main" id="{9A023F8C-72C1-E458-A99D-7F7DB24A71E1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4" name="Google Shape;4064;p36">
                <a:extLst>
                  <a:ext uri="{FF2B5EF4-FFF2-40B4-BE49-F238E27FC236}">
                    <a16:creationId xmlns:a16="http://schemas.microsoft.com/office/drawing/2014/main" id="{77EB1279-7E92-948F-44F0-A4CB04F3E2AD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5" name="Google Shape;4065;p36">
                <a:extLst>
                  <a:ext uri="{FF2B5EF4-FFF2-40B4-BE49-F238E27FC236}">
                    <a16:creationId xmlns:a16="http://schemas.microsoft.com/office/drawing/2014/main" id="{382983E5-8AAA-E764-B3C4-48BA2A28A354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6" name="Google Shape;4066;p36">
                <a:extLst>
                  <a:ext uri="{FF2B5EF4-FFF2-40B4-BE49-F238E27FC236}">
                    <a16:creationId xmlns:a16="http://schemas.microsoft.com/office/drawing/2014/main" id="{7EE3C560-F1C1-99A0-1B5B-3092669208A3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7" name="Google Shape;4067;p36">
                <a:extLst>
                  <a:ext uri="{FF2B5EF4-FFF2-40B4-BE49-F238E27FC236}">
                    <a16:creationId xmlns:a16="http://schemas.microsoft.com/office/drawing/2014/main" id="{9B10912E-C809-BFC3-1677-265511D6553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68" name="Google Shape;4068;p36">
              <a:extLst>
                <a:ext uri="{FF2B5EF4-FFF2-40B4-BE49-F238E27FC236}">
                  <a16:creationId xmlns:a16="http://schemas.microsoft.com/office/drawing/2014/main" id="{1C135B26-173F-5757-A42A-30608AC6CBD1}"/>
                </a:ext>
              </a:extLst>
            </p:cNvPr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4069" name="Google Shape;4069;p36">
                <a:extLst>
                  <a:ext uri="{FF2B5EF4-FFF2-40B4-BE49-F238E27FC236}">
                    <a16:creationId xmlns:a16="http://schemas.microsoft.com/office/drawing/2014/main" id="{361EE789-A0BB-E755-4C6C-CE283B0876D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0" name="Google Shape;4070;p36">
                <a:extLst>
                  <a:ext uri="{FF2B5EF4-FFF2-40B4-BE49-F238E27FC236}">
                    <a16:creationId xmlns:a16="http://schemas.microsoft.com/office/drawing/2014/main" id="{8301F966-1B59-C783-3063-6CBFA2FBA49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1" name="Google Shape;4071;p36">
                <a:extLst>
                  <a:ext uri="{FF2B5EF4-FFF2-40B4-BE49-F238E27FC236}">
                    <a16:creationId xmlns:a16="http://schemas.microsoft.com/office/drawing/2014/main" id="{FD8C2C5B-458E-AE48-DB78-9B77EDEF7CEE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2" name="Google Shape;4072;p36">
                <a:extLst>
                  <a:ext uri="{FF2B5EF4-FFF2-40B4-BE49-F238E27FC236}">
                    <a16:creationId xmlns:a16="http://schemas.microsoft.com/office/drawing/2014/main" id="{35917FF8-6203-70CE-AB1D-A854FA2BCD81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3" name="Google Shape;4073;p36">
                <a:extLst>
                  <a:ext uri="{FF2B5EF4-FFF2-40B4-BE49-F238E27FC236}">
                    <a16:creationId xmlns:a16="http://schemas.microsoft.com/office/drawing/2014/main" id="{16CC6DEE-9DB4-E359-FDD7-C9C63348F148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4" name="Google Shape;4074;p36">
                <a:extLst>
                  <a:ext uri="{FF2B5EF4-FFF2-40B4-BE49-F238E27FC236}">
                    <a16:creationId xmlns:a16="http://schemas.microsoft.com/office/drawing/2014/main" id="{4866B0C7-A192-E4FB-A3F2-0D33D85E4CEF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5" name="Google Shape;4075;p36">
                <a:extLst>
                  <a:ext uri="{FF2B5EF4-FFF2-40B4-BE49-F238E27FC236}">
                    <a16:creationId xmlns:a16="http://schemas.microsoft.com/office/drawing/2014/main" id="{A9764418-46D6-F5A7-3474-B4CF99013DEE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6" name="Google Shape;4076;p36">
                <a:extLst>
                  <a:ext uri="{FF2B5EF4-FFF2-40B4-BE49-F238E27FC236}">
                    <a16:creationId xmlns:a16="http://schemas.microsoft.com/office/drawing/2014/main" id="{68FBD6EF-AFA1-0B7A-251E-0894E5A9032F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7" name="Google Shape;4077;p36">
                <a:extLst>
                  <a:ext uri="{FF2B5EF4-FFF2-40B4-BE49-F238E27FC236}">
                    <a16:creationId xmlns:a16="http://schemas.microsoft.com/office/drawing/2014/main" id="{42DC34E6-3615-99C0-9687-6A51FF2BD421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8" name="Google Shape;4078;p36">
                <a:extLst>
                  <a:ext uri="{FF2B5EF4-FFF2-40B4-BE49-F238E27FC236}">
                    <a16:creationId xmlns:a16="http://schemas.microsoft.com/office/drawing/2014/main" id="{64900E69-509D-97C8-A77D-32A5E4866C49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9" name="Google Shape;4079;p36">
                <a:extLst>
                  <a:ext uri="{FF2B5EF4-FFF2-40B4-BE49-F238E27FC236}">
                    <a16:creationId xmlns:a16="http://schemas.microsoft.com/office/drawing/2014/main" id="{5E35DCB2-1AC8-529D-982B-BFC739A492F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80" name="Google Shape;4080;p36">
              <a:extLst>
                <a:ext uri="{FF2B5EF4-FFF2-40B4-BE49-F238E27FC236}">
                  <a16:creationId xmlns:a16="http://schemas.microsoft.com/office/drawing/2014/main" id="{C88F4AEB-4824-74A6-2ED4-04C5C9D2C47E}"/>
                </a:ext>
              </a:extLst>
            </p:cNvPr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4081" name="Google Shape;4081;p36">
                <a:extLst>
                  <a:ext uri="{FF2B5EF4-FFF2-40B4-BE49-F238E27FC236}">
                    <a16:creationId xmlns:a16="http://schemas.microsoft.com/office/drawing/2014/main" id="{A89E6C04-EF65-E70D-8404-5F2C9AC7955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2" name="Google Shape;4082;p36">
                <a:extLst>
                  <a:ext uri="{FF2B5EF4-FFF2-40B4-BE49-F238E27FC236}">
                    <a16:creationId xmlns:a16="http://schemas.microsoft.com/office/drawing/2014/main" id="{E0535DC3-9A15-55E5-964F-C9A87451997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3" name="Google Shape;4083;p36">
                <a:extLst>
                  <a:ext uri="{FF2B5EF4-FFF2-40B4-BE49-F238E27FC236}">
                    <a16:creationId xmlns:a16="http://schemas.microsoft.com/office/drawing/2014/main" id="{95BFC8FC-AD24-5867-AE85-7C838BDB00CA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4" name="Google Shape;4084;p36">
                <a:extLst>
                  <a:ext uri="{FF2B5EF4-FFF2-40B4-BE49-F238E27FC236}">
                    <a16:creationId xmlns:a16="http://schemas.microsoft.com/office/drawing/2014/main" id="{E7A7B9E6-5980-21BE-2B72-718D4726CD8C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5" name="Google Shape;4085;p36">
                <a:extLst>
                  <a:ext uri="{FF2B5EF4-FFF2-40B4-BE49-F238E27FC236}">
                    <a16:creationId xmlns:a16="http://schemas.microsoft.com/office/drawing/2014/main" id="{3D5326A2-B3C1-B3B5-CE24-5C1D4875EACE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6" name="Google Shape;4086;p36">
                <a:extLst>
                  <a:ext uri="{FF2B5EF4-FFF2-40B4-BE49-F238E27FC236}">
                    <a16:creationId xmlns:a16="http://schemas.microsoft.com/office/drawing/2014/main" id="{DC4E1E4C-8A00-0E0F-D3BF-C65EE76A0638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7" name="Google Shape;4087;p36">
                <a:extLst>
                  <a:ext uri="{FF2B5EF4-FFF2-40B4-BE49-F238E27FC236}">
                    <a16:creationId xmlns:a16="http://schemas.microsoft.com/office/drawing/2014/main" id="{03EA1EA8-A99B-99C2-C112-4E554E1876E2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8" name="Google Shape;4088;p36">
                <a:extLst>
                  <a:ext uri="{FF2B5EF4-FFF2-40B4-BE49-F238E27FC236}">
                    <a16:creationId xmlns:a16="http://schemas.microsoft.com/office/drawing/2014/main" id="{ACD8837F-AB01-D446-197B-0F6CEC6CBB8C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9" name="Google Shape;4089;p36">
                <a:extLst>
                  <a:ext uri="{FF2B5EF4-FFF2-40B4-BE49-F238E27FC236}">
                    <a16:creationId xmlns:a16="http://schemas.microsoft.com/office/drawing/2014/main" id="{DED63B57-A1AB-17A7-4A66-DD2C3741F78D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0" name="Google Shape;4090;p36">
                <a:extLst>
                  <a:ext uri="{FF2B5EF4-FFF2-40B4-BE49-F238E27FC236}">
                    <a16:creationId xmlns:a16="http://schemas.microsoft.com/office/drawing/2014/main" id="{9FC0C8E9-7BAA-6F2A-FA21-652D98780F9B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1" name="Google Shape;4091;p36">
                <a:extLst>
                  <a:ext uri="{FF2B5EF4-FFF2-40B4-BE49-F238E27FC236}">
                    <a16:creationId xmlns:a16="http://schemas.microsoft.com/office/drawing/2014/main" id="{9E56D279-BDAA-31B7-C72C-2B13DA5121A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92" name="Google Shape;4092;p36">
              <a:extLst>
                <a:ext uri="{FF2B5EF4-FFF2-40B4-BE49-F238E27FC236}">
                  <a16:creationId xmlns:a16="http://schemas.microsoft.com/office/drawing/2014/main" id="{64D4769F-0763-561D-F576-0613BDCA5FAA}"/>
                </a:ext>
              </a:extLst>
            </p:cNvPr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4093" name="Google Shape;4093;p36">
                <a:extLst>
                  <a:ext uri="{FF2B5EF4-FFF2-40B4-BE49-F238E27FC236}">
                    <a16:creationId xmlns:a16="http://schemas.microsoft.com/office/drawing/2014/main" id="{A32A7B38-AA89-7F75-6EE5-5B2AA915029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4" name="Google Shape;4094;p36">
                <a:extLst>
                  <a:ext uri="{FF2B5EF4-FFF2-40B4-BE49-F238E27FC236}">
                    <a16:creationId xmlns:a16="http://schemas.microsoft.com/office/drawing/2014/main" id="{76DAF2B1-1106-6F42-F054-98E95E5A018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5" name="Google Shape;4095;p36">
                <a:extLst>
                  <a:ext uri="{FF2B5EF4-FFF2-40B4-BE49-F238E27FC236}">
                    <a16:creationId xmlns:a16="http://schemas.microsoft.com/office/drawing/2014/main" id="{1FE089AB-6F68-E438-F48A-5D5002E85EA5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6" name="Google Shape;4096;p36">
                <a:extLst>
                  <a:ext uri="{FF2B5EF4-FFF2-40B4-BE49-F238E27FC236}">
                    <a16:creationId xmlns:a16="http://schemas.microsoft.com/office/drawing/2014/main" id="{8D19A839-8A30-7B04-D3BE-7F79687EB43A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7" name="Google Shape;4097;p36">
                <a:extLst>
                  <a:ext uri="{FF2B5EF4-FFF2-40B4-BE49-F238E27FC236}">
                    <a16:creationId xmlns:a16="http://schemas.microsoft.com/office/drawing/2014/main" id="{074EAFA1-C826-AD89-4825-4FC49DC19C87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8" name="Google Shape;4098;p36">
                <a:extLst>
                  <a:ext uri="{FF2B5EF4-FFF2-40B4-BE49-F238E27FC236}">
                    <a16:creationId xmlns:a16="http://schemas.microsoft.com/office/drawing/2014/main" id="{341C7049-7E08-2441-B981-58568914BCB1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9" name="Google Shape;4099;p36">
                <a:extLst>
                  <a:ext uri="{FF2B5EF4-FFF2-40B4-BE49-F238E27FC236}">
                    <a16:creationId xmlns:a16="http://schemas.microsoft.com/office/drawing/2014/main" id="{E49CA3A7-DD0E-BFC0-1C38-C729932ABD6A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0" name="Google Shape;4100;p36">
                <a:extLst>
                  <a:ext uri="{FF2B5EF4-FFF2-40B4-BE49-F238E27FC236}">
                    <a16:creationId xmlns:a16="http://schemas.microsoft.com/office/drawing/2014/main" id="{49AB8225-B48D-EADB-C68D-E6645321EC53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1" name="Google Shape;4101;p36">
                <a:extLst>
                  <a:ext uri="{FF2B5EF4-FFF2-40B4-BE49-F238E27FC236}">
                    <a16:creationId xmlns:a16="http://schemas.microsoft.com/office/drawing/2014/main" id="{75F01349-BCC8-6F45-1079-8C999C676646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2" name="Google Shape;4102;p36">
                <a:extLst>
                  <a:ext uri="{FF2B5EF4-FFF2-40B4-BE49-F238E27FC236}">
                    <a16:creationId xmlns:a16="http://schemas.microsoft.com/office/drawing/2014/main" id="{37302487-E415-DE3B-A84B-0E14FFE8155F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3" name="Google Shape;4103;p36">
                <a:extLst>
                  <a:ext uri="{FF2B5EF4-FFF2-40B4-BE49-F238E27FC236}">
                    <a16:creationId xmlns:a16="http://schemas.microsoft.com/office/drawing/2014/main" id="{08A1409A-8B15-9D19-575E-CF7AC9ADC7C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04" name="Google Shape;4104;p36">
              <a:extLst>
                <a:ext uri="{FF2B5EF4-FFF2-40B4-BE49-F238E27FC236}">
                  <a16:creationId xmlns:a16="http://schemas.microsoft.com/office/drawing/2014/main" id="{AD182A5E-7A7B-692E-A56F-CF6A51065EED}"/>
                </a:ext>
              </a:extLst>
            </p:cNvPr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4105" name="Google Shape;4105;p36">
                <a:extLst>
                  <a:ext uri="{FF2B5EF4-FFF2-40B4-BE49-F238E27FC236}">
                    <a16:creationId xmlns:a16="http://schemas.microsoft.com/office/drawing/2014/main" id="{9987E810-4F6D-E55B-97BB-83BB2E4EBAE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6" name="Google Shape;4106;p36">
                <a:extLst>
                  <a:ext uri="{FF2B5EF4-FFF2-40B4-BE49-F238E27FC236}">
                    <a16:creationId xmlns:a16="http://schemas.microsoft.com/office/drawing/2014/main" id="{82BB66F0-9A30-B2DF-F36E-2976728F539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7" name="Google Shape;4107;p36">
                <a:extLst>
                  <a:ext uri="{FF2B5EF4-FFF2-40B4-BE49-F238E27FC236}">
                    <a16:creationId xmlns:a16="http://schemas.microsoft.com/office/drawing/2014/main" id="{846D8C2A-4C39-55E5-032D-0FCEFEA8A446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8" name="Google Shape;4108;p36">
                <a:extLst>
                  <a:ext uri="{FF2B5EF4-FFF2-40B4-BE49-F238E27FC236}">
                    <a16:creationId xmlns:a16="http://schemas.microsoft.com/office/drawing/2014/main" id="{9BC62E72-3AB0-D97A-B4A8-26A6EF75C641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9" name="Google Shape;4109;p36">
                <a:extLst>
                  <a:ext uri="{FF2B5EF4-FFF2-40B4-BE49-F238E27FC236}">
                    <a16:creationId xmlns:a16="http://schemas.microsoft.com/office/drawing/2014/main" id="{D628A0D8-D42B-B0EF-F0B7-0E44D1E4F0FC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0" name="Google Shape;4110;p36">
                <a:extLst>
                  <a:ext uri="{FF2B5EF4-FFF2-40B4-BE49-F238E27FC236}">
                    <a16:creationId xmlns:a16="http://schemas.microsoft.com/office/drawing/2014/main" id="{29FDB46A-B5DF-B760-5CAC-BD8AD3627909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1" name="Google Shape;4111;p36">
                <a:extLst>
                  <a:ext uri="{FF2B5EF4-FFF2-40B4-BE49-F238E27FC236}">
                    <a16:creationId xmlns:a16="http://schemas.microsoft.com/office/drawing/2014/main" id="{74E65EE8-ABEC-DDE6-8408-F2B82C210AFB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2" name="Google Shape;4112;p36">
                <a:extLst>
                  <a:ext uri="{FF2B5EF4-FFF2-40B4-BE49-F238E27FC236}">
                    <a16:creationId xmlns:a16="http://schemas.microsoft.com/office/drawing/2014/main" id="{54D6ED81-31AC-E656-4306-62D95284B69B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3" name="Google Shape;4113;p36">
                <a:extLst>
                  <a:ext uri="{FF2B5EF4-FFF2-40B4-BE49-F238E27FC236}">
                    <a16:creationId xmlns:a16="http://schemas.microsoft.com/office/drawing/2014/main" id="{10FEB014-45A3-FB5A-4836-FD0F58840592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4" name="Google Shape;4114;p36">
                <a:extLst>
                  <a:ext uri="{FF2B5EF4-FFF2-40B4-BE49-F238E27FC236}">
                    <a16:creationId xmlns:a16="http://schemas.microsoft.com/office/drawing/2014/main" id="{6AC13B52-CDC8-6F15-EB2C-662BB50E270B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5" name="Google Shape;4115;p36">
                <a:extLst>
                  <a:ext uri="{FF2B5EF4-FFF2-40B4-BE49-F238E27FC236}">
                    <a16:creationId xmlns:a16="http://schemas.microsoft.com/office/drawing/2014/main" id="{761662A6-55D4-0739-0F94-EBE7B495A81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16" name="Google Shape;4116;p36">
              <a:extLst>
                <a:ext uri="{FF2B5EF4-FFF2-40B4-BE49-F238E27FC236}">
                  <a16:creationId xmlns:a16="http://schemas.microsoft.com/office/drawing/2014/main" id="{2A0599CD-B573-8805-6F04-25DF5643CFAF}"/>
                </a:ext>
              </a:extLst>
            </p:cNvPr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4117" name="Google Shape;4117;p36">
                <a:extLst>
                  <a:ext uri="{FF2B5EF4-FFF2-40B4-BE49-F238E27FC236}">
                    <a16:creationId xmlns:a16="http://schemas.microsoft.com/office/drawing/2014/main" id="{6C5AD1F9-63DC-EACA-8253-F31D4E3CC0F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8" name="Google Shape;4118;p36">
                <a:extLst>
                  <a:ext uri="{FF2B5EF4-FFF2-40B4-BE49-F238E27FC236}">
                    <a16:creationId xmlns:a16="http://schemas.microsoft.com/office/drawing/2014/main" id="{EDB189B8-0DD4-C296-91B0-3DBC5FE7B7B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9" name="Google Shape;4119;p36">
                <a:extLst>
                  <a:ext uri="{FF2B5EF4-FFF2-40B4-BE49-F238E27FC236}">
                    <a16:creationId xmlns:a16="http://schemas.microsoft.com/office/drawing/2014/main" id="{D3A0A3B3-D12C-F064-10CF-A172EF7C3E64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0" name="Google Shape;4120;p36">
                <a:extLst>
                  <a:ext uri="{FF2B5EF4-FFF2-40B4-BE49-F238E27FC236}">
                    <a16:creationId xmlns:a16="http://schemas.microsoft.com/office/drawing/2014/main" id="{A869BFA0-D1DD-0106-E40F-D7A81F191FCB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1" name="Google Shape;4121;p36">
                <a:extLst>
                  <a:ext uri="{FF2B5EF4-FFF2-40B4-BE49-F238E27FC236}">
                    <a16:creationId xmlns:a16="http://schemas.microsoft.com/office/drawing/2014/main" id="{39258AE5-1B63-1A98-3741-D74AFFEE71E9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2" name="Google Shape;4122;p36">
                <a:extLst>
                  <a:ext uri="{FF2B5EF4-FFF2-40B4-BE49-F238E27FC236}">
                    <a16:creationId xmlns:a16="http://schemas.microsoft.com/office/drawing/2014/main" id="{E6225BFD-7A48-C006-FBA8-7813D75A4B42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3" name="Google Shape;4123;p36">
                <a:extLst>
                  <a:ext uri="{FF2B5EF4-FFF2-40B4-BE49-F238E27FC236}">
                    <a16:creationId xmlns:a16="http://schemas.microsoft.com/office/drawing/2014/main" id="{C445FF0A-77D4-7A61-A0C9-6592876963AA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4" name="Google Shape;4124;p36">
                <a:extLst>
                  <a:ext uri="{FF2B5EF4-FFF2-40B4-BE49-F238E27FC236}">
                    <a16:creationId xmlns:a16="http://schemas.microsoft.com/office/drawing/2014/main" id="{C7769587-E660-1F1F-3241-6F8E75F1BA57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5" name="Google Shape;4125;p36">
                <a:extLst>
                  <a:ext uri="{FF2B5EF4-FFF2-40B4-BE49-F238E27FC236}">
                    <a16:creationId xmlns:a16="http://schemas.microsoft.com/office/drawing/2014/main" id="{44572793-1D24-D610-B9CE-EDDDA7563A4E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6" name="Google Shape;4126;p36">
                <a:extLst>
                  <a:ext uri="{FF2B5EF4-FFF2-40B4-BE49-F238E27FC236}">
                    <a16:creationId xmlns:a16="http://schemas.microsoft.com/office/drawing/2014/main" id="{09D4EDE3-7AE1-01BC-572F-FC6118C02017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7" name="Google Shape;4127;p36">
                <a:extLst>
                  <a:ext uri="{FF2B5EF4-FFF2-40B4-BE49-F238E27FC236}">
                    <a16:creationId xmlns:a16="http://schemas.microsoft.com/office/drawing/2014/main" id="{B58D52FD-4B7A-AA24-BA4A-C1ECE80C80B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28" name="Google Shape;4128;p36">
              <a:extLst>
                <a:ext uri="{FF2B5EF4-FFF2-40B4-BE49-F238E27FC236}">
                  <a16:creationId xmlns:a16="http://schemas.microsoft.com/office/drawing/2014/main" id="{DEA3648B-3568-8AA7-9697-3238263B43CA}"/>
                </a:ext>
              </a:extLst>
            </p:cNvPr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4129" name="Google Shape;4129;p36">
                <a:extLst>
                  <a:ext uri="{FF2B5EF4-FFF2-40B4-BE49-F238E27FC236}">
                    <a16:creationId xmlns:a16="http://schemas.microsoft.com/office/drawing/2014/main" id="{01166B83-1F54-A98F-445A-9EBA2CC46E9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0" name="Google Shape;4130;p36">
                <a:extLst>
                  <a:ext uri="{FF2B5EF4-FFF2-40B4-BE49-F238E27FC236}">
                    <a16:creationId xmlns:a16="http://schemas.microsoft.com/office/drawing/2014/main" id="{64C6936D-522D-A3EB-EE61-97665847E41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1" name="Google Shape;4131;p36">
                <a:extLst>
                  <a:ext uri="{FF2B5EF4-FFF2-40B4-BE49-F238E27FC236}">
                    <a16:creationId xmlns:a16="http://schemas.microsoft.com/office/drawing/2014/main" id="{200CF003-FCBA-B374-4040-A586ABCE3C3A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2" name="Google Shape;4132;p36">
                <a:extLst>
                  <a:ext uri="{FF2B5EF4-FFF2-40B4-BE49-F238E27FC236}">
                    <a16:creationId xmlns:a16="http://schemas.microsoft.com/office/drawing/2014/main" id="{7033866F-9227-365A-85E1-CFC310245E27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3" name="Google Shape;4133;p36">
                <a:extLst>
                  <a:ext uri="{FF2B5EF4-FFF2-40B4-BE49-F238E27FC236}">
                    <a16:creationId xmlns:a16="http://schemas.microsoft.com/office/drawing/2014/main" id="{A172EF04-A658-5B6B-34B9-7356E7AF0FE8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4" name="Google Shape;4134;p36">
                <a:extLst>
                  <a:ext uri="{FF2B5EF4-FFF2-40B4-BE49-F238E27FC236}">
                    <a16:creationId xmlns:a16="http://schemas.microsoft.com/office/drawing/2014/main" id="{BF9DD611-4F63-5ED2-C6C9-F79F49C3A486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5" name="Google Shape;4135;p36">
                <a:extLst>
                  <a:ext uri="{FF2B5EF4-FFF2-40B4-BE49-F238E27FC236}">
                    <a16:creationId xmlns:a16="http://schemas.microsoft.com/office/drawing/2014/main" id="{13900BDB-E7BA-F4D4-A82C-8DDFA4AB53ED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6" name="Google Shape;4136;p36">
                <a:extLst>
                  <a:ext uri="{FF2B5EF4-FFF2-40B4-BE49-F238E27FC236}">
                    <a16:creationId xmlns:a16="http://schemas.microsoft.com/office/drawing/2014/main" id="{73321E4E-50C6-4500-5CBD-89DBA44CE538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7" name="Google Shape;4137;p36">
                <a:extLst>
                  <a:ext uri="{FF2B5EF4-FFF2-40B4-BE49-F238E27FC236}">
                    <a16:creationId xmlns:a16="http://schemas.microsoft.com/office/drawing/2014/main" id="{AE556E58-42E8-D01A-BDA1-5A4834A1F689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8" name="Google Shape;4138;p36">
                <a:extLst>
                  <a:ext uri="{FF2B5EF4-FFF2-40B4-BE49-F238E27FC236}">
                    <a16:creationId xmlns:a16="http://schemas.microsoft.com/office/drawing/2014/main" id="{881A8AD0-7226-9BAA-3CC3-5B30BDA54FBC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9" name="Google Shape;4139;p36">
                <a:extLst>
                  <a:ext uri="{FF2B5EF4-FFF2-40B4-BE49-F238E27FC236}">
                    <a16:creationId xmlns:a16="http://schemas.microsoft.com/office/drawing/2014/main" id="{1190C7DD-B0D1-368D-5F51-0B881E88A54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0" name="Google Shape;4140;p36">
              <a:extLst>
                <a:ext uri="{FF2B5EF4-FFF2-40B4-BE49-F238E27FC236}">
                  <a16:creationId xmlns:a16="http://schemas.microsoft.com/office/drawing/2014/main" id="{72E85801-EF3A-846C-2930-2E038D403DDA}"/>
                </a:ext>
              </a:extLst>
            </p:cNvPr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4141" name="Google Shape;4141;p36">
                <a:extLst>
                  <a:ext uri="{FF2B5EF4-FFF2-40B4-BE49-F238E27FC236}">
                    <a16:creationId xmlns:a16="http://schemas.microsoft.com/office/drawing/2014/main" id="{73A0422A-DFDF-BC31-29A5-5726DFAE7AD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2" name="Google Shape;4142;p36">
                <a:extLst>
                  <a:ext uri="{FF2B5EF4-FFF2-40B4-BE49-F238E27FC236}">
                    <a16:creationId xmlns:a16="http://schemas.microsoft.com/office/drawing/2014/main" id="{7D22BCD0-DF1E-108A-8C67-A46DB6D6974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3" name="Google Shape;4143;p36">
                <a:extLst>
                  <a:ext uri="{FF2B5EF4-FFF2-40B4-BE49-F238E27FC236}">
                    <a16:creationId xmlns:a16="http://schemas.microsoft.com/office/drawing/2014/main" id="{4A8BE3B8-C460-8F1B-2CB7-7A4E5FD313DA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4" name="Google Shape;4144;p36">
                <a:extLst>
                  <a:ext uri="{FF2B5EF4-FFF2-40B4-BE49-F238E27FC236}">
                    <a16:creationId xmlns:a16="http://schemas.microsoft.com/office/drawing/2014/main" id="{F7CD524A-6976-D085-C7B8-3C898863DF27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5" name="Google Shape;4145;p36">
                <a:extLst>
                  <a:ext uri="{FF2B5EF4-FFF2-40B4-BE49-F238E27FC236}">
                    <a16:creationId xmlns:a16="http://schemas.microsoft.com/office/drawing/2014/main" id="{04EC21A6-215B-44CE-2AC4-13F229AC4860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6" name="Google Shape;4146;p36">
                <a:extLst>
                  <a:ext uri="{FF2B5EF4-FFF2-40B4-BE49-F238E27FC236}">
                    <a16:creationId xmlns:a16="http://schemas.microsoft.com/office/drawing/2014/main" id="{9A7B480D-9D48-E3D8-C7BD-E6D383DBA189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7" name="Google Shape;4147;p36">
                <a:extLst>
                  <a:ext uri="{FF2B5EF4-FFF2-40B4-BE49-F238E27FC236}">
                    <a16:creationId xmlns:a16="http://schemas.microsoft.com/office/drawing/2014/main" id="{F22E8902-8DAA-A36E-0873-D59630632E8E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8" name="Google Shape;4148;p36">
                <a:extLst>
                  <a:ext uri="{FF2B5EF4-FFF2-40B4-BE49-F238E27FC236}">
                    <a16:creationId xmlns:a16="http://schemas.microsoft.com/office/drawing/2014/main" id="{2F3BF08D-4D2B-6DC6-DCD4-2D80B880DC70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9" name="Google Shape;4149;p36">
                <a:extLst>
                  <a:ext uri="{FF2B5EF4-FFF2-40B4-BE49-F238E27FC236}">
                    <a16:creationId xmlns:a16="http://schemas.microsoft.com/office/drawing/2014/main" id="{17F0ABB9-F3E4-E584-677F-D045DB824ADB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0" name="Google Shape;4150;p36">
                <a:extLst>
                  <a:ext uri="{FF2B5EF4-FFF2-40B4-BE49-F238E27FC236}">
                    <a16:creationId xmlns:a16="http://schemas.microsoft.com/office/drawing/2014/main" id="{186ED2F0-AC7A-E930-66CF-16EF5DDB74CB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1" name="Google Shape;4151;p36">
                <a:extLst>
                  <a:ext uri="{FF2B5EF4-FFF2-40B4-BE49-F238E27FC236}">
                    <a16:creationId xmlns:a16="http://schemas.microsoft.com/office/drawing/2014/main" id="{49FAA0F1-A94A-ED76-CAC1-8BD73B8F864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52" name="Google Shape;4152;p36">
              <a:extLst>
                <a:ext uri="{FF2B5EF4-FFF2-40B4-BE49-F238E27FC236}">
                  <a16:creationId xmlns:a16="http://schemas.microsoft.com/office/drawing/2014/main" id="{008CEC3D-6D18-140C-B389-1CB079744640}"/>
                </a:ext>
              </a:extLst>
            </p:cNvPr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4153" name="Google Shape;4153;p36">
                <a:extLst>
                  <a:ext uri="{FF2B5EF4-FFF2-40B4-BE49-F238E27FC236}">
                    <a16:creationId xmlns:a16="http://schemas.microsoft.com/office/drawing/2014/main" id="{E9903EBD-A211-A41D-A101-70297E30368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4" name="Google Shape;4154;p36">
                <a:extLst>
                  <a:ext uri="{FF2B5EF4-FFF2-40B4-BE49-F238E27FC236}">
                    <a16:creationId xmlns:a16="http://schemas.microsoft.com/office/drawing/2014/main" id="{FB5B457A-7CA6-8DB0-D329-BF8F2CFCF6E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5" name="Google Shape;4155;p36">
                <a:extLst>
                  <a:ext uri="{FF2B5EF4-FFF2-40B4-BE49-F238E27FC236}">
                    <a16:creationId xmlns:a16="http://schemas.microsoft.com/office/drawing/2014/main" id="{F77E7D92-B040-BA98-9933-54FE9EFE9852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6" name="Google Shape;4156;p36">
                <a:extLst>
                  <a:ext uri="{FF2B5EF4-FFF2-40B4-BE49-F238E27FC236}">
                    <a16:creationId xmlns:a16="http://schemas.microsoft.com/office/drawing/2014/main" id="{A5202916-123F-44F9-BA03-0268203CF39B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7" name="Google Shape;4157;p36">
                <a:extLst>
                  <a:ext uri="{FF2B5EF4-FFF2-40B4-BE49-F238E27FC236}">
                    <a16:creationId xmlns:a16="http://schemas.microsoft.com/office/drawing/2014/main" id="{A2316C5F-B4F0-7A2A-2F86-AA71A2D6F51E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8" name="Google Shape;4158;p36">
                <a:extLst>
                  <a:ext uri="{FF2B5EF4-FFF2-40B4-BE49-F238E27FC236}">
                    <a16:creationId xmlns:a16="http://schemas.microsoft.com/office/drawing/2014/main" id="{B005C9A5-70F5-1ACC-5D52-1F8EB25FD04D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9" name="Google Shape;4159;p36">
                <a:extLst>
                  <a:ext uri="{FF2B5EF4-FFF2-40B4-BE49-F238E27FC236}">
                    <a16:creationId xmlns:a16="http://schemas.microsoft.com/office/drawing/2014/main" id="{0A5E92EB-109D-A001-6493-D367AE729AC4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0" name="Google Shape;4160;p36">
                <a:extLst>
                  <a:ext uri="{FF2B5EF4-FFF2-40B4-BE49-F238E27FC236}">
                    <a16:creationId xmlns:a16="http://schemas.microsoft.com/office/drawing/2014/main" id="{9DA469CA-B7F4-CEC5-B873-97C005D8FF1E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1" name="Google Shape;4161;p36">
                <a:extLst>
                  <a:ext uri="{FF2B5EF4-FFF2-40B4-BE49-F238E27FC236}">
                    <a16:creationId xmlns:a16="http://schemas.microsoft.com/office/drawing/2014/main" id="{905BFA3F-6D32-EE78-C5E7-507347C2998B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2" name="Google Shape;4162;p36">
                <a:extLst>
                  <a:ext uri="{FF2B5EF4-FFF2-40B4-BE49-F238E27FC236}">
                    <a16:creationId xmlns:a16="http://schemas.microsoft.com/office/drawing/2014/main" id="{9D50B2B1-B1FE-06AF-7617-A9A8A78123DD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3" name="Google Shape;4163;p36">
                <a:extLst>
                  <a:ext uri="{FF2B5EF4-FFF2-40B4-BE49-F238E27FC236}">
                    <a16:creationId xmlns:a16="http://schemas.microsoft.com/office/drawing/2014/main" id="{49A9A7A2-1890-D6BA-E3C1-066929C961B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64" name="Google Shape;4164;p36">
            <a:extLst>
              <a:ext uri="{FF2B5EF4-FFF2-40B4-BE49-F238E27FC236}">
                <a16:creationId xmlns:a16="http://schemas.microsoft.com/office/drawing/2014/main" id="{1C9A1892-6500-800B-AF85-CBD936903535}"/>
              </a:ext>
            </a:extLst>
          </p:cNvPr>
          <p:cNvGrpSpPr/>
          <p:nvPr/>
        </p:nvGrpSpPr>
        <p:grpSpPr>
          <a:xfrm flipH="1">
            <a:off x="8467173" y="2990198"/>
            <a:ext cx="1735514" cy="1078180"/>
            <a:chOff x="-3849348" y="6952593"/>
            <a:chExt cx="3571016" cy="2218477"/>
          </a:xfrm>
        </p:grpSpPr>
        <p:sp>
          <p:nvSpPr>
            <p:cNvPr id="4165" name="Google Shape;4165;p36">
              <a:extLst>
                <a:ext uri="{FF2B5EF4-FFF2-40B4-BE49-F238E27FC236}">
                  <a16:creationId xmlns:a16="http://schemas.microsoft.com/office/drawing/2014/main" id="{AC362D39-F5EA-7D9B-89B9-18744BD95FB5}"/>
                </a:ext>
              </a:extLst>
            </p:cNvPr>
            <p:cNvSpPr/>
            <p:nvPr/>
          </p:nvSpPr>
          <p:spPr>
            <a:xfrm flipH="1">
              <a:off x="-3260816" y="6952593"/>
              <a:ext cx="2512047" cy="1207365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36">
              <a:extLst>
                <a:ext uri="{FF2B5EF4-FFF2-40B4-BE49-F238E27FC236}">
                  <a16:creationId xmlns:a16="http://schemas.microsoft.com/office/drawing/2014/main" id="{E65D1444-28C8-9E98-FD83-707005D7FDAE}"/>
                </a:ext>
              </a:extLst>
            </p:cNvPr>
            <p:cNvSpPr/>
            <p:nvPr/>
          </p:nvSpPr>
          <p:spPr>
            <a:xfrm flipH="1">
              <a:off x="-947207" y="8079000"/>
              <a:ext cx="154839" cy="218849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36">
              <a:extLst>
                <a:ext uri="{FF2B5EF4-FFF2-40B4-BE49-F238E27FC236}">
                  <a16:creationId xmlns:a16="http://schemas.microsoft.com/office/drawing/2014/main" id="{656B16F6-81D0-F3A7-A382-F0A4BD5B33AB}"/>
                </a:ext>
              </a:extLst>
            </p:cNvPr>
            <p:cNvSpPr/>
            <p:nvPr/>
          </p:nvSpPr>
          <p:spPr>
            <a:xfrm flipH="1">
              <a:off x="-940545" y="7853777"/>
              <a:ext cx="144700" cy="235506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36">
              <a:extLst>
                <a:ext uri="{FF2B5EF4-FFF2-40B4-BE49-F238E27FC236}">
                  <a16:creationId xmlns:a16="http://schemas.microsoft.com/office/drawing/2014/main" id="{FAD2833F-64CD-62C8-F9CB-394719929B23}"/>
                </a:ext>
              </a:extLst>
            </p:cNvPr>
            <p:cNvSpPr/>
            <p:nvPr/>
          </p:nvSpPr>
          <p:spPr>
            <a:xfrm flipH="1">
              <a:off x="-940545" y="7863915"/>
              <a:ext cx="141369" cy="211897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36">
              <a:extLst>
                <a:ext uri="{FF2B5EF4-FFF2-40B4-BE49-F238E27FC236}">
                  <a16:creationId xmlns:a16="http://schemas.microsoft.com/office/drawing/2014/main" id="{CC143E18-1E2A-CC13-3B7D-B4022C1C2A2B}"/>
                </a:ext>
              </a:extLst>
            </p:cNvPr>
            <p:cNvSpPr/>
            <p:nvPr/>
          </p:nvSpPr>
          <p:spPr>
            <a:xfrm flipH="1">
              <a:off x="-869861" y="7863915"/>
              <a:ext cx="53882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36">
              <a:extLst>
                <a:ext uri="{FF2B5EF4-FFF2-40B4-BE49-F238E27FC236}">
                  <a16:creationId xmlns:a16="http://schemas.microsoft.com/office/drawing/2014/main" id="{9629DB8D-7E73-E332-31E0-59310A0F815F}"/>
                </a:ext>
              </a:extLst>
            </p:cNvPr>
            <p:cNvSpPr/>
            <p:nvPr/>
          </p:nvSpPr>
          <p:spPr>
            <a:xfrm flipH="1">
              <a:off x="-3371794" y="7958060"/>
              <a:ext cx="349801" cy="252307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36">
              <a:extLst>
                <a:ext uri="{FF2B5EF4-FFF2-40B4-BE49-F238E27FC236}">
                  <a16:creationId xmlns:a16="http://schemas.microsoft.com/office/drawing/2014/main" id="{F977CBF8-110D-105F-F490-73DB43A4F2FB}"/>
                </a:ext>
              </a:extLst>
            </p:cNvPr>
            <p:cNvSpPr/>
            <p:nvPr/>
          </p:nvSpPr>
          <p:spPr>
            <a:xfrm flipH="1">
              <a:off x="-3529963" y="8159820"/>
              <a:ext cx="656003" cy="578481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36">
              <a:extLst>
                <a:ext uri="{FF2B5EF4-FFF2-40B4-BE49-F238E27FC236}">
                  <a16:creationId xmlns:a16="http://schemas.microsoft.com/office/drawing/2014/main" id="{7595D10E-4839-7DE5-68E8-2854B89944B4}"/>
                </a:ext>
              </a:extLst>
            </p:cNvPr>
            <p:cNvSpPr/>
            <p:nvPr/>
          </p:nvSpPr>
          <p:spPr>
            <a:xfrm flipH="1">
              <a:off x="-3849341" y="8720335"/>
              <a:ext cx="1449464" cy="450734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36">
              <a:extLst>
                <a:ext uri="{FF2B5EF4-FFF2-40B4-BE49-F238E27FC236}">
                  <a16:creationId xmlns:a16="http://schemas.microsoft.com/office/drawing/2014/main" id="{4D9233B2-E29B-EED4-B2A8-C83CBD30D353}"/>
                </a:ext>
              </a:extLst>
            </p:cNvPr>
            <p:cNvSpPr/>
            <p:nvPr/>
          </p:nvSpPr>
          <p:spPr>
            <a:xfrm flipH="1">
              <a:off x="-3529973" y="815982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36">
              <a:extLst>
                <a:ext uri="{FF2B5EF4-FFF2-40B4-BE49-F238E27FC236}">
                  <a16:creationId xmlns:a16="http://schemas.microsoft.com/office/drawing/2014/main" id="{EBD8FAF7-CE78-05D2-F71C-F7461776546B}"/>
                </a:ext>
              </a:extLst>
            </p:cNvPr>
            <p:cNvSpPr/>
            <p:nvPr/>
          </p:nvSpPr>
          <p:spPr>
            <a:xfrm flipH="1">
              <a:off x="-3425676" y="8344778"/>
              <a:ext cx="447426" cy="265777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36">
              <a:extLst>
                <a:ext uri="{FF2B5EF4-FFF2-40B4-BE49-F238E27FC236}">
                  <a16:creationId xmlns:a16="http://schemas.microsoft.com/office/drawing/2014/main" id="{02C6AFCF-DA32-FA96-7FC8-F98275337DDD}"/>
                </a:ext>
              </a:extLst>
            </p:cNvPr>
            <p:cNvSpPr/>
            <p:nvPr/>
          </p:nvSpPr>
          <p:spPr>
            <a:xfrm flipH="1">
              <a:off x="-3425679" y="8344778"/>
              <a:ext cx="225524" cy="265777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36">
              <a:extLst>
                <a:ext uri="{FF2B5EF4-FFF2-40B4-BE49-F238E27FC236}">
                  <a16:creationId xmlns:a16="http://schemas.microsoft.com/office/drawing/2014/main" id="{9FA87790-0AD7-D9AD-0806-D0D5F5319F86}"/>
                </a:ext>
              </a:extLst>
            </p:cNvPr>
            <p:cNvSpPr/>
            <p:nvPr/>
          </p:nvSpPr>
          <p:spPr>
            <a:xfrm flipH="1">
              <a:off x="-3849348" y="8720335"/>
              <a:ext cx="837494" cy="450734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36">
              <a:extLst>
                <a:ext uri="{FF2B5EF4-FFF2-40B4-BE49-F238E27FC236}">
                  <a16:creationId xmlns:a16="http://schemas.microsoft.com/office/drawing/2014/main" id="{4B17F478-99BD-D126-948D-C57C10CE7658}"/>
                </a:ext>
              </a:extLst>
            </p:cNvPr>
            <p:cNvSpPr/>
            <p:nvPr/>
          </p:nvSpPr>
          <p:spPr>
            <a:xfrm flipH="1">
              <a:off x="-1429532" y="8251456"/>
              <a:ext cx="1003310" cy="340682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78" name="Google Shape;4178;p36">
              <a:extLst>
                <a:ext uri="{FF2B5EF4-FFF2-40B4-BE49-F238E27FC236}">
                  <a16:creationId xmlns:a16="http://schemas.microsoft.com/office/drawing/2014/main" id="{3A3A95F1-8F8D-37F0-5048-B9D585468791}"/>
                </a:ext>
              </a:extLst>
            </p:cNvPr>
            <p:cNvGrpSpPr/>
            <p:nvPr/>
          </p:nvGrpSpPr>
          <p:grpSpPr>
            <a:xfrm>
              <a:off x="-1539990" y="8551874"/>
              <a:ext cx="1261658" cy="594147"/>
              <a:chOff x="811985" y="3296192"/>
              <a:chExt cx="1330582" cy="626605"/>
            </a:xfrm>
          </p:grpSpPr>
          <p:sp>
            <p:nvSpPr>
              <p:cNvPr id="4179" name="Google Shape;4179;p36">
                <a:extLst>
                  <a:ext uri="{FF2B5EF4-FFF2-40B4-BE49-F238E27FC236}">
                    <a16:creationId xmlns:a16="http://schemas.microsoft.com/office/drawing/2014/main" id="{E6EB04B5-CEA9-CECC-3441-D85FFF605FD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0" name="Google Shape;4180;p36">
                <a:extLst>
                  <a:ext uri="{FF2B5EF4-FFF2-40B4-BE49-F238E27FC236}">
                    <a16:creationId xmlns:a16="http://schemas.microsoft.com/office/drawing/2014/main" id="{535205B2-B291-391C-ECD7-45AC81AA9F0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1" name="Google Shape;4181;p36">
                <a:extLst>
                  <a:ext uri="{FF2B5EF4-FFF2-40B4-BE49-F238E27FC236}">
                    <a16:creationId xmlns:a16="http://schemas.microsoft.com/office/drawing/2014/main" id="{064B8308-C393-B08D-477F-CCAF984A8466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2" name="Google Shape;4182;p36">
                <a:extLst>
                  <a:ext uri="{FF2B5EF4-FFF2-40B4-BE49-F238E27FC236}">
                    <a16:creationId xmlns:a16="http://schemas.microsoft.com/office/drawing/2014/main" id="{26BF2C10-2B62-128C-BC50-36FCEE7BB648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3" name="Google Shape;4183;p36">
                <a:extLst>
                  <a:ext uri="{FF2B5EF4-FFF2-40B4-BE49-F238E27FC236}">
                    <a16:creationId xmlns:a16="http://schemas.microsoft.com/office/drawing/2014/main" id="{692B845E-A348-4B14-E578-C327F8F11D5C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4" name="Google Shape;4184;p36">
                <a:extLst>
                  <a:ext uri="{FF2B5EF4-FFF2-40B4-BE49-F238E27FC236}">
                    <a16:creationId xmlns:a16="http://schemas.microsoft.com/office/drawing/2014/main" id="{8940F79E-CFE1-F379-C8E5-0EFA6DD098CD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5" name="Google Shape;4185;p36">
                <a:extLst>
                  <a:ext uri="{FF2B5EF4-FFF2-40B4-BE49-F238E27FC236}">
                    <a16:creationId xmlns:a16="http://schemas.microsoft.com/office/drawing/2014/main" id="{15FE6CEC-6A06-0B0F-B362-AE04C09B8A4F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6" name="Google Shape;4186;p36">
                <a:extLst>
                  <a:ext uri="{FF2B5EF4-FFF2-40B4-BE49-F238E27FC236}">
                    <a16:creationId xmlns:a16="http://schemas.microsoft.com/office/drawing/2014/main" id="{A0302450-8C98-9DFA-E1C8-FF1976319586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7" name="Google Shape;4187;p36">
                <a:extLst>
                  <a:ext uri="{FF2B5EF4-FFF2-40B4-BE49-F238E27FC236}">
                    <a16:creationId xmlns:a16="http://schemas.microsoft.com/office/drawing/2014/main" id="{1D050E4D-F61A-4670-3A4C-77622C51107C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8" name="Google Shape;4188;p36">
                <a:extLst>
                  <a:ext uri="{FF2B5EF4-FFF2-40B4-BE49-F238E27FC236}">
                    <a16:creationId xmlns:a16="http://schemas.microsoft.com/office/drawing/2014/main" id="{01D46F18-CEA3-3B2F-3797-1324CD7D876A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9" name="Google Shape;4189;p36">
                <a:extLst>
                  <a:ext uri="{FF2B5EF4-FFF2-40B4-BE49-F238E27FC236}">
                    <a16:creationId xmlns:a16="http://schemas.microsoft.com/office/drawing/2014/main" id="{13B26966-7913-3AB5-5AA0-7DE705AD8D8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075" name="Picture 3">
            <a:extLst>
              <a:ext uri="{FF2B5EF4-FFF2-40B4-BE49-F238E27FC236}">
                <a16:creationId xmlns:a16="http://schemas.microsoft.com/office/drawing/2014/main" id="{36289103-A986-FB3A-148D-1284E334A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73" y="151396"/>
            <a:ext cx="8061555" cy="480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570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7">
          <a:extLst>
            <a:ext uri="{FF2B5EF4-FFF2-40B4-BE49-F238E27FC236}">
              <a16:creationId xmlns:a16="http://schemas.microsoft.com/office/drawing/2014/main" id="{51AB8E98-7A23-5120-89B4-ED6E1E6A0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8" name="Google Shape;3668;p35">
            <a:extLst>
              <a:ext uri="{FF2B5EF4-FFF2-40B4-BE49-F238E27FC236}">
                <a16:creationId xmlns:a16="http://schemas.microsoft.com/office/drawing/2014/main" id="{FCEC71C6-D739-1EA2-CC46-2A2F8D9B1DE0}"/>
              </a:ext>
            </a:extLst>
          </p:cNvPr>
          <p:cNvSpPr/>
          <p:nvPr/>
        </p:nvSpPr>
        <p:spPr>
          <a:xfrm>
            <a:off x="125" y="3642109"/>
            <a:ext cx="3047988" cy="57403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9" name="Google Shape;3669;p35">
            <a:extLst>
              <a:ext uri="{FF2B5EF4-FFF2-40B4-BE49-F238E27FC236}">
                <a16:creationId xmlns:a16="http://schemas.microsoft.com/office/drawing/2014/main" id="{7867368C-7079-AAD3-2D4B-EE6FFCEA62FC}"/>
              </a:ext>
            </a:extLst>
          </p:cNvPr>
          <p:cNvGrpSpPr/>
          <p:nvPr/>
        </p:nvGrpSpPr>
        <p:grpSpPr>
          <a:xfrm>
            <a:off x="-2738288" y="1014668"/>
            <a:ext cx="5649385" cy="3203669"/>
            <a:chOff x="-6817388" y="994243"/>
            <a:chExt cx="5649385" cy="3203669"/>
          </a:xfrm>
        </p:grpSpPr>
        <p:sp>
          <p:nvSpPr>
            <p:cNvPr id="3670" name="Google Shape;3670;p35">
              <a:extLst>
                <a:ext uri="{FF2B5EF4-FFF2-40B4-BE49-F238E27FC236}">
                  <a16:creationId xmlns:a16="http://schemas.microsoft.com/office/drawing/2014/main" id="{40979707-7471-82DB-C000-215BFAE66A46}"/>
                </a:ext>
              </a:extLst>
            </p:cNvPr>
            <p:cNvSpPr/>
            <p:nvPr/>
          </p:nvSpPr>
          <p:spPr>
            <a:xfrm flipH="1">
              <a:off x="-4150610" y="994243"/>
              <a:ext cx="2512066" cy="1207370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35">
              <a:extLst>
                <a:ext uri="{FF2B5EF4-FFF2-40B4-BE49-F238E27FC236}">
                  <a16:creationId xmlns:a16="http://schemas.microsoft.com/office/drawing/2014/main" id="{3719E7EF-1C44-A807-DECA-544B1855F22C}"/>
                </a:ext>
              </a:extLst>
            </p:cNvPr>
            <p:cNvSpPr/>
            <p:nvPr/>
          </p:nvSpPr>
          <p:spPr>
            <a:xfrm flipH="1">
              <a:off x="-1836984" y="2120650"/>
              <a:ext cx="154840" cy="218850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35">
              <a:extLst>
                <a:ext uri="{FF2B5EF4-FFF2-40B4-BE49-F238E27FC236}">
                  <a16:creationId xmlns:a16="http://schemas.microsoft.com/office/drawing/2014/main" id="{3B6C8B1B-E3B7-B6E6-F4E0-AE54130FB4F6}"/>
                </a:ext>
              </a:extLst>
            </p:cNvPr>
            <p:cNvSpPr/>
            <p:nvPr/>
          </p:nvSpPr>
          <p:spPr>
            <a:xfrm flipH="1">
              <a:off x="-1830321" y="1895427"/>
              <a:ext cx="144701" cy="235507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35">
              <a:extLst>
                <a:ext uri="{FF2B5EF4-FFF2-40B4-BE49-F238E27FC236}">
                  <a16:creationId xmlns:a16="http://schemas.microsoft.com/office/drawing/2014/main" id="{BA50CDDD-0ACF-3D51-3A02-235ACCF7BE5A}"/>
                </a:ext>
              </a:extLst>
            </p:cNvPr>
            <p:cNvSpPr/>
            <p:nvPr/>
          </p:nvSpPr>
          <p:spPr>
            <a:xfrm flipH="1">
              <a:off x="-1830321" y="1905565"/>
              <a:ext cx="141370" cy="211898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35">
              <a:extLst>
                <a:ext uri="{FF2B5EF4-FFF2-40B4-BE49-F238E27FC236}">
                  <a16:creationId xmlns:a16="http://schemas.microsoft.com/office/drawing/2014/main" id="{1B4CAEFD-D0D2-AF0C-4C7F-3831FEED47AC}"/>
                </a:ext>
              </a:extLst>
            </p:cNvPr>
            <p:cNvSpPr/>
            <p:nvPr/>
          </p:nvSpPr>
          <p:spPr>
            <a:xfrm flipH="1">
              <a:off x="-1759636" y="1905565"/>
              <a:ext cx="53883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35">
              <a:extLst>
                <a:ext uri="{FF2B5EF4-FFF2-40B4-BE49-F238E27FC236}">
                  <a16:creationId xmlns:a16="http://schemas.microsoft.com/office/drawing/2014/main" id="{2272022F-5371-C073-922C-02AF4E49F1FE}"/>
                </a:ext>
              </a:extLst>
            </p:cNvPr>
            <p:cNvSpPr/>
            <p:nvPr/>
          </p:nvSpPr>
          <p:spPr>
            <a:xfrm flipH="1">
              <a:off x="-4261572" y="1999710"/>
              <a:ext cx="349803" cy="252308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35">
              <a:extLst>
                <a:ext uri="{FF2B5EF4-FFF2-40B4-BE49-F238E27FC236}">
                  <a16:creationId xmlns:a16="http://schemas.microsoft.com/office/drawing/2014/main" id="{9BF5C14A-0E06-ACC3-70F8-021723338FCC}"/>
                </a:ext>
              </a:extLst>
            </p:cNvPr>
            <p:cNvSpPr/>
            <p:nvPr/>
          </p:nvSpPr>
          <p:spPr>
            <a:xfrm flipH="1">
              <a:off x="-4419743" y="2201470"/>
              <a:ext cx="656008" cy="578483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35">
              <a:extLst>
                <a:ext uri="{FF2B5EF4-FFF2-40B4-BE49-F238E27FC236}">
                  <a16:creationId xmlns:a16="http://schemas.microsoft.com/office/drawing/2014/main" id="{1AED7FE9-1B79-9F15-1D2F-C2485C089196}"/>
                </a:ext>
              </a:extLst>
            </p:cNvPr>
            <p:cNvSpPr/>
            <p:nvPr/>
          </p:nvSpPr>
          <p:spPr>
            <a:xfrm flipH="1">
              <a:off x="-4739127" y="2761985"/>
              <a:ext cx="1449475" cy="450736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35">
              <a:extLst>
                <a:ext uri="{FF2B5EF4-FFF2-40B4-BE49-F238E27FC236}">
                  <a16:creationId xmlns:a16="http://schemas.microsoft.com/office/drawing/2014/main" id="{5764C41A-652C-CA7E-DA1C-644C2FBF2A03}"/>
                </a:ext>
              </a:extLst>
            </p:cNvPr>
            <p:cNvSpPr/>
            <p:nvPr/>
          </p:nvSpPr>
          <p:spPr>
            <a:xfrm flipH="1">
              <a:off x="-4419748" y="220147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35">
              <a:extLst>
                <a:ext uri="{FF2B5EF4-FFF2-40B4-BE49-F238E27FC236}">
                  <a16:creationId xmlns:a16="http://schemas.microsoft.com/office/drawing/2014/main" id="{087076A3-2BAB-307F-0CEA-C63CAB0C1D71}"/>
                </a:ext>
              </a:extLst>
            </p:cNvPr>
            <p:cNvSpPr/>
            <p:nvPr/>
          </p:nvSpPr>
          <p:spPr>
            <a:xfrm flipH="1">
              <a:off x="-4315455" y="2386428"/>
              <a:ext cx="447430" cy="265778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35">
              <a:extLst>
                <a:ext uri="{FF2B5EF4-FFF2-40B4-BE49-F238E27FC236}">
                  <a16:creationId xmlns:a16="http://schemas.microsoft.com/office/drawing/2014/main" id="{9723F98E-456B-A2BD-3FED-9AF93F561D62}"/>
                </a:ext>
              </a:extLst>
            </p:cNvPr>
            <p:cNvSpPr/>
            <p:nvPr/>
          </p:nvSpPr>
          <p:spPr>
            <a:xfrm flipH="1">
              <a:off x="-4315456" y="2386428"/>
              <a:ext cx="225525" cy="265778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35">
              <a:extLst>
                <a:ext uri="{FF2B5EF4-FFF2-40B4-BE49-F238E27FC236}">
                  <a16:creationId xmlns:a16="http://schemas.microsoft.com/office/drawing/2014/main" id="{622C7721-98B7-1E04-9E97-41B3D567AE31}"/>
                </a:ext>
              </a:extLst>
            </p:cNvPr>
            <p:cNvSpPr/>
            <p:nvPr/>
          </p:nvSpPr>
          <p:spPr>
            <a:xfrm flipH="1">
              <a:off x="-4739130" y="2761985"/>
              <a:ext cx="837500" cy="450736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35">
              <a:extLst>
                <a:ext uri="{FF2B5EF4-FFF2-40B4-BE49-F238E27FC236}">
                  <a16:creationId xmlns:a16="http://schemas.microsoft.com/office/drawing/2014/main" id="{0A2A9311-300F-E838-D2E8-09F896550A1F}"/>
                </a:ext>
              </a:extLst>
            </p:cNvPr>
            <p:cNvSpPr/>
            <p:nvPr/>
          </p:nvSpPr>
          <p:spPr>
            <a:xfrm flipH="1">
              <a:off x="-6817388" y="3188969"/>
              <a:ext cx="1368796" cy="1008942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35">
              <a:extLst>
                <a:ext uri="{FF2B5EF4-FFF2-40B4-BE49-F238E27FC236}">
                  <a16:creationId xmlns:a16="http://schemas.microsoft.com/office/drawing/2014/main" id="{75AD6498-CD94-2701-C241-64A71E621373}"/>
                </a:ext>
              </a:extLst>
            </p:cNvPr>
            <p:cNvSpPr/>
            <p:nvPr/>
          </p:nvSpPr>
          <p:spPr>
            <a:xfrm flipH="1">
              <a:off x="-6605479" y="3656507"/>
              <a:ext cx="948452" cy="54140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35">
              <a:extLst>
                <a:ext uri="{FF2B5EF4-FFF2-40B4-BE49-F238E27FC236}">
                  <a16:creationId xmlns:a16="http://schemas.microsoft.com/office/drawing/2014/main" id="{39762A62-390B-9EDE-0FC0-701CE3C970DD}"/>
                </a:ext>
              </a:extLst>
            </p:cNvPr>
            <p:cNvSpPr/>
            <p:nvPr/>
          </p:nvSpPr>
          <p:spPr>
            <a:xfrm flipH="1">
              <a:off x="-6605479" y="3656507"/>
              <a:ext cx="948452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35">
              <a:extLst>
                <a:ext uri="{FF2B5EF4-FFF2-40B4-BE49-F238E27FC236}">
                  <a16:creationId xmlns:a16="http://schemas.microsoft.com/office/drawing/2014/main" id="{6A8CC64B-D307-1E94-4C9F-D72EB53659E8}"/>
                </a:ext>
              </a:extLst>
            </p:cNvPr>
            <p:cNvSpPr/>
            <p:nvPr/>
          </p:nvSpPr>
          <p:spPr>
            <a:xfrm flipH="1">
              <a:off x="-6131389" y="3188969"/>
              <a:ext cx="2549146" cy="336459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35">
              <a:extLst>
                <a:ext uri="{FF2B5EF4-FFF2-40B4-BE49-F238E27FC236}">
                  <a16:creationId xmlns:a16="http://schemas.microsoft.com/office/drawing/2014/main" id="{26F3964F-59EC-0882-E9DC-AC5CC805E3AF}"/>
                </a:ext>
              </a:extLst>
            </p:cNvPr>
            <p:cNvSpPr/>
            <p:nvPr/>
          </p:nvSpPr>
          <p:spPr>
            <a:xfrm flipH="1">
              <a:off x="-4089964" y="3525277"/>
              <a:ext cx="1879878" cy="672628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35">
              <a:extLst>
                <a:ext uri="{FF2B5EF4-FFF2-40B4-BE49-F238E27FC236}">
                  <a16:creationId xmlns:a16="http://schemas.microsoft.com/office/drawing/2014/main" id="{7A65CB5F-5302-1494-9111-0D3FB9E1FE00}"/>
                </a:ext>
              </a:extLst>
            </p:cNvPr>
            <p:cNvSpPr/>
            <p:nvPr/>
          </p:nvSpPr>
          <p:spPr>
            <a:xfrm flipH="1">
              <a:off x="-6225548" y="3881730"/>
              <a:ext cx="568521" cy="31618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35">
              <a:extLst>
                <a:ext uri="{FF2B5EF4-FFF2-40B4-BE49-F238E27FC236}">
                  <a16:creationId xmlns:a16="http://schemas.microsoft.com/office/drawing/2014/main" id="{29B1A488-8B1B-2F59-BEFB-3225574AB336}"/>
                </a:ext>
              </a:extLst>
            </p:cNvPr>
            <p:cNvSpPr/>
            <p:nvPr/>
          </p:nvSpPr>
          <p:spPr>
            <a:xfrm flipH="1">
              <a:off x="-5448731" y="3188969"/>
              <a:ext cx="1372127" cy="1008942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35">
              <a:extLst>
                <a:ext uri="{FF2B5EF4-FFF2-40B4-BE49-F238E27FC236}">
                  <a16:creationId xmlns:a16="http://schemas.microsoft.com/office/drawing/2014/main" id="{139CFF32-4623-6A82-B109-221847B65F47}"/>
                </a:ext>
              </a:extLst>
            </p:cNvPr>
            <p:cNvSpPr/>
            <p:nvPr/>
          </p:nvSpPr>
          <p:spPr>
            <a:xfrm flipH="1">
              <a:off x="-5236822" y="3656507"/>
              <a:ext cx="948452" cy="54140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35">
              <a:extLst>
                <a:ext uri="{FF2B5EF4-FFF2-40B4-BE49-F238E27FC236}">
                  <a16:creationId xmlns:a16="http://schemas.microsoft.com/office/drawing/2014/main" id="{16D144A3-0D79-FBD1-B1BE-FF33C0064521}"/>
                </a:ext>
              </a:extLst>
            </p:cNvPr>
            <p:cNvSpPr/>
            <p:nvPr/>
          </p:nvSpPr>
          <p:spPr>
            <a:xfrm flipH="1">
              <a:off x="-5236822" y="3656507"/>
              <a:ext cx="948452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35">
              <a:extLst>
                <a:ext uri="{FF2B5EF4-FFF2-40B4-BE49-F238E27FC236}">
                  <a16:creationId xmlns:a16="http://schemas.microsoft.com/office/drawing/2014/main" id="{DAD23DEF-975F-BFDE-1124-41F015FEAB18}"/>
                </a:ext>
              </a:extLst>
            </p:cNvPr>
            <p:cNvSpPr/>
            <p:nvPr/>
          </p:nvSpPr>
          <p:spPr>
            <a:xfrm flipH="1">
              <a:off x="-4762732" y="3188969"/>
              <a:ext cx="2549146" cy="336459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35">
              <a:extLst>
                <a:ext uri="{FF2B5EF4-FFF2-40B4-BE49-F238E27FC236}">
                  <a16:creationId xmlns:a16="http://schemas.microsoft.com/office/drawing/2014/main" id="{6318730B-39CD-B5FE-7E7C-171B85AB6311}"/>
                </a:ext>
              </a:extLst>
            </p:cNvPr>
            <p:cNvSpPr/>
            <p:nvPr/>
          </p:nvSpPr>
          <p:spPr>
            <a:xfrm flipH="1">
              <a:off x="-4856891" y="3881730"/>
              <a:ext cx="568521" cy="31618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35">
              <a:extLst>
                <a:ext uri="{FF2B5EF4-FFF2-40B4-BE49-F238E27FC236}">
                  <a16:creationId xmlns:a16="http://schemas.microsoft.com/office/drawing/2014/main" id="{4C4BA3EC-84B1-C8CE-8C2E-CB07F1904E90}"/>
                </a:ext>
              </a:extLst>
            </p:cNvPr>
            <p:cNvSpPr/>
            <p:nvPr/>
          </p:nvSpPr>
          <p:spPr>
            <a:xfrm flipH="1">
              <a:off x="-4089964" y="3525277"/>
              <a:ext cx="1879878" cy="672628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35">
              <a:extLst>
                <a:ext uri="{FF2B5EF4-FFF2-40B4-BE49-F238E27FC236}">
                  <a16:creationId xmlns:a16="http://schemas.microsoft.com/office/drawing/2014/main" id="{4889B825-9DD5-FC94-6A63-3D3A68BACFB4}"/>
                </a:ext>
              </a:extLst>
            </p:cNvPr>
            <p:cNvSpPr/>
            <p:nvPr/>
          </p:nvSpPr>
          <p:spPr>
            <a:xfrm flipH="1">
              <a:off x="-2319285" y="2293106"/>
              <a:ext cx="1003288" cy="340677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95" name="Google Shape;3695;p35">
              <a:extLst>
                <a:ext uri="{FF2B5EF4-FFF2-40B4-BE49-F238E27FC236}">
                  <a16:creationId xmlns:a16="http://schemas.microsoft.com/office/drawing/2014/main" id="{69395C3E-2D47-8685-3BBE-CE6186479D08}"/>
                </a:ext>
              </a:extLst>
            </p:cNvPr>
            <p:cNvGrpSpPr/>
            <p:nvPr/>
          </p:nvGrpSpPr>
          <p:grpSpPr>
            <a:xfrm>
              <a:off x="-2429726" y="2593511"/>
              <a:ext cx="1261723" cy="594145"/>
              <a:chOff x="811985" y="3296192"/>
              <a:chExt cx="1330582" cy="626605"/>
            </a:xfrm>
          </p:grpSpPr>
          <p:sp>
            <p:nvSpPr>
              <p:cNvPr id="3696" name="Google Shape;3696;p35">
                <a:extLst>
                  <a:ext uri="{FF2B5EF4-FFF2-40B4-BE49-F238E27FC236}">
                    <a16:creationId xmlns:a16="http://schemas.microsoft.com/office/drawing/2014/main" id="{ABCA94E6-8E84-EC98-FA23-743C1A6817D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35">
                <a:extLst>
                  <a:ext uri="{FF2B5EF4-FFF2-40B4-BE49-F238E27FC236}">
                    <a16:creationId xmlns:a16="http://schemas.microsoft.com/office/drawing/2014/main" id="{79EF5983-5A90-D78A-FCB2-9CAF834C63D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3698;p35">
                <a:extLst>
                  <a:ext uri="{FF2B5EF4-FFF2-40B4-BE49-F238E27FC236}">
                    <a16:creationId xmlns:a16="http://schemas.microsoft.com/office/drawing/2014/main" id="{1013D08E-E65B-3F03-33A6-4356771374C7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9" name="Google Shape;3699;p35">
                <a:extLst>
                  <a:ext uri="{FF2B5EF4-FFF2-40B4-BE49-F238E27FC236}">
                    <a16:creationId xmlns:a16="http://schemas.microsoft.com/office/drawing/2014/main" id="{7530DA82-B5EE-86EE-3CEC-A911B982C0D8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p35">
                <a:extLst>
                  <a:ext uri="{FF2B5EF4-FFF2-40B4-BE49-F238E27FC236}">
                    <a16:creationId xmlns:a16="http://schemas.microsoft.com/office/drawing/2014/main" id="{FB5449B6-16F5-C347-5415-220AF3101BCE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3701;p35">
                <a:extLst>
                  <a:ext uri="{FF2B5EF4-FFF2-40B4-BE49-F238E27FC236}">
                    <a16:creationId xmlns:a16="http://schemas.microsoft.com/office/drawing/2014/main" id="{FCCA7D87-3437-0015-4F78-998891064F7E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2" name="Google Shape;3702;p35">
                <a:extLst>
                  <a:ext uri="{FF2B5EF4-FFF2-40B4-BE49-F238E27FC236}">
                    <a16:creationId xmlns:a16="http://schemas.microsoft.com/office/drawing/2014/main" id="{E03B4427-08C1-D59B-356B-3F4C059CE9B3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3" name="Google Shape;3703;p35">
                <a:extLst>
                  <a:ext uri="{FF2B5EF4-FFF2-40B4-BE49-F238E27FC236}">
                    <a16:creationId xmlns:a16="http://schemas.microsoft.com/office/drawing/2014/main" id="{1625260B-C5BD-D469-67E0-AF84BEAD738C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4" name="Google Shape;3704;p35">
                <a:extLst>
                  <a:ext uri="{FF2B5EF4-FFF2-40B4-BE49-F238E27FC236}">
                    <a16:creationId xmlns:a16="http://schemas.microsoft.com/office/drawing/2014/main" id="{DAFA7E68-A0C1-84E9-976E-B95E9B1C1E7A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5" name="Google Shape;3705;p35">
                <a:extLst>
                  <a:ext uri="{FF2B5EF4-FFF2-40B4-BE49-F238E27FC236}">
                    <a16:creationId xmlns:a16="http://schemas.microsoft.com/office/drawing/2014/main" id="{E8F2E7CF-7B1A-C42D-D082-971422483198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3706;p35">
                <a:extLst>
                  <a:ext uri="{FF2B5EF4-FFF2-40B4-BE49-F238E27FC236}">
                    <a16:creationId xmlns:a16="http://schemas.microsoft.com/office/drawing/2014/main" id="{38484707-1C8F-2E7C-77D3-1495F2D3132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07" name="Google Shape;3707;p35">
            <a:extLst>
              <a:ext uri="{FF2B5EF4-FFF2-40B4-BE49-F238E27FC236}">
                <a16:creationId xmlns:a16="http://schemas.microsoft.com/office/drawing/2014/main" id="{72861259-CE3B-E221-A6F0-AA00316FDA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3774" y="1849713"/>
            <a:ext cx="5210225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4000" b="1" dirty="0">
                <a:solidFill>
                  <a:schemeClr val="hlink"/>
                </a:solidFill>
                <a:uFill>
                  <a:noFill/>
                </a:uFill>
                <a:latin typeface="Plus Jakarta Sans"/>
                <a:ea typeface="Plus Jakarta Sans"/>
                <a:cs typeface="Plus Jakarta Sans"/>
                <a:sym typeface="Plus Jakarta Sans"/>
              </a:rPr>
              <a:t>El problema energético</a:t>
            </a:r>
            <a:endParaRPr lang="nb-NO" sz="4000" b="1" dirty="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3708" name="Google Shape;3708;p35">
            <a:extLst>
              <a:ext uri="{FF2B5EF4-FFF2-40B4-BE49-F238E27FC236}">
                <a16:creationId xmlns:a16="http://schemas.microsoft.com/office/drawing/2014/main" id="{0AFF2AF1-A0E3-1BC9-4FCE-54A69BCEDA4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33775" y="1118013"/>
            <a:ext cx="11253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3710" name="Google Shape;3710;p35">
            <a:extLst>
              <a:ext uri="{FF2B5EF4-FFF2-40B4-BE49-F238E27FC236}">
                <a16:creationId xmlns:a16="http://schemas.microsoft.com/office/drawing/2014/main" id="{29B442AD-5665-BB76-2B26-6BDDA71299C0}"/>
              </a:ext>
            </a:extLst>
          </p:cNvPr>
          <p:cNvGrpSpPr/>
          <p:nvPr/>
        </p:nvGrpSpPr>
        <p:grpSpPr>
          <a:xfrm>
            <a:off x="776128" y="2602993"/>
            <a:ext cx="3696914" cy="2255588"/>
            <a:chOff x="1170428" y="5511318"/>
            <a:chExt cx="3696914" cy="2255588"/>
          </a:xfrm>
        </p:grpSpPr>
        <p:sp>
          <p:nvSpPr>
            <p:cNvPr id="3711" name="Google Shape;3711;p35">
              <a:extLst>
                <a:ext uri="{FF2B5EF4-FFF2-40B4-BE49-F238E27FC236}">
                  <a16:creationId xmlns:a16="http://schemas.microsoft.com/office/drawing/2014/main" id="{576659FF-6AB4-56D5-D44B-59FCA8F0D1A7}"/>
                </a:ext>
              </a:extLst>
            </p:cNvPr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35">
              <a:extLst>
                <a:ext uri="{FF2B5EF4-FFF2-40B4-BE49-F238E27FC236}">
                  <a16:creationId xmlns:a16="http://schemas.microsoft.com/office/drawing/2014/main" id="{C8BAB247-60F4-5049-FA77-8F9483093EA0}"/>
                </a:ext>
              </a:extLst>
            </p:cNvPr>
            <p:cNvSpPr/>
            <p:nvPr/>
          </p:nvSpPr>
          <p:spPr>
            <a:xfrm>
              <a:off x="1215517" y="7094120"/>
              <a:ext cx="2008557" cy="42192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35">
              <a:extLst>
                <a:ext uri="{FF2B5EF4-FFF2-40B4-BE49-F238E27FC236}">
                  <a16:creationId xmlns:a16="http://schemas.microsoft.com/office/drawing/2014/main" id="{0CB604B2-E5D7-FA5E-80BE-688723B9D80E}"/>
                </a:ext>
              </a:extLst>
            </p:cNvPr>
            <p:cNvSpPr/>
            <p:nvPr/>
          </p:nvSpPr>
          <p:spPr>
            <a:xfrm>
              <a:off x="2888038" y="6878266"/>
              <a:ext cx="392446" cy="32766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35">
              <a:extLst>
                <a:ext uri="{FF2B5EF4-FFF2-40B4-BE49-F238E27FC236}">
                  <a16:creationId xmlns:a16="http://schemas.microsoft.com/office/drawing/2014/main" id="{B085DF31-3D31-0C9C-D3D5-C400E17B4EB5}"/>
                </a:ext>
              </a:extLst>
            </p:cNvPr>
            <p:cNvSpPr/>
            <p:nvPr/>
          </p:nvSpPr>
          <p:spPr>
            <a:xfrm>
              <a:off x="2671081" y="7104043"/>
              <a:ext cx="529150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35">
              <a:extLst>
                <a:ext uri="{FF2B5EF4-FFF2-40B4-BE49-F238E27FC236}">
                  <a16:creationId xmlns:a16="http://schemas.microsoft.com/office/drawing/2014/main" id="{4872E923-7803-1FC7-9F79-CBEBFFD5621D}"/>
                </a:ext>
              </a:extLst>
            </p:cNvPr>
            <p:cNvSpPr/>
            <p:nvPr/>
          </p:nvSpPr>
          <p:spPr>
            <a:xfrm>
              <a:off x="3128803" y="6910904"/>
              <a:ext cx="113024" cy="422112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35">
              <a:extLst>
                <a:ext uri="{FF2B5EF4-FFF2-40B4-BE49-F238E27FC236}">
                  <a16:creationId xmlns:a16="http://schemas.microsoft.com/office/drawing/2014/main" id="{AD196065-3068-2FEB-D2AA-2B46F5B932C7}"/>
                </a:ext>
              </a:extLst>
            </p:cNvPr>
            <p:cNvSpPr/>
            <p:nvPr/>
          </p:nvSpPr>
          <p:spPr>
            <a:xfrm>
              <a:off x="3128800" y="5633182"/>
              <a:ext cx="130792" cy="1245219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35">
              <a:extLst>
                <a:ext uri="{FF2B5EF4-FFF2-40B4-BE49-F238E27FC236}">
                  <a16:creationId xmlns:a16="http://schemas.microsoft.com/office/drawing/2014/main" id="{F060F1F3-6C06-E216-5156-07BD18946DF2}"/>
                </a:ext>
              </a:extLst>
            </p:cNvPr>
            <p:cNvSpPr/>
            <p:nvPr/>
          </p:nvSpPr>
          <p:spPr>
            <a:xfrm>
              <a:off x="3241698" y="5511318"/>
              <a:ext cx="110080" cy="1429525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35">
              <a:extLst>
                <a:ext uri="{FF2B5EF4-FFF2-40B4-BE49-F238E27FC236}">
                  <a16:creationId xmlns:a16="http://schemas.microsoft.com/office/drawing/2014/main" id="{1A83E0B9-8F1D-7088-9B24-E37E767A1C74}"/>
                </a:ext>
              </a:extLst>
            </p:cNvPr>
            <p:cNvSpPr/>
            <p:nvPr/>
          </p:nvSpPr>
          <p:spPr>
            <a:xfrm>
              <a:off x="3223906" y="6940726"/>
              <a:ext cx="127871" cy="597331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35">
              <a:extLst>
                <a:ext uri="{FF2B5EF4-FFF2-40B4-BE49-F238E27FC236}">
                  <a16:creationId xmlns:a16="http://schemas.microsoft.com/office/drawing/2014/main" id="{0AAF9E1A-706B-A6FC-9D40-B06B547C580F}"/>
                </a:ext>
              </a:extLst>
            </p:cNvPr>
            <p:cNvSpPr/>
            <p:nvPr/>
          </p:nvSpPr>
          <p:spPr>
            <a:xfrm>
              <a:off x="3339797" y="6625739"/>
              <a:ext cx="124927" cy="956857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35">
              <a:extLst>
                <a:ext uri="{FF2B5EF4-FFF2-40B4-BE49-F238E27FC236}">
                  <a16:creationId xmlns:a16="http://schemas.microsoft.com/office/drawing/2014/main" id="{7B145CAA-40A6-F48B-0FB1-5DF5F2B35E13}"/>
                </a:ext>
              </a:extLst>
            </p:cNvPr>
            <p:cNvSpPr/>
            <p:nvPr/>
          </p:nvSpPr>
          <p:spPr>
            <a:xfrm>
              <a:off x="3464596" y="7439892"/>
              <a:ext cx="1328506" cy="139766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35">
              <a:extLst>
                <a:ext uri="{FF2B5EF4-FFF2-40B4-BE49-F238E27FC236}">
                  <a16:creationId xmlns:a16="http://schemas.microsoft.com/office/drawing/2014/main" id="{6B60F28D-D542-313F-C33A-E9B9B35E3B7B}"/>
                </a:ext>
              </a:extLst>
            </p:cNvPr>
            <p:cNvSpPr/>
            <p:nvPr/>
          </p:nvSpPr>
          <p:spPr>
            <a:xfrm>
              <a:off x="3402132" y="7582475"/>
              <a:ext cx="1465210" cy="98169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35">
              <a:extLst>
                <a:ext uri="{FF2B5EF4-FFF2-40B4-BE49-F238E27FC236}">
                  <a16:creationId xmlns:a16="http://schemas.microsoft.com/office/drawing/2014/main" id="{B7FFC487-8ACB-A314-2BB5-ECFEA83C9898}"/>
                </a:ext>
              </a:extLst>
            </p:cNvPr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35">
              <a:extLst>
                <a:ext uri="{FF2B5EF4-FFF2-40B4-BE49-F238E27FC236}">
                  <a16:creationId xmlns:a16="http://schemas.microsoft.com/office/drawing/2014/main" id="{167D427C-9546-555E-B30B-D56B3257EC63}"/>
                </a:ext>
              </a:extLst>
            </p:cNvPr>
            <p:cNvSpPr/>
            <p:nvPr/>
          </p:nvSpPr>
          <p:spPr>
            <a:xfrm>
              <a:off x="2507881" y="6453328"/>
              <a:ext cx="130815" cy="246766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35">
              <a:extLst>
                <a:ext uri="{FF2B5EF4-FFF2-40B4-BE49-F238E27FC236}">
                  <a16:creationId xmlns:a16="http://schemas.microsoft.com/office/drawing/2014/main" id="{A8C36C16-EE44-EBB7-1E77-F08543229DD5}"/>
                </a:ext>
              </a:extLst>
            </p:cNvPr>
            <p:cNvSpPr/>
            <p:nvPr/>
          </p:nvSpPr>
          <p:spPr>
            <a:xfrm>
              <a:off x="2582120" y="6665850"/>
              <a:ext cx="154623" cy="306153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35">
              <a:extLst>
                <a:ext uri="{FF2B5EF4-FFF2-40B4-BE49-F238E27FC236}">
                  <a16:creationId xmlns:a16="http://schemas.microsoft.com/office/drawing/2014/main" id="{B3DC12DE-567E-2BF0-824B-BC71A904815F}"/>
                </a:ext>
              </a:extLst>
            </p:cNvPr>
            <p:cNvSpPr/>
            <p:nvPr/>
          </p:nvSpPr>
          <p:spPr>
            <a:xfrm>
              <a:off x="2650345" y="6685127"/>
              <a:ext cx="282367" cy="315112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35">
              <a:extLst>
                <a:ext uri="{FF2B5EF4-FFF2-40B4-BE49-F238E27FC236}">
                  <a16:creationId xmlns:a16="http://schemas.microsoft.com/office/drawing/2014/main" id="{35CEC435-B91B-E8EC-ABAC-9EA150129953}"/>
                </a:ext>
              </a:extLst>
            </p:cNvPr>
            <p:cNvSpPr/>
            <p:nvPr/>
          </p:nvSpPr>
          <p:spPr>
            <a:xfrm>
              <a:off x="1987698" y="6765378"/>
              <a:ext cx="422014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35">
              <a:extLst>
                <a:ext uri="{FF2B5EF4-FFF2-40B4-BE49-F238E27FC236}">
                  <a16:creationId xmlns:a16="http://schemas.microsoft.com/office/drawing/2014/main" id="{D6CD1FEB-E78D-BBA4-07A6-46179C87E1A8}"/>
                </a:ext>
              </a:extLst>
            </p:cNvPr>
            <p:cNvSpPr/>
            <p:nvPr/>
          </p:nvSpPr>
          <p:spPr>
            <a:xfrm>
              <a:off x="1987698" y="6765378"/>
              <a:ext cx="422014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35">
              <a:extLst>
                <a:ext uri="{FF2B5EF4-FFF2-40B4-BE49-F238E27FC236}">
                  <a16:creationId xmlns:a16="http://schemas.microsoft.com/office/drawing/2014/main" id="{BCC92E09-D613-5800-6F29-9C30C12CC20C}"/>
                </a:ext>
              </a:extLst>
            </p:cNvPr>
            <p:cNvSpPr/>
            <p:nvPr/>
          </p:nvSpPr>
          <p:spPr>
            <a:xfrm>
              <a:off x="1990642" y="6839613"/>
              <a:ext cx="448766" cy="240878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35">
              <a:extLst>
                <a:ext uri="{FF2B5EF4-FFF2-40B4-BE49-F238E27FC236}">
                  <a16:creationId xmlns:a16="http://schemas.microsoft.com/office/drawing/2014/main" id="{22B55E59-7121-4B10-8B86-12D4A1698446}"/>
                </a:ext>
              </a:extLst>
            </p:cNvPr>
            <p:cNvSpPr/>
            <p:nvPr/>
          </p:nvSpPr>
          <p:spPr>
            <a:xfrm>
              <a:off x="2198639" y="7080364"/>
              <a:ext cx="344830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35">
              <a:extLst>
                <a:ext uri="{FF2B5EF4-FFF2-40B4-BE49-F238E27FC236}">
                  <a16:creationId xmlns:a16="http://schemas.microsoft.com/office/drawing/2014/main" id="{8991D921-8BAD-4308-720D-204CF7BDD112}"/>
                </a:ext>
              </a:extLst>
            </p:cNvPr>
            <p:cNvSpPr/>
            <p:nvPr/>
          </p:nvSpPr>
          <p:spPr>
            <a:xfrm>
              <a:off x="1170428" y="7113002"/>
              <a:ext cx="246783" cy="454750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35">
              <a:extLst>
                <a:ext uri="{FF2B5EF4-FFF2-40B4-BE49-F238E27FC236}">
                  <a16:creationId xmlns:a16="http://schemas.microsoft.com/office/drawing/2014/main" id="{58F3B6D7-E4D5-7FB6-BB0B-513D3BC000BB}"/>
                </a:ext>
              </a:extLst>
            </p:cNvPr>
            <p:cNvSpPr/>
            <p:nvPr/>
          </p:nvSpPr>
          <p:spPr>
            <a:xfrm>
              <a:off x="2644384" y="7172559"/>
              <a:ext cx="529151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35">
              <a:extLst>
                <a:ext uri="{FF2B5EF4-FFF2-40B4-BE49-F238E27FC236}">
                  <a16:creationId xmlns:a16="http://schemas.microsoft.com/office/drawing/2014/main" id="{77D6ADA1-817C-7B35-B3FE-5FE36751B556}"/>
                </a:ext>
              </a:extLst>
            </p:cNvPr>
            <p:cNvSpPr/>
            <p:nvPr/>
          </p:nvSpPr>
          <p:spPr>
            <a:xfrm>
              <a:off x="1341292" y="7170995"/>
              <a:ext cx="529158" cy="528955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35">
              <a:extLst>
                <a:ext uri="{FF2B5EF4-FFF2-40B4-BE49-F238E27FC236}">
                  <a16:creationId xmlns:a16="http://schemas.microsoft.com/office/drawing/2014/main" id="{64587CCB-F9F2-831B-7BDC-9F4232B0443B}"/>
                </a:ext>
              </a:extLst>
            </p:cNvPr>
            <p:cNvSpPr/>
            <p:nvPr/>
          </p:nvSpPr>
          <p:spPr>
            <a:xfrm>
              <a:off x="2575978" y="7127849"/>
              <a:ext cx="665853" cy="639056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35">
              <a:extLst>
                <a:ext uri="{FF2B5EF4-FFF2-40B4-BE49-F238E27FC236}">
                  <a16:creationId xmlns:a16="http://schemas.microsoft.com/office/drawing/2014/main" id="{72ACFFE5-A36D-FF72-FA17-97D299955913}"/>
                </a:ext>
              </a:extLst>
            </p:cNvPr>
            <p:cNvSpPr/>
            <p:nvPr/>
          </p:nvSpPr>
          <p:spPr>
            <a:xfrm>
              <a:off x="1274490" y="7113002"/>
              <a:ext cx="662781" cy="653903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35">
              <a:extLst>
                <a:ext uri="{FF2B5EF4-FFF2-40B4-BE49-F238E27FC236}">
                  <a16:creationId xmlns:a16="http://schemas.microsoft.com/office/drawing/2014/main" id="{3F2B1C41-2C07-69E0-5D18-37928778CDB7}"/>
                </a:ext>
              </a:extLst>
            </p:cNvPr>
            <p:cNvSpPr/>
            <p:nvPr/>
          </p:nvSpPr>
          <p:spPr>
            <a:xfrm>
              <a:off x="2579050" y="6242405"/>
              <a:ext cx="214015" cy="442847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35">
              <a:extLst>
                <a:ext uri="{FF2B5EF4-FFF2-40B4-BE49-F238E27FC236}">
                  <a16:creationId xmlns:a16="http://schemas.microsoft.com/office/drawing/2014/main" id="{1C4724B2-CD46-096C-FC47-24B44DCD310A}"/>
                </a:ext>
              </a:extLst>
            </p:cNvPr>
            <p:cNvSpPr/>
            <p:nvPr/>
          </p:nvSpPr>
          <p:spPr>
            <a:xfrm>
              <a:off x="1743993" y="5998559"/>
              <a:ext cx="861948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35">
              <a:extLst>
                <a:ext uri="{FF2B5EF4-FFF2-40B4-BE49-F238E27FC236}">
                  <a16:creationId xmlns:a16="http://schemas.microsoft.com/office/drawing/2014/main" id="{48B07817-BCB1-8ECF-7573-02D4A1C3A098}"/>
                </a:ext>
              </a:extLst>
            </p:cNvPr>
            <p:cNvSpPr/>
            <p:nvPr/>
          </p:nvSpPr>
          <p:spPr>
            <a:xfrm>
              <a:off x="1972722" y="6379100"/>
              <a:ext cx="448894" cy="386403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35">
              <a:extLst>
                <a:ext uri="{FF2B5EF4-FFF2-40B4-BE49-F238E27FC236}">
                  <a16:creationId xmlns:a16="http://schemas.microsoft.com/office/drawing/2014/main" id="{FD5D5EAD-7D42-4173-D1D7-9D2C7674B3FF}"/>
                </a:ext>
              </a:extLst>
            </p:cNvPr>
            <p:cNvSpPr/>
            <p:nvPr/>
          </p:nvSpPr>
          <p:spPr>
            <a:xfrm>
              <a:off x="2127344" y="6616780"/>
              <a:ext cx="285311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35">
              <a:extLst>
                <a:ext uri="{FF2B5EF4-FFF2-40B4-BE49-F238E27FC236}">
                  <a16:creationId xmlns:a16="http://schemas.microsoft.com/office/drawing/2014/main" id="{266F3B10-F266-47D4-A9D2-E2FFD7CED7FA}"/>
                </a:ext>
              </a:extLst>
            </p:cNvPr>
            <p:cNvSpPr/>
            <p:nvPr/>
          </p:nvSpPr>
          <p:spPr>
            <a:xfrm>
              <a:off x="1235835" y="6673224"/>
              <a:ext cx="636029" cy="166516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35">
              <a:extLst>
                <a:ext uri="{FF2B5EF4-FFF2-40B4-BE49-F238E27FC236}">
                  <a16:creationId xmlns:a16="http://schemas.microsoft.com/office/drawing/2014/main" id="{F3100EC2-3646-720F-D39E-08E2FF5240EC}"/>
                </a:ext>
              </a:extLst>
            </p:cNvPr>
            <p:cNvSpPr/>
            <p:nvPr/>
          </p:nvSpPr>
          <p:spPr>
            <a:xfrm>
              <a:off x="1235835" y="6673224"/>
              <a:ext cx="636029" cy="166516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35">
              <a:extLst>
                <a:ext uri="{FF2B5EF4-FFF2-40B4-BE49-F238E27FC236}">
                  <a16:creationId xmlns:a16="http://schemas.microsoft.com/office/drawing/2014/main" id="{6AF887F2-3E2C-D564-FD63-F31FB4917EB4}"/>
                </a:ext>
              </a:extLst>
            </p:cNvPr>
            <p:cNvSpPr/>
            <p:nvPr/>
          </p:nvSpPr>
          <p:spPr>
            <a:xfrm>
              <a:off x="1176316" y="6839613"/>
              <a:ext cx="692605" cy="273516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35">
              <a:extLst>
                <a:ext uri="{FF2B5EF4-FFF2-40B4-BE49-F238E27FC236}">
                  <a16:creationId xmlns:a16="http://schemas.microsoft.com/office/drawing/2014/main" id="{94DA856D-A085-B2DC-64A9-CDBFED534636}"/>
                </a:ext>
              </a:extLst>
            </p:cNvPr>
            <p:cNvSpPr/>
            <p:nvPr/>
          </p:nvSpPr>
          <p:spPr>
            <a:xfrm>
              <a:off x="1868787" y="6043250"/>
              <a:ext cx="121983" cy="802500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35">
              <a:extLst>
                <a:ext uri="{FF2B5EF4-FFF2-40B4-BE49-F238E27FC236}">
                  <a16:creationId xmlns:a16="http://schemas.microsoft.com/office/drawing/2014/main" id="{9AA43CC6-6DE0-9541-7276-CBC7B46682B2}"/>
                </a:ext>
              </a:extLst>
            </p:cNvPr>
            <p:cNvSpPr/>
            <p:nvPr/>
          </p:nvSpPr>
          <p:spPr>
            <a:xfrm>
              <a:off x="1862771" y="6845628"/>
              <a:ext cx="1236475" cy="722122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35">
              <a:extLst>
                <a:ext uri="{FF2B5EF4-FFF2-40B4-BE49-F238E27FC236}">
                  <a16:creationId xmlns:a16="http://schemas.microsoft.com/office/drawing/2014/main" id="{FE69440C-7A96-4015-3850-4A413C3AF514}"/>
                </a:ext>
              </a:extLst>
            </p:cNvPr>
            <p:cNvSpPr/>
            <p:nvPr/>
          </p:nvSpPr>
          <p:spPr>
            <a:xfrm>
              <a:off x="1862771" y="6845628"/>
              <a:ext cx="1236475" cy="621138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35">
              <a:extLst>
                <a:ext uri="{FF2B5EF4-FFF2-40B4-BE49-F238E27FC236}">
                  <a16:creationId xmlns:a16="http://schemas.microsoft.com/office/drawing/2014/main" id="{D5F5AC42-0A56-D79A-8875-60F9D2CB98A4}"/>
                </a:ext>
              </a:extLst>
            </p:cNvPr>
            <p:cNvSpPr/>
            <p:nvPr/>
          </p:nvSpPr>
          <p:spPr>
            <a:xfrm>
              <a:off x="1987698" y="6382043"/>
              <a:ext cx="175359" cy="318056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35">
              <a:extLst>
                <a:ext uri="{FF2B5EF4-FFF2-40B4-BE49-F238E27FC236}">
                  <a16:creationId xmlns:a16="http://schemas.microsoft.com/office/drawing/2014/main" id="{6F312D5A-BF5E-BAAB-107C-CF7C17624BCA}"/>
                </a:ext>
              </a:extLst>
            </p:cNvPr>
            <p:cNvSpPr/>
            <p:nvPr/>
          </p:nvSpPr>
          <p:spPr>
            <a:xfrm>
              <a:off x="3375509" y="7208100"/>
              <a:ext cx="56576" cy="59516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35">
              <a:extLst>
                <a:ext uri="{FF2B5EF4-FFF2-40B4-BE49-F238E27FC236}">
                  <a16:creationId xmlns:a16="http://schemas.microsoft.com/office/drawing/2014/main" id="{C3F647D7-D57B-315E-1F8D-644393CB5611}"/>
                </a:ext>
              </a:extLst>
            </p:cNvPr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35">
              <a:extLst>
                <a:ext uri="{FF2B5EF4-FFF2-40B4-BE49-F238E27FC236}">
                  <a16:creationId xmlns:a16="http://schemas.microsoft.com/office/drawing/2014/main" id="{D8110581-32C5-5E4B-BCFD-30E463981113}"/>
                </a:ext>
              </a:extLst>
            </p:cNvPr>
            <p:cNvSpPr/>
            <p:nvPr/>
          </p:nvSpPr>
          <p:spPr>
            <a:xfrm>
              <a:off x="2825703" y="7350682"/>
              <a:ext cx="169471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35">
              <a:extLst>
                <a:ext uri="{FF2B5EF4-FFF2-40B4-BE49-F238E27FC236}">
                  <a16:creationId xmlns:a16="http://schemas.microsoft.com/office/drawing/2014/main" id="{5A7DCA2E-E2C8-55CD-61BA-BEAB48B7E493}"/>
                </a:ext>
              </a:extLst>
            </p:cNvPr>
            <p:cNvSpPr/>
            <p:nvPr/>
          </p:nvSpPr>
          <p:spPr>
            <a:xfrm>
              <a:off x="1521143" y="7350682"/>
              <a:ext cx="169471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35">
              <a:extLst>
                <a:ext uri="{FF2B5EF4-FFF2-40B4-BE49-F238E27FC236}">
                  <a16:creationId xmlns:a16="http://schemas.microsoft.com/office/drawing/2014/main" id="{3C432E3E-38E6-E063-31E9-F886782CEC5C}"/>
                </a:ext>
              </a:extLst>
            </p:cNvPr>
            <p:cNvSpPr/>
            <p:nvPr/>
          </p:nvSpPr>
          <p:spPr>
            <a:xfrm>
              <a:off x="2202137" y="7080364"/>
              <a:ext cx="344830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35">
              <a:extLst>
                <a:ext uri="{FF2B5EF4-FFF2-40B4-BE49-F238E27FC236}">
                  <a16:creationId xmlns:a16="http://schemas.microsoft.com/office/drawing/2014/main" id="{BF569228-DE29-7DBB-F0A4-FD20A840F14A}"/>
                </a:ext>
              </a:extLst>
            </p:cNvPr>
            <p:cNvSpPr/>
            <p:nvPr/>
          </p:nvSpPr>
          <p:spPr>
            <a:xfrm>
              <a:off x="1175986" y="6839613"/>
              <a:ext cx="692605" cy="273516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35">
              <a:extLst>
                <a:ext uri="{FF2B5EF4-FFF2-40B4-BE49-F238E27FC236}">
                  <a16:creationId xmlns:a16="http://schemas.microsoft.com/office/drawing/2014/main" id="{3973993E-372D-578C-AA8A-C6BB1195A22E}"/>
                </a:ext>
              </a:extLst>
            </p:cNvPr>
            <p:cNvSpPr/>
            <p:nvPr/>
          </p:nvSpPr>
          <p:spPr>
            <a:xfrm>
              <a:off x="2995053" y="5588627"/>
              <a:ext cx="282368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35">
              <a:extLst>
                <a:ext uri="{FF2B5EF4-FFF2-40B4-BE49-F238E27FC236}">
                  <a16:creationId xmlns:a16="http://schemas.microsoft.com/office/drawing/2014/main" id="{B5B2AD3F-ACA6-3B4A-AA2C-C60194EE048F}"/>
                </a:ext>
              </a:extLst>
            </p:cNvPr>
            <p:cNvSpPr/>
            <p:nvPr/>
          </p:nvSpPr>
          <p:spPr>
            <a:xfrm>
              <a:off x="2412660" y="6396893"/>
              <a:ext cx="217087" cy="113144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35">
              <a:extLst>
                <a:ext uri="{FF2B5EF4-FFF2-40B4-BE49-F238E27FC236}">
                  <a16:creationId xmlns:a16="http://schemas.microsoft.com/office/drawing/2014/main" id="{45094D87-9E03-3F79-F130-E74E360D28AB}"/>
                </a:ext>
              </a:extLst>
            </p:cNvPr>
            <p:cNvSpPr/>
            <p:nvPr/>
          </p:nvSpPr>
          <p:spPr>
            <a:xfrm>
              <a:off x="2730849" y="6070589"/>
              <a:ext cx="43386" cy="284235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35">
              <a:extLst>
                <a:ext uri="{FF2B5EF4-FFF2-40B4-BE49-F238E27FC236}">
                  <a16:creationId xmlns:a16="http://schemas.microsoft.com/office/drawing/2014/main" id="{126299A9-C811-7B74-FB62-BFA97B3E8AB6}"/>
                </a:ext>
              </a:extLst>
            </p:cNvPr>
            <p:cNvSpPr/>
            <p:nvPr/>
          </p:nvSpPr>
          <p:spPr>
            <a:xfrm>
              <a:off x="2625845" y="6113837"/>
              <a:ext cx="123636" cy="213176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6" name="Google Shape;3756;p35">
            <a:extLst>
              <a:ext uri="{FF2B5EF4-FFF2-40B4-BE49-F238E27FC236}">
                <a16:creationId xmlns:a16="http://schemas.microsoft.com/office/drawing/2014/main" id="{8A6D5249-560F-CC7A-5B31-021BCA3032BA}"/>
              </a:ext>
            </a:extLst>
          </p:cNvPr>
          <p:cNvSpPr/>
          <p:nvPr/>
        </p:nvSpPr>
        <p:spPr>
          <a:xfrm>
            <a:off x="1319300" y="2104938"/>
            <a:ext cx="768370" cy="221274"/>
          </a:xfrm>
          <a:custGeom>
            <a:avLst/>
            <a:gdLst/>
            <a:ahLst/>
            <a:cxnLst/>
            <a:rect l="l" t="t" r="r" b="b"/>
            <a:pathLst>
              <a:path w="9033" h="2601" extrusionOk="0">
                <a:moveTo>
                  <a:pt x="6084" y="1"/>
                </a:moveTo>
                <a:lnTo>
                  <a:pt x="5921" y="47"/>
                </a:lnTo>
                <a:lnTo>
                  <a:pt x="5759" y="93"/>
                </a:lnTo>
                <a:lnTo>
                  <a:pt x="5596" y="186"/>
                </a:lnTo>
                <a:lnTo>
                  <a:pt x="5480" y="279"/>
                </a:lnTo>
                <a:lnTo>
                  <a:pt x="5387" y="372"/>
                </a:lnTo>
                <a:lnTo>
                  <a:pt x="5318" y="488"/>
                </a:lnTo>
                <a:lnTo>
                  <a:pt x="5271" y="627"/>
                </a:lnTo>
                <a:lnTo>
                  <a:pt x="5248" y="767"/>
                </a:lnTo>
                <a:lnTo>
                  <a:pt x="5480" y="767"/>
                </a:lnTo>
                <a:lnTo>
                  <a:pt x="5666" y="836"/>
                </a:lnTo>
                <a:lnTo>
                  <a:pt x="5852" y="906"/>
                </a:lnTo>
                <a:lnTo>
                  <a:pt x="5991" y="1022"/>
                </a:lnTo>
                <a:lnTo>
                  <a:pt x="6060" y="1115"/>
                </a:lnTo>
                <a:lnTo>
                  <a:pt x="6107" y="1185"/>
                </a:lnTo>
                <a:lnTo>
                  <a:pt x="6153" y="1277"/>
                </a:lnTo>
                <a:lnTo>
                  <a:pt x="6177" y="1370"/>
                </a:lnTo>
                <a:lnTo>
                  <a:pt x="6177" y="1556"/>
                </a:lnTo>
                <a:lnTo>
                  <a:pt x="6153" y="1742"/>
                </a:lnTo>
                <a:lnTo>
                  <a:pt x="6153" y="1556"/>
                </a:lnTo>
                <a:lnTo>
                  <a:pt x="6107" y="1394"/>
                </a:lnTo>
                <a:lnTo>
                  <a:pt x="6037" y="1231"/>
                </a:lnTo>
                <a:lnTo>
                  <a:pt x="5921" y="1115"/>
                </a:lnTo>
                <a:lnTo>
                  <a:pt x="5782" y="1022"/>
                </a:lnTo>
                <a:lnTo>
                  <a:pt x="5619" y="952"/>
                </a:lnTo>
                <a:lnTo>
                  <a:pt x="5457" y="929"/>
                </a:lnTo>
                <a:lnTo>
                  <a:pt x="5294" y="906"/>
                </a:lnTo>
                <a:lnTo>
                  <a:pt x="5271" y="906"/>
                </a:lnTo>
                <a:lnTo>
                  <a:pt x="5109" y="929"/>
                </a:lnTo>
                <a:lnTo>
                  <a:pt x="4946" y="952"/>
                </a:lnTo>
                <a:lnTo>
                  <a:pt x="4807" y="999"/>
                </a:lnTo>
                <a:lnTo>
                  <a:pt x="4667" y="1068"/>
                </a:lnTo>
                <a:lnTo>
                  <a:pt x="4528" y="1185"/>
                </a:lnTo>
                <a:lnTo>
                  <a:pt x="4435" y="1324"/>
                </a:lnTo>
                <a:lnTo>
                  <a:pt x="4389" y="1486"/>
                </a:lnTo>
                <a:lnTo>
                  <a:pt x="4389" y="1672"/>
                </a:lnTo>
                <a:lnTo>
                  <a:pt x="4342" y="1486"/>
                </a:lnTo>
                <a:lnTo>
                  <a:pt x="4366" y="1394"/>
                </a:lnTo>
                <a:lnTo>
                  <a:pt x="4366" y="1301"/>
                </a:lnTo>
                <a:lnTo>
                  <a:pt x="4412" y="1208"/>
                </a:lnTo>
                <a:lnTo>
                  <a:pt x="4459" y="1138"/>
                </a:lnTo>
                <a:lnTo>
                  <a:pt x="4598" y="976"/>
                </a:lnTo>
                <a:lnTo>
                  <a:pt x="4621" y="952"/>
                </a:lnTo>
                <a:lnTo>
                  <a:pt x="4575" y="860"/>
                </a:lnTo>
                <a:lnTo>
                  <a:pt x="4505" y="767"/>
                </a:lnTo>
                <a:lnTo>
                  <a:pt x="4435" y="674"/>
                </a:lnTo>
                <a:lnTo>
                  <a:pt x="4342" y="604"/>
                </a:lnTo>
                <a:lnTo>
                  <a:pt x="4133" y="465"/>
                </a:lnTo>
                <a:lnTo>
                  <a:pt x="3878" y="372"/>
                </a:lnTo>
                <a:lnTo>
                  <a:pt x="3553" y="302"/>
                </a:lnTo>
                <a:lnTo>
                  <a:pt x="3205" y="279"/>
                </a:lnTo>
                <a:lnTo>
                  <a:pt x="3019" y="279"/>
                </a:lnTo>
                <a:lnTo>
                  <a:pt x="2810" y="302"/>
                </a:lnTo>
                <a:lnTo>
                  <a:pt x="2555" y="372"/>
                </a:lnTo>
                <a:lnTo>
                  <a:pt x="2299" y="465"/>
                </a:lnTo>
                <a:lnTo>
                  <a:pt x="2067" y="581"/>
                </a:lnTo>
                <a:lnTo>
                  <a:pt x="1835" y="743"/>
                </a:lnTo>
                <a:lnTo>
                  <a:pt x="1649" y="929"/>
                </a:lnTo>
                <a:lnTo>
                  <a:pt x="1510" y="1161"/>
                </a:lnTo>
                <a:lnTo>
                  <a:pt x="1417" y="1417"/>
                </a:lnTo>
                <a:lnTo>
                  <a:pt x="1371" y="1672"/>
                </a:lnTo>
                <a:lnTo>
                  <a:pt x="1417" y="1835"/>
                </a:lnTo>
                <a:lnTo>
                  <a:pt x="1371" y="1742"/>
                </a:lnTo>
                <a:lnTo>
                  <a:pt x="1324" y="1649"/>
                </a:lnTo>
                <a:lnTo>
                  <a:pt x="1255" y="1579"/>
                </a:lnTo>
                <a:lnTo>
                  <a:pt x="1185" y="1510"/>
                </a:lnTo>
                <a:lnTo>
                  <a:pt x="1092" y="1463"/>
                </a:lnTo>
                <a:lnTo>
                  <a:pt x="999" y="1440"/>
                </a:lnTo>
                <a:lnTo>
                  <a:pt x="814" y="1394"/>
                </a:lnTo>
                <a:lnTo>
                  <a:pt x="767" y="1394"/>
                </a:lnTo>
                <a:lnTo>
                  <a:pt x="581" y="1417"/>
                </a:lnTo>
                <a:lnTo>
                  <a:pt x="419" y="1486"/>
                </a:lnTo>
                <a:lnTo>
                  <a:pt x="256" y="1579"/>
                </a:lnTo>
                <a:lnTo>
                  <a:pt x="117" y="1695"/>
                </a:lnTo>
                <a:lnTo>
                  <a:pt x="71" y="1788"/>
                </a:lnTo>
                <a:lnTo>
                  <a:pt x="47" y="1858"/>
                </a:lnTo>
                <a:lnTo>
                  <a:pt x="1" y="2067"/>
                </a:lnTo>
                <a:lnTo>
                  <a:pt x="1" y="2253"/>
                </a:lnTo>
                <a:lnTo>
                  <a:pt x="24" y="2345"/>
                </a:lnTo>
                <a:lnTo>
                  <a:pt x="47" y="2415"/>
                </a:lnTo>
                <a:lnTo>
                  <a:pt x="94" y="2485"/>
                </a:lnTo>
                <a:lnTo>
                  <a:pt x="163" y="2554"/>
                </a:lnTo>
                <a:lnTo>
                  <a:pt x="233" y="2578"/>
                </a:lnTo>
                <a:lnTo>
                  <a:pt x="326" y="2601"/>
                </a:lnTo>
                <a:lnTo>
                  <a:pt x="721" y="2601"/>
                </a:lnTo>
                <a:lnTo>
                  <a:pt x="2346" y="2578"/>
                </a:lnTo>
                <a:lnTo>
                  <a:pt x="8057" y="2578"/>
                </a:lnTo>
                <a:lnTo>
                  <a:pt x="8452" y="2601"/>
                </a:lnTo>
                <a:lnTo>
                  <a:pt x="8568" y="2601"/>
                </a:lnTo>
                <a:lnTo>
                  <a:pt x="8661" y="2578"/>
                </a:lnTo>
                <a:lnTo>
                  <a:pt x="8754" y="2554"/>
                </a:lnTo>
                <a:lnTo>
                  <a:pt x="8823" y="2508"/>
                </a:lnTo>
                <a:lnTo>
                  <a:pt x="8916" y="2461"/>
                </a:lnTo>
                <a:lnTo>
                  <a:pt x="8963" y="2392"/>
                </a:lnTo>
                <a:lnTo>
                  <a:pt x="9009" y="2322"/>
                </a:lnTo>
                <a:lnTo>
                  <a:pt x="9032" y="2229"/>
                </a:lnTo>
                <a:lnTo>
                  <a:pt x="9032" y="2136"/>
                </a:lnTo>
                <a:lnTo>
                  <a:pt x="9032" y="2044"/>
                </a:lnTo>
                <a:lnTo>
                  <a:pt x="8986" y="1951"/>
                </a:lnTo>
                <a:lnTo>
                  <a:pt x="8916" y="1881"/>
                </a:lnTo>
                <a:lnTo>
                  <a:pt x="8870" y="1811"/>
                </a:lnTo>
                <a:lnTo>
                  <a:pt x="8800" y="1788"/>
                </a:lnTo>
                <a:lnTo>
                  <a:pt x="8730" y="1765"/>
                </a:lnTo>
                <a:lnTo>
                  <a:pt x="8638" y="1742"/>
                </a:lnTo>
                <a:lnTo>
                  <a:pt x="8568" y="1742"/>
                </a:lnTo>
                <a:lnTo>
                  <a:pt x="8475" y="1765"/>
                </a:lnTo>
                <a:lnTo>
                  <a:pt x="8568" y="1719"/>
                </a:lnTo>
                <a:lnTo>
                  <a:pt x="8591" y="1719"/>
                </a:lnTo>
                <a:lnTo>
                  <a:pt x="8614" y="1556"/>
                </a:lnTo>
                <a:lnTo>
                  <a:pt x="8638" y="1417"/>
                </a:lnTo>
                <a:lnTo>
                  <a:pt x="8614" y="1277"/>
                </a:lnTo>
                <a:lnTo>
                  <a:pt x="8568" y="1115"/>
                </a:lnTo>
                <a:lnTo>
                  <a:pt x="8498" y="999"/>
                </a:lnTo>
                <a:lnTo>
                  <a:pt x="8405" y="860"/>
                </a:lnTo>
                <a:lnTo>
                  <a:pt x="8289" y="767"/>
                </a:lnTo>
                <a:lnTo>
                  <a:pt x="8173" y="674"/>
                </a:lnTo>
                <a:lnTo>
                  <a:pt x="8057" y="604"/>
                </a:lnTo>
                <a:lnTo>
                  <a:pt x="7918" y="558"/>
                </a:lnTo>
                <a:lnTo>
                  <a:pt x="7778" y="535"/>
                </a:lnTo>
                <a:lnTo>
                  <a:pt x="7570" y="535"/>
                </a:lnTo>
                <a:lnTo>
                  <a:pt x="7407" y="558"/>
                </a:lnTo>
                <a:lnTo>
                  <a:pt x="7268" y="604"/>
                </a:lnTo>
                <a:lnTo>
                  <a:pt x="7128" y="674"/>
                </a:lnTo>
                <a:lnTo>
                  <a:pt x="6989" y="790"/>
                </a:lnTo>
                <a:lnTo>
                  <a:pt x="7128" y="651"/>
                </a:lnTo>
                <a:lnTo>
                  <a:pt x="7082" y="488"/>
                </a:lnTo>
                <a:lnTo>
                  <a:pt x="7012" y="349"/>
                </a:lnTo>
                <a:lnTo>
                  <a:pt x="6896" y="209"/>
                </a:lnTo>
                <a:lnTo>
                  <a:pt x="6757" y="117"/>
                </a:lnTo>
                <a:lnTo>
                  <a:pt x="6618" y="70"/>
                </a:lnTo>
                <a:lnTo>
                  <a:pt x="6502" y="24"/>
                </a:lnTo>
                <a:lnTo>
                  <a:pt x="6385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7" name="Google Shape;3757;p35">
            <a:extLst>
              <a:ext uri="{FF2B5EF4-FFF2-40B4-BE49-F238E27FC236}">
                <a16:creationId xmlns:a16="http://schemas.microsoft.com/office/drawing/2014/main" id="{4BEFC4B0-F6EE-834B-F76D-7659A8263DCC}"/>
              </a:ext>
            </a:extLst>
          </p:cNvPr>
          <p:cNvSpPr/>
          <p:nvPr/>
        </p:nvSpPr>
        <p:spPr>
          <a:xfrm>
            <a:off x="944051" y="877796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8" name="Google Shape;3758;p35">
            <a:extLst>
              <a:ext uri="{FF2B5EF4-FFF2-40B4-BE49-F238E27FC236}">
                <a16:creationId xmlns:a16="http://schemas.microsoft.com/office/drawing/2014/main" id="{867A0FE1-2D1D-644D-42C0-C3B80B0667C6}"/>
              </a:ext>
            </a:extLst>
          </p:cNvPr>
          <p:cNvSpPr/>
          <p:nvPr/>
        </p:nvSpPr>
        <p:spPr>
          <a:xfrm rot="1159801">
            <a:off x="1119900" y="9864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9" name="Google Shape;3759;p35">
            <a:extLst>
              <a:ext uri="{FF2B5EF4-FFF2-40B4-BE49-F238E27FC236}">
                <a16:creationId xmlns:a16="http://schemas.microsoft.com/office/drawing/2014/main" id="{904A4910-A806-4968-17D5-0FEDDDB8EF80}"/>
              </a:ext>
            </a:extLst>
          </p:cNvPr>
          <p:cNvSpPr/>
          <p:nvPr/>
        </p:nvSpPr>
        <p:spPr>
          <a:xfrm rot="1159801">
            <a:off x="6687712" y="1063009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9E744A4-35EC-8F75-C8EE-6F38163F06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37416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9" name="Google Shape;4429;p40"/>
          <p:cNvSpPr/>
          <p:nvPr/>
        </p:nvSpPr>
        <p:spPr>
          <a:xfrm flipH="1">
            <a:off x="4622596" y="3455838"/>
            <a:ext cx="4622473" cy="87057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0" name="Google Shape;4430;p40"/>
          <p:cNvSpPr/>
          <p:nvPr/>
        </p:nvSpPr>
        <p:spPr>
          <a:xfrm flipH="1">
            <a:off x="124" y="3455838"/>
            <a:ext cx="4622473" cy="87057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1" name="Google Shape;4431;p40"/>
          <p:cNvSpPr/>
          <p:nvPr/>
        </p:nvSpPr>
        <p:spPr>
          <a:xfrm>
            <a:off x="100" y="4147400"/>
            <a:ext cx="9144000" cy="45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2" name="Google Shape;4432;p40"/>
          <p:cNvGrpSpPr/>
          <p:nvPr/>
        </p:nvGrpSpPr>
        <p:grpSpPr>
          <a:xfrm>
            <a:off x="3361048" y="3662061"/>
            <a:ext cx="2783549" cy="1591677"/>
            <a:chOff x="-2150675" y="3642792"/>
            <a:chExt cx="2044472" cy="1169062"/>
          </a:xfrm>
        </p:grpSpPr>
        <p:sp>
          <p:nvSpPr>
            <p:cNvPr id="4433" name="Google Shape;4433;p40"/>
            <p:cNvSpPr/>
            <p:nvPr/>
          </p:nvSpPr>
          <p:spPr>
            <a:xfrm flipH="1">
              <a:off x="-671747" y="4306283"/>
              <a:ext cx="189397" cy="227004"/>
            </a:xfrm>
            <a:custGeom>
              <a:avLst/>
              <a:gdLst/>
              <a:ahLst/>
              <a:cxnLst/>
              <a:rect l="l" t="t" r="r" b="b"/>
              <a:pathLst>
                <a:path w="3971" h="4760" extrusionOk="0">
                  <a:moveTo>
                    <a:pt x="47" y="0"/>
                  </a:moveTo>
                  <a:lnTo>
                    <a:pt x="0" y="46"/>
                  </a:lnTo>
                  <a:lnTo>
                    <a:pt x="3901" y="4759"/>
                  </a:lnTo>
                  <a:lnTo>
                    <a:pt x="3970" y="4713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40"/>
            <p:cNvSpPr/>
            <p:nvPr/>
          </p:nvSpPr>
          <p:spPr>
            <a:xfrm flipH="1">
              <a:off x="-665067" y="4300700"/>
              <a:ext cx="170553" cy="132911"/>
            </a:xfrm>
            <a:custGeom>
              <a:avLst/>
              <a:gdLst/>
              <a:ahLst/>
              <a:cxnLst/>
              <a:rect l="l" t="t" r="r" b="b"/>
              <a:pathLst>
                <a:path w="3553" h="2695" extrusionOk="0">
                  <a:moveTo>
                    <a:pt x="70" y="1"/>
                  </a:moveTo>
                  <a:lnTo>
                    <a:pt x="1" y="71"/>
                  </a:lnTo>
                  <a:lnTo>
                    <a:pt x="3506" y="2694"/>
                  </a:lnTo>
                  <a:lnTo>
                    <a:pt x="3553" y="26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40"/>
            <p:cNvSpPr/>
            <p:nvPr/>
          </p:nvSpPr>
          <p:spPr>
            <a:xfrm flipH="1">
              <a:off x="-458024" y="4300703"/>
              <a:ext cx="149524" cy="192715"/>
            </a:xfrm>
            <a:custGeom>
              <a:avLst/>
              <a:gdLst/>
              <a:ahLst/>
              <a:cxnLst/>
              <a:rect l="l" t="t" r="r" b="b"/>
              <a:pathLst>
                <a:path w="3135" h="4041" extrusionOk="0">
                  <a:moveTo>
                    <a:pt x="3065" y="1"/>
                  </a:moveTo>
                  <a:lnTo>
                    <a:pt x="0" y="3994"/>
                  </a:lnTo>
                  <a:lnTo>
                    <a:pt x="47" y="4041"/>
                  </a:lnTo>
                  <a:lnTo>
                    <a:pt x="3135" y="71"/>
                  </a:lnTo>
                  <a:lnTo>
                    <a:pt x="30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40"/>
            <p:cNvSpPr/>
            <p:nvPr/>
          </p:nvSpPr>
          <p:spPr>
            <a:xfrm flipH="1">
              <a:off x="-470187" y="4306283"/>
              <a:ext cx="103021" cy="187136"/>
            </a:xfrm>
            <a:custGeom>
              <a:avLst/>
              <a:gdLst/>
              <a:ahLst/>
              <a:cxnLst/>
              <a:rect l="l" t="t" r="r" b="b"/>
              <a:pathLst>
                <a:path w="2160" h="3924" extrusionOk="0">
                  <a:moveTo>
                    <a:pt x="2090" y="0"/>
                  </a:moveTo>
                  <a:lnTo>
                    <a:pt x="1" y="3877"/>
                  </a:lnTo>
                  <a:lnTo>
                    <a:pt x="71" y="3924"/>
                  </a:lnTo>
                  <a:lnTo>
                    <a:pt x="2160" y="46"/>
                  </a:lnTo>
                  <a:lnTo>
                    <a:pt x="20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40"/>
            <p:cNvSpPr/>
            <p:nvPr/>
          </p:nvSpPr>
          <p:spPr>
            <a:xfrm flipH="1">
              <a:off x="-1998417" y="3727618"/>
              <a:ext cx="233825" cy="277386"/>
            </a:xfrm>
            <a:custGeom>
              <a:avLst/>
              <a:gdLst/>
              <a:ahLst/>
              <a:cxnLst/>
              <a:rect l="l" t="t" r="r" b="b"/>
              <a:pathLst>
                <a:path w="4992" h="5922" extrusionOk="0">
                  <a:moveTo>
                    <a:pt x="418" y="1"/>
                  </a:moveTo>
                  <a:lnTo>
                    <a:pt x="0" y="94"/>
                  </a:lnTo>
                  <a:lnTo>
                    <a:pt x="186" y="303"/>
                  </a:lnTo>
                  <a:lnTo>
                    <a:pt x="534" y="744"/>
                  </a:lnTo>
                  <a:lnTo>
                    <a:pt x="1115" y="1463"/>
                  </a:lnTo>
                  <a:lnTo>
                    <a:pt x="1486" y="1881"/>
                  </a:lnTo>
                  <a:lnTo>
                    <a:pt x="2020" y="2555"/>
                  </a:lnTo>
                  <a:lnTo>
                    <a:pt x="2368" y="2973"/>
                  </a:lnTo>
                  <a:lnTo>
                    <a:pt x="2902" y="3623"/>
                  </a:lnTo>
                  <a:lnTo>
                    <a:pt x="3250" y="4041"/>
                  </a:lnTo>
                  <a:lnTo>
                    <a:pt x="4063" y="5016"/>
                  </a:lnTo>
                  <a:lnTo>
                    <a:pt x="4992" y="5921"/>
                  </a:lnTo>
                  <a:lnTo>
                    <a:pt x="4620" y="4528"/>
                  </a:lnTo>
                  <a:lnTo>
                    <a:pt x="4388" y="4296"/>
                  </a:lnTo>
                  <a:lnTo>
                    <a:pt x="3993" y="3855"/>
                  </a:lnTo>
                  <a:lnTo>
                    <a:pt x="3970" y="3855"/>
                  </a:lnTo>
                  <a:lnTo>
                    <a:pt x="3367" y="3182"/>
                  </a:lnTo>
                  <a:lnTo>
                    <a:pt x="2949" y="2740"/>
                  </a:lnTo>
                  <a:lnTo>
                    <a:pt x="2322" y="2067"/>
                  </a:lnTo>
                  <a:lnTo>
                    <a:pt x="1927" y="1626"/>
                  </a:lnTo>
                  <a:lnTo>
                    <a:pt x="1231" y="883"/>
                  </a:lnTo>
                  <a:lnTo>
                    <a:pt x="836" y="465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40"/>
            <p:cNvSpPr/>
            <p:nvPr/>
          </p:nvSpPr>
          <p:spPr>
            <a:xfrm flipH="1">
              <a:off x="-2003847" y="3921204"/>
              <a:ext cx="34849" cy="101174"/>
            </a:xfrm>
            <a:custGeom>
              <a:avLst/>
              <a:gdLst/>
              <a:ahLst/>
              <a:cxnLst/>
              <a:rect l="l" t="t" r="r" b="b"/>
              <a:pathLst>
                <a:path w="744" h="2160" extrusionOk="0">
                  <a:moveTo>
                    <a:pt x="349" y="0"/>
                  </a:moveTo>
                  <a:lnTo>
                    <a:pt x="47" y="1068"/>
                  </a:lnTo>
                  <a:lnTo>
                    <a:pt x="47" y="1579"/>
                  </a:lnTo>
                  <a:lnTo>
                    <a:pt x="349" y="1579"/>
                  </a:lnTo>
                  <a:lnTo>
                    <a:pt x="419" y="1602"/>
                  </a:lnTo>
                  <a:lnTo>
                    <a:pt x="442" y="1672"/>
                  </a:lnTo>
                  <a:lnTo>
                    <a:pt x="419" y="1718"/>
                  </a:lnTo>
                  <a:lnTo>
                    <a:pt x="349" y="1742"/>
                  </a:lnTo>
                  <a:lnTo>
                    <a:pt x="1" y="1742"/>
                  </a:lnTo>
                  <a:lnTo>
                    <a:pt x="1" y="2160"/>
                  </a:lnTo>
                  <a:lnTo>
                    <a:pt x="744" y="2160"/>
                  </a:lnTo>
                  <a:lnTo>
                    <a:pt x="744" y="442"/>
                  </a:lnTo>
                  <a:lnTo>
                    <a:pt x="744" y="302"/>
                  </a:lnTo>
                  <a:lnTo>
                    <a:pt x="7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40"/>
            <p:cNvSpPr/>
            <p:nvPr/>
          </p:nvSpPr>
          <p:spPr>
            <a:xfrm flipH="1">
              <a:off x="-1246972" y="4406763"/>
              <a:ext cx="14146" cy="21781"/>
            </a:xfrm>
            <a:custGeom>
              <a:avLst/>
              <a:gdLst/>
              <a:ahLst/>
              <a:cxnLst/>
              <a:rect l="l" t="t" r="r" b="b"/>
              <a:pathLst>
                <a:path w="302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40"/>
            <p:cNvSpPr/>
            <p:nvPr/>
          </p:nvSpPr>
          <p:spPr>
            <a:xfrm flipH="1">
              <a:off x="-1274185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40"/>
            <p:cNvSpPr/>
            <p:nvPr/>
          </p:nvSpPr>
          <p:spPr>
            <a:xfrm flipH="1">
              <a:off x="-1299197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25" y="46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40"/>
            <p:cNvSpPr/>
            <p:nvPr/>
          </p:nvSpPr>
          <p:spPr>
            <a:xfrm flipH="1">
              <a:off x="-1326364" y="4406763"/>
              <a:ext cx="14146" cy="21781"/>
            </a:xfrm>
            <a:custGeom>
              <a:avLst/>
              <a:gdLst/>
              <a:ahLst/>
              <a:cxnLst/>
              <a:rect l="l" t="t" r="r" b="b"/>
              <a:pathLst>
                <a:path w="302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40"/>
            <p:cNvSpPr/>
            <p:nvPr/>
          </p:nvSpPr>
          <p:spPr>
            <a:xfrm flipH="1">
              <a:off x="-682065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40"/>
            <p:cNvSpPr/>
            <p:nvPr/>
          </p:nvSpPr>
          <p:spPr>
            <a:xfrm flipH="1">
              <a:off x="-709232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40"/>
            <p:cNvSpPr/>
            <p:nvPr/>
          </p:nvSpPr>
          <p:spPr>
            <a:xfrm flipH="1">
              <a:off x="-733166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3" y="46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40"/>
            <p:cNvSpPr/>
            <p:nvPr/>
          </p:nvSpPr>
          <p:spPr>
            <a:xfrm flipH="1">
              <a:off x="-761457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40"/>
            <p:cNvSpPr/>
            <p:nvPr/>
          </p:nvSpPr>
          <p:spPr>
            <a:xfrm flipH="1">
              <a:off x="-828326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40"/>
            <p:cNvSpPr/>
            <p:nvPr/>
          </p:nvSpPr>
          <p:spPr>
            <a:xfrm flipH="1">
              <a:off x="-854416" y="4406763"/>
              <a:ext cx="14146" cy="21781"/>
            </a:xfrm>
            <a:custGeom>
              <a:avLst/>
              <a:gdLst/>
              <a:ahLst/>
              <a:cxnLst/>
              <a:rect l="l" t="t" r="r" b="b"/>
              <a:pathLst>
                <a:path w="302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40"/>
            <p:cNvSpPr/>
            <p:nvPr/>
          </p:nvSpPr>
          <p:spPr>
            <a:xfrm flipH="1">
              <a:off x="-879428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40"/>
            <p:cNvSpPr/>
            <p:nvPr/>
          </p:nvSpPr>
          <p:spPr>
            <a:xfrm flipH="1">
              <a:off x="-906641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40"/>
            <p:cNvSpPr/>
            <p:nvPr/>
          </p:nvSpPr>
          <p:spPr>
            <a:xfrm flipH="1">
              <a:off x="-1055587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40"/>
            <p:cNvSpPr/>
            <p:nvPr/>
          </p:nvSpPr>
          <p:spPr>
            <a:xfrm flipH="1">
              <a:off x="-1081723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40"/>
            <p:cNvSpPr/>
            <p:nvPr/>
          </p:nvSpPr>
          <p:spPr>
            <a:xfrm flipH="1">
              <a:off x="-1106735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25" y="46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40"/>
            <p:cNvSpPr/>
            <p:nvPr/>
          </p:nvSpPr>
          <p:spPr>
            <a:xfrm flipH="1">
              <a:off x="-1133902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40"/>
            <p:cNvSpPr/>
            <p:nvPr/>
          </p:nvSpPr>
          <p:spPr>
            <a:xfrm flipH="1">
              <a:off x="-1518873" y="3903780"/>
              <a:ext cx="20703" cy="28338"/>
            </a:xfrm>
            <a:custGeom>
              <a:avLst/>
              <a:gdLst/>
              <a:ahLst/>
              <a:cxnLst/>
              <a:rect l="l" t="t" r="r" b="b"/>
              <a:pathLst>
                <a:path w="442" h="605" extrusionOk="0">
                  <a:moveTo>
                    <a:pt x="116" y="1"/>
                  </a:moveTo>
                  <a:lnTo>
                    <a:pt x="139" y="47"/>
                  </a:lnTo>
                  <a:lnTo>
                    <a:pt x="116" y="140"/>
                  </a:lnTo>
                  <a:lnTo>
                    <a:pt x="93" y="187"/>
                  </a:lnTo>
                  <a:lnTo>
                    <a:pt x="70" y="233"/>
                  </a:lnTo>
                  <a:lnTo>
                    <a:pt x="23" y="280"/>
                  </a:lnTo>
                  <a:lnTo>
                    <a:pt x="0" y="372"/>
                  </a:lnTo>
                  <a:lnTo>
                    <a:pt x="0" y="442"/>
                  </a:lnTo>
                  <a:lnTo>
                    <a:pt x="46" y="512"/>
                  </a:lnTo>
                  <a:lnTo>
                    <a:pt x="93" y="558"/>
                  </a:lnTo>
                  <a:lnTo>
                    <a:pt x="139" y="605"/>
                  </a:lnTo>
                  <a:lnTo>
                    <a:pt x="325" y="605"/>
                  </a:lnTo>
                  <a:lnTo>
                    <a:pt x="395" y="535"/>
                  </a:lnTo>
                  <a:lnTo>
                    <a:pt x="418" y="512"/>
                  </a:lnTo>
                  <a:lnTo>
                    <a:pt x="441" y="465"/>
                  </a:lnTo>
                  <a:lnTo>
                    <a:pt x="441" y="372"/>
                  </a:lnTo>
                  <a:lnTo>
                    <a:pt x="418" y="326"/>
                  </a:lnTo>
                  <a:lnTo>
                    <a:pt x="395" y="303"/>
                  </a:lnTo>
                  <a:lnTo>
                    <a:pt x="348" y="396"/>
                  </a:lnTo>
                  <a:lnTo>
                    <a:pt x="325" y="442"/>
                  </a:lnTo>
                  <a:lnTo>
                    <a:pt x="279" y="465"/>
                  </a:lnTo>
                  <a:lnTo>
                    <a:pt x="255" y="465"/>
                  </a:lnTo>
                  <a:lnTo>
                    <a:pt x="186" y="442"/>
                  </a:lnTo>
                  <a:lnTo>
                    <a:pt x="139" y="396"/>
                  </a:lnTo>
                  <a:lnTo>
                    <a:pt x="139" y="326"/>
                  </a:lnTo>
                  <a:lnTo>
                    <a:pt x="163" y="280"/>
                  </a:lnTo>
                  <a:lnTo>
                    <a:pt x="232" y="233"/>
                  </a:lnTo>
                  <a:lnTo>
                    <a:pt x="255" y="163"/>
                  </a:lnTo>
                  <a:lnTo>
                    <a:pt x="302" y="94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40"/>
            <p:cNvSpPr/>
            <p:nvPr/>
          </p:nvSpPr>
          <p:spPr>
            <a:xfrm flipH="1">
              <a:off x="-1526461" y="3765698"/>
              <a:ext cx="4403" cy="85951"/>
            </a:xfrm>
            <a:custGeom>
              <a:avLst/>
              <a:gdLst/>
              <a:ahLst/>
              <a:cxnLst/>
              <a:rect l="l" t="t" r="r" b="b"/>
              <a:pathLst>
                <a:path w="94" h="1835" extrusionOk="0">
                  <a:moveTo>
                    <a:pt x="1" y="0"/>
                  </a:moveTo>
                  <a:lnTo>
                    <a:pt x="1" y="1835"/>
                  </a:lnTo>
                  <a:lnTo>
                    <a:pt x="94" y="183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40"/>
            <p:cNvSpPr/>
            <p:nvPr/>
          </p:nvSpPr>
          <p:spPr>
            <a:xfrm flipH="1">
              <a:off x="-1499294" y="3765698"/>
              <a:ext cx="4403" cy="85951"/>
            </a:xfrm>
            <a:custGeom>
              <a:avLst/>
              <a:gdLst/>
              <a:ahLst/>
              <a:cxnLst/>
              <a:rect l="l" t="t" r="r" b="b"/>
              <a:pathLst>
                <a:path w="94" h="1835" extrusionOk="0">
                  <a:moveTo>
                    <a:pt x="0" y="0"/>
                  </a:moveTo>
                  <a:lnTo>
                    <a:pt x="0" y="1835"/>
                  </a:lnTo>
                  <a:lnTo>
                    <a:pt x="93" y="1835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40"/>
            <p:cNvSpPr/>
            <p:nvPr/>
          </p:nvSpPr>
          <p:spPr>
            <a:xfrm flipH="1">
              <a:off x="-1515595" y="3901626"/>
              <a:ext cx="13115" cy="4403"/>
            </a:xfrm>
            <a:custGeom>
              <a:avLst/>
              <a:gdLst/>
              <a:ahLst/>
              <a:cxnLst/>
              <a:rect l="l" t="t" r="r" b="b"/>
              <a:pathLst>
                <a:path w="280" h="94" extrusionOk="0">
                  <a:moveTo>
                    <a:pt x="1" y="0"/>
                  </a:moveTo>
                  <a:lnTo>
                    <a:pt x="24" y="93"/>
                  </a:lnTo>
                  <a:lnTo>
                    <a:pt x="256" y="93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40"/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extrusionOk="0">
                  <a:moveTo>
                    <a:pt x="0" y="1"/>
                  </a:moveTo>
                  <a:lnTo>
                    <a:pt x="93" y="279"/>
                  </a:lnTo>
                  <a:lnTo>
                    <a:pt x="581" y="279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2C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40"/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fill="none" extrusionOk="0">
                  <a:moveTo>
                    <a:pt x="0" y="1"/>
                  </a:moveTo>
                  <a:lnTo>
                    <a:pt x="93" y="279"/>
                  </a:lnTo>
                  <a:lnTo>
                    <a:pt x="186" y="279"/>
                  </a:lnTo>
                  <a:lnTo>
                    <a:pt x="465" y="279"/>
                  </a:lnTo>
                  <a:lnTo>
                    <a:pt x="581" y="279"/>
                  </a:lnTo>
                  <a:lnTo>
                    <a:pt x="67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40"/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extrusionOk="0">
                  <a:moveTo>
                    <a:pt x="0" y="1"/>
                  </a:moveTo>
                  <a:lnTo>
                    <a:pt x="93" y="279"/>
                  </a:lnTo>
                  <a:lnTo>
                    <a:pt x="581" y="279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40"/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fill="none" extrusionOk="0">
                  <a:moveTo>
                    <a:pt x="0" y="1"/>
                  </a:moveTo>
                  <a:lnTo>
                    <a:pt x="93" y="279"/>
                  </a:lnTo>
                  <a:lnTo>
                    <a:pt x="186" y="279"/>
                  </a:lnTo>
                  <a:lnTo>
                    <a:pt x="465" y="279"/>
                  </a:lnTo>
                  <a:lnTo>
                    <a:pt x="581" y="279"/>
                  </a:lnTo>
                  <a:lnTo>
                    <a:pt x="67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40"/>
            <p:cNvSpPr/>
            <p:nvPr/>
          </p:nvSpPr>
          <p:spPr>
            <a:xfrm flipH="1">
              <a:off x="-1528663" y="3845091"/>
              <a:ext cx="37050" cy="43514"/>
            </a:xfrm>
            <a:custGeom>
              <a:avLst/>
              <a:gdLst/>
              <a:ahLst/>
              <a:cxnLst/>
              <a:rect l="l" t="t" r="r" b="b"/>
              <a:pathLst>
                <a:path w="791" h="929" extrusionOk="0">
                  <a:moveTo>
                    <a:pt x="1" y="0"/>
                  </a:moveTo>
                  <a:lnTo>
                    <a:pt x="47" y="929"/>
                  </a:lnTo>
                  <a:lnTo>
                    <a:pt x="720" y="929"/>
                  </a:lnTo>
                  <a:lnTo>
                    <a:pt x="790" y="0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40"/>
            <p:cNvSpPr/>
            <p:nvPr/>
          </p:nvSpPr>
          <p:spPr>
            <a:xfrm flipH="1">
              <a:off x="-1528663" y="3845091"/>
              <a:ext cx="37050" cy="43514"/>
            </a:xfrm>
            <a:custGeom>
              <a:avLst/>
              <a:gdLst/>
              <a:ahLst/>
              <a:cxnLst/>
              <a:rect l="l" t="t" r="r" b="b"/>
              <a:pathLst>
                <a:path w="791" h="929" fill="none" extrusionOk="0">
                  <a:moveTo>
                    <a:pt x="1" y="0"/>
                  </a:moveTo>
                  <a:lnTo>
                    <a:pt x="47" y="929"/>
                  </a:lnTo>
                  <a:lnTo>
                    <a:pt x="720" y="929"/>
                  </a:lnTo>
                  <a:lnTo>
                    <a:pt x="790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40"/>
            <p:cNvSpPr/>
            <p:nvPr/>
          </p:nvSpPr>
          <p:spPr>
            <a:xfrm flipH="1">
              <a:off x="-1528663" y="3845091"/>
              <a:ext cx="37050" cy="43514"/>
            </a:xfrm>
            <a:custGeom>
              <a:avLst/>
              <a:gdLst/>
              <a:ahLst/>
              <a:cxnLst/>
              <a:rect l="l" t="t" r="r" b="b"/>
              <a:pathLst>
                <a:path w="791" h="929" extrusionOk="0">
                  <a:moveTo>
                    <a:pt x="1" y="0"/>
                  </a:moveTo>
                  <a:lnTo>
                    <a:pt x="47" y="929"/>
                  </a:lnTo>
                  <a:lnTo>
                    <a:pt x="720" y="929"/>
                  </a:lnTo>
                  <a:lnTo>
                    <a:pt x="7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40"/>
            <p:cNvSpPr/>
            <p:nvPr/>
          </p:nvSpPr>
          <p:spPr>
            <a:xfrm flipH="1">
              <a:off x="-1525384" y="3861391"/>
              <a:ext cx="32694" cy="27214"/>
            </a:xfrm>
            <a:custGeom>
              <a:avLst/>
              <a:gdLst/>
              <a:ahLst/>
              <a:cxnLst/>
              <a:rect l="l" t="t" r="r" b="b"/>
              <a:pathLst>
                <a:path w="698" h="581" extrusionOk="0">
                  <a:moveTo>
                    <a:pt x="1" y="0"/>
                  </a:moveTo>
                  <a:lnTo>
                    <a:pt x="24" y="302"/>
                  </a:lnTo>
                  <a:lnTo>
                    <a:pt x="512" y="581"/>
                  </a:lnTo>
                  <a:lnTo>
                    <a:pt x="697" y="581"/>
                  </a:lnTo>
                  <a:lnTo>
                    <a:pt x="697" y="4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40"/>
            <p:cNvSpPr/>
            <p:nvPr/>
          </p:nvSpPr>
          <p:spPr>
            <a:xfrm flipH="1">
              <a:off x="-1527539" y="3845091"/>
              <a:ext cx="35926" cy="25059"/>
            </a:xfrm>
            <a:custGeom>
              <a:avLst/>
              <a:gdLst/>
              <a:ahLst/>
              <a:cxnLst/>
              <a:rect l="l" t="t" r="r" b="b"/>
              <a:pathLst>
                <a:path w="767" h="535" extrusionOk="0">
                  <a:moveTo>
                    <a:pt x="1" y="0"/>
                  </a:moveTo>
                  <a:lnTo>
                    <a:pt x="1" y="70"/>
                  </a:lnTo>
                  <a:lnTo>
                    <a:pt x="744" y="534"/>
                  </a:lnTo>
                  <a:lnTo>
                    <a:pt x="767" y="232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40"/>
            <p:cNvSpPr/>
            <p:nvPr/>
          </p:nvSpPr>
          <p:spPr>
            <a:xfrm flipH="1">
              <a:off x="-1525384" y="3847245"/>
              <a:ext cx="6558" cy="6558"/>
            </a:xfrm>
            <a:custGeom>
              <a:avLst/>
              <a:gdLst/>
              <a:ahLst/>
              <a:cxnLst/>
              <a:rect l="l" t="t" r="r" b="b"/>
              <a:pathLst>
                <a:path w="140" h="140" extrusionOk="0">
                  <a:moveTo>
                    <a:pt x="70" y="1"/>
                  </a:moveTo>
                  <a:lnTo>
                    <a:pt x="23" y="24"/>
                  </a:lnTo>
                  <a:lnTo>
                    <a:pt x="0" y="70"/>
                  </a:lnTo>
                  <a:lnTo>
                    <a:pt x="23" y="117"/>
                  </a:lnTo>
                  <a:lnTo>
                    <a:pt x="70" y="140"/>
                  </a:lnTo>
                  <a:lnTo>
                    <a:pt x="116" y="117"/>
                  </a:lnTo>
                  <a:lnTo>
                    <a:pt x="139" y="70"/>
                  </a:lnTo>
                  <a:lnTo>
                    <a:pt x="116" y="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40"/>
            <p:cNvSpPr/>
            <p:nvPr/>
          </p:nvSpPr>
          <p:spPr>
            <a:xfrm flipH="1">
              <a:off x="-1500372" y="3847245"/>
              <a:ext cx="6558" cy="6558"/>
            </a:xfrm>
            <a:custGeom>
              <a:avLst/>
              <a:gdLst/>
              <a:ahLst/>
              <a:cxnLst/>
              <a:rect l="l" t="t" r="r" b="b"/>
              <a:pathLst>
                <a:path w="140" h="140" extrusionOk="0">
                  <a:moveTo>
                    <a:pt x="70" y="1"/>
                  </a:moveTo>
                  <a:lnTo>
                    <a:pt x="23" y="24"/>
                  </a:lnTo>
                  <a:lnTo>
                    <a:pt x="0" y="70"/>
                  </a:lnTo>
                  <a:lnTo>
                    <a:pt x="23" y="117"/>
                  </a:lnTo>
                  <a:lnTo>
                    <a:pt x="70" y="140"/>
                  </a:lnTo>
                  <a:lnTo>
                    <a:pt x="116" y="117"/>
                  </a:lnTo>
                  <a:lnTo>
                    <a:pt x="139" y="70"/>
                  </a:lnTo>
                  <a:lnTo>
                    <a:pt x="116" y="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40"/>
            <p:cNvSpPr/>
            <p:nvPr/>
          </p:nvSpPr>
          <p:spPr>
            <a:xfrm flipH="1">
              <a:off x="-1780944" y="3642792"/>
              <a:ext cx="304554" cy="124032"/>
            </a:xfrm>
            <a:custGeom>
              <a:avLst/>
              <a:gdLst/>
              <a:ahLst/>
              <a:cxnLst/>
              <a:rect l="l" t="t" r="r" b="b"/>
              <a:pathLst>
                <a:path w="6502" h="2648" extrusionOk="0">
                  <a:moveTo>
                    <a:pt x="4876" y="1"/>
                  </a:moveTo>
                  <a:lnTo>
                    <a:pt x="1" y="2648"/>
                  </a:lnTo>
                  <a:lnTo>
                    <a:pt x="442" y="2555"/>
                  </a:lnTo>
                  <a:lnTo>
                    <a:pt x="2322" y="1556"/>
                  </a:lnTo>
                  <a:lnTo>
                    <a:pt x="4853" y="163"/>
                  </a:lnTo>
                  <a:lnTo>
                    <a:pt x="4876" y="187"/>
                  </a:lnTo>
                  <a:lnTo>
                    <a:pt x="6339" y="1464"/>
                  </a:lnTo>
                  <a:lnTo>
                    <a:pt x="6501" y="1440"/>
                  </a:lnTo>
                  <a:lnTo>
                    <a:pt x="48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40"/>
            <p:cNvSpPr/>
            <p:nvPr/>
          </p:nvSpPr>
          <p:spPr>
            <a:xfrm flipH="1">
              <a:off x="-1779861" y="3715674"/>
              <a:ext cx="6604" cy="6558"/>
            </a:xfrm>
            <a:custGeom>
              <a:avLst/>
              <a:gdLst/>
              <a:ahLst/>
              <a:cxnLst/>
              <a:rect l="l" t="t" r="r" b="b"/>
              <a:pathLst>
                <a:path w="141" h="140" extrusionOk="0">
                  <a:moveTo>
                    <a:pt x="71" y="0"/>
                  </a:moveTo>
                  <a:lnTo>
                    <a:pt x="24" y="24"/>
                  </a:lnTo>
                  <a:lnTo>
                    <a:pt x="1" y="70"/>
                  </a:lnTo>
                  <a:lnTo>
                    <a:pt x="24" y="140"/>
                  </a:lnTo>
                  <a:lnTo>
                    <a:pt x="117" y="140"/>
                  </a:lnTo>
                  <a:lnTo>
                    <a:pt x="140" y="70"/>
                  </a:lnTo>
                  <a:lnTo>
                    <a:pt x="117" y="24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40"/>
            <p:cNvSpPr/>
            <p:nvPr/>
          </p:nvSpPr>
          <p:spPr>
            <a:xfrm flipH="1">
              <a:off x="-1734193" y="3742841"/>
              <a:ext cx="6604" cy="6604"/>
            </a:xfrm>
            <a:custGeom>
              <a:avLst/>
              <a:gdLst/>
              <a:ahLst/>
              <a:cxnLst/>
              <a:rect l="l" t="t" r="r" b="b"/>
              <a:pathLst>
                <a:path w="141" h="141" extrusionOk="0">
                  <a:moveTo>
                    <a:pt x="70" y="1"/>
                  </a:moveTo>
                  <a:lnTo>
                    <a:pt x="24" y="24"/>
                  </a:lnTo>
                  <a:lnTo>
                    <a:pt x="1" y="71"/>
                  </a:lnTo>
                  <a:lnTo>
                    <a:pt x="24" y="140"/>
                  </a:lnTo>
                  <a:lnTo>
                    <a:pt x="117" y="140"/>
                  </a:lnTo>
                  <a:lnTo>
                    <a:pt x="140" y="71"/>
                  </a:lnTo>
                  <a:lnTo>
                    <a:pt x="117" y="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40"/>
            <p:cNvSpPr/>
            <p:nvPr/>
          </p:nvSpPr>
          <p:spPr>
            <a:xfrm flipH="1">
              <a:off x="-1516672" y="3773286"/>
              <a:ext cx="9836" cy="9836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70" y="1"/>
                  </a:moveTo>
                  <a:lnTo>
                    <a:pt x="47" y="24"/>
                  </a:lnTo>
                  <a:lnTo>
                    <a:pt x="24" y="47"/>
                  </a:lnTo>
                  <a:lnTo>
                    <a:pt x="1" y="94"/>
                  </a:lnTo>
                  <a:lnTo>
                    <a:pt x="24" y="140"/>
                  </a:lnTo>
                  <a:lnTo>
                    <a:pt x="47" y="163"/>
                  </a:lnTo>
                  <a:lnTo>
                    <a:pt x="70" y="187"/>
                  </a:lnTo>
                  <a:lnTo>
                    <a:pt x="117" y="210"/>
                  </a:lnTo>
                  <a:lnTo>
                    <a:pt x="163" y="187"/>
                  </a:lnTo>
                  <a:lnTo>
                    <a:pt x="187" y="163"/>
                  </a:lnTo>
                  <a:lnTo>
                    <a:pt x="210" y="140"/>
                  </a:lnTo>
                  <a:lnTo>
                    <a:pt x="210" y="94"/>
                  </a:lnTo>
                  <a:lnTo>
                    <a:pt x="210" y="47"/>
                  </a:lnTo>
                  <a:lnTo>
                    <a:pt x="187" y="24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40"/>
            <p:cNvSpPr/>
            <p:nvPr/>
          </p:nvSpPr>
          <p:spPr>
            <a:xfrm flipH="1">
              <a:off x="-1933169" y="3768977"/>
              <a:ext cx="214246" cy="429570"/>
            </a:xfrm>
            <a:custGeom>
              <a:avLst/>
              <a:gdLst/>
              <a:ahLst/>
              <a:cxnLst/>
              <a:rect l="l" t="t" r="r" b="b"/>
              <a:pathLst>
                <a:path w="4574" h="9171" extrusionOk="0">
                  <a:moveTo>
                    <a:pt x="697" y="0"/>
                  </a:moveTo>
                  <a:lnTo>
                    <a:pt x="511" y="47"/>
                  </a:lnTo>
                  <a:lnTo>
                    <a:pt x="163" y="139"/>
                  </a:lnTo>
                  <a:lnTo>
                    <a:pt x="0" y="163"/>
                  </a:lnTo>
                  <a:lnTo>
                    <a:pt x="4272" y="9171"/>
                  </a:lnTo>
                  <a:lnTo>
                    <a:pt x="4272" y="8335"/>
                  </a:lnTo>
                  <a:lnTo>
                    <a:pt x="4272" y="7429"/>
                  </a:lnTo>
                  <a:lnTo>
                    <a:pt x="4272" y="7220"/>
                  </a:lnTo>
                  <a:lnTo>
                    <a:pt x="4574" y="7220"/>
                  </a:lnTo>
                  <a:lnTo>
                    <a:pt x="4434" y="6269"/>
                  </a:lnTo>
                  <a:lnTo>
                    <a:pt x="4342" y="5642"/>
                  </a:lnTo>
                  <a:lnTo>
                    <a:pt x="3993" y="510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40"/>
            <p:cNvSpPr/>
            <p:nvPr/>
          </p:nvSpPr>
          <p:spPr>
            <a:xfrm flipH="1">
              <a:off x="-1786377" y="3710241"/>
              <a:ext cx="325210" cy="87029"/>
            </a:xfrm>
            <a:custGeom>
              <a:avLst/>
              <a:gdLst/>
              <a:ahLst/>
              <a:cxnLst/>
              <a:rect l="l" t="t" r="r" b="b"/>
              <a:pathLst>
                <a:path w="6943" h="1858" extrusionOk="0">
                  <a:moveTo>
                    <a:pt x="6734" y="116"/>
                  </a:moveTo>
                  <a:lnTo>
                    <a:pt x="6780" y="140"/>
                  </a:lnTo>
                  <a:lnTo>
                    <a:pt x="6803" y="186"/>
                  </a:lnTo>
                  <a:lnTo>
                    <a:pt x="6780" y="256"/>
                  </a:lnTo>
                  <a:lnTo>
                    <a:pt x="6687" y="256"/>
                  </a:lnTo>
                  <a:lnTo>
                    <a:pt x="6664" y="186"/>
                  </a:lnTo>
                  <a:lnTo>
                    <a:pt x="6687" y="140"/>
                  </a:lnTo>
                  <a:lnTo>
                    <a:pt x="6734" y="116"/>
                  </a:lnTo>
                  <a:close/>
                  <a:moveTo>
                    <a:pt x="1138" y="1347"/>
                  </a:moveTo>
                  <a:lnTo>
                    <a:pt x="1162" y="1370"/>
                  </a:lnTo>
                  <a:lnTo>
                    <a:pt x="1185" y="1393"/>
                  </a:lnTo>
                  <a:lnTo>
                    <a:pt x="1185" y="1440"/>
                  </a:lnTo>
                  <a:lnTo>
                    <a:pt x="1185" y="1486"/>
                  </a:lnTo>
                  <a:lnTo>
                    <a:pt x="1162" y="1509"/>
                  </a:lnTo>
                  <a:lnTo>
                    <a:pt x="1138" y="1533"/>
                  </a:lnTo>
                  <a:lnTo>
                    <a:pt x="1092" y="1556"/>
                  </a:lnTo>
                  <a:lnTo>
                    <a:pt x="1045" y="1533"/>
                  </a:lnTo>
                  <a:lnTo>
                    <a:pt x="1022" y="1509"/>
                  </a:lnTo>
                  <a:lnTo>
                    <a:pt x="999" y="1486"/>
                  </a:lnTo>
                  <a:lnTo>
                    <a:pt x="976" y="1440"/>
                  </a:lnTo>
                  <a:lnTo>
                    <a:pt x="999" y="1393"/>
                  </a:lnTo>
                  <a:lnTo>
                    <a:pt x="1022" y="1370"/>
                  </a:lnTo>
                  <a:lnTo>
                    <a:pt x="1045" y="1347"/>
                  </a:lnTo>
                  <a:close/>
                  <a:moveTo>
                    <a:pt x="6826" y="0"/>
                  </a:moveTo>
                  <a:lnTo>
                    <a:pt x="6664" y="24"/>
                  </a:lnTo>
                  <a:lnTo>
                    <a:pt x="5457" y="256"/>
                  </a:lnTo>
                  <a:lnTo>
                    <a:pt x="2763" y="743"/>
                  </a:lnTo>
                  <a:lnTo>
                    <a:pt x="767" y="1115"/>
                  </a:lnTo>
                  <a:lnTo>
                    <a:pt x="326" y="1208"/>
                  </a:lnTo>
                  <a:lnTo>
                    <a:pt x="1" y="1277"/>
                  </a:lnTo>
                  <a:lnTo>
                    <a:pt x="47" y="1440"/>
                  </a:lnTo>
                  <a:lnTo>
                    <a:pt x="581" y="1347"/>
                  </a:lnTo>
                  <a:lnTo>
                    <a:pt x="674" y="1533"/>
                  </a:lnTo>
                  <a:lnTo>
                    <a:pt x="720" y="1649"/>
                  </a:lnTo>
                  <a:lnTo>
                    <a:pt x="790" y="1718"/>
                  </a:lnTo>
                  <a:lnTo>
                    <a:pt x="883" y="1788"/>
                  </a:lnTo>
                  <a:lnTo>
                    <a:pt x="976" y="1834"/>
                  </a:lnTo>
                  <a:lnTo>
                    <a:pt x="1115" y="1858"/>
                  </a:lnTo>
                  <a:lnTo>
                    <a:pt x="1208" y="1834"/>
                  </a:lnTo>
                  <a:lnTo>
                    <a:pt x="1324" y="1788"/>
                  </a:lnTo>
                  <a:lnTo>
                    <a:pt x="1417" y="1718"/>
                  </a:lnTo>
                  <a:lnTo>
                    <a:pt x="1487" y="1649"/>
                  </a:lnTo>
                  <a:lnTo>
                    <a:pt x="1579" y="1556"/>
                  </a:lnTo>
                  <a:lnTo>
                    <a:pt x="1695" y="1486"/>
                  </a:lnTo>
                  <a:lnTo>
                    <a:pt x="1951" y="1347"/>
                  </a:lnTo>
                  <a:lnTo>
                    <a:pt x="2276" y="1254"/>
                  </a:lnTo>
                  <a:lnTo>
                    <a:pt x="2601" y="1161"/>
                  </a:lnTo>
                  <a:lnTo>
                    <a:pt x="5364" y="674"/>
                  </a:lnTo>
                  <a:lnTo>
                    <a:pt x="6107" y="534"/>
                  </a:lnTo>
                  <a:lnTo>
                    <a:pt x="6478" y="465"/>
                  </a:lnTo>
                  <a:lnTo>
                    <a:pt x="6896" y="372"/>
                  </a:lnTo>
                  <a:lnTo>
                    <a:pt x="6942" y="302"/>
                  </a:lnTo>
                  <a:lnTo>
                    <a:pt x="6942" y="233"/>
                  </a:lnTo>
                  <a:lnTo>
                    <a:pt x="6942" y="163"/>
                  </a:lnTo>
                  <a:lnTo>
                    <a:pt x="6919" y="93"/>
                  </a:lnTo>
                  <a:lnTo>
                    <a:pt x="6873" y="24"/>
                  </a:lnTo>
                  <a:lnTo>
                    <a:pt x="68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40"/>
            <p:cNvSpPr/>
            <p:nvPr/>
          </p:nvSpPr>
          <p:spPr>
            <a:xfrm flipH="1">
              <a:off x="-1749416" y="3735253"/>
              <a:ext cx="38128" cy="27214"/>
            </a:xfrm>
            <a:custGeom>
              <a:avLst/>
              <a:gdLst/>
              <a:ahLst/>
              <a:cxnLst/>
              <a:rect l="l" t="t" r="r" b="b"/>
              <a:pathLst>
                <a:path w="814" h="581" extrusionOk="0">
                  <a:moveTo>
                    <a:pt x="418" y="163"/>
                  </a:moveTo>
                  <a:lnTo>
                    <a:pt x="465" y="186"/>
                  </a:lnTo>
                  <a:lnTo>
                    <a:pt x="488" y="233"/>
                  </a:lnTo>
                  <a:lnTo>
                    <a:pt x="465" y="302"/>
                  </a:lnTo>
                  <a:lnTo>
                    <a:pt x="372" y="302"/>
                  </a:lnTo>
                  <a:lnTo>
                    <a:pt x="349" y="233"/>
                  </a:lnTo>
                  <a:lnTo>
                    <a:pt x="372" y="186"/>
                  </a:lnTo>
                  <a:lnTo>
                    <a:pt x="418" y="163"/>
                  </a:lnTo>
                  <a:close/>
                  <a:moveTo>
                    <a:pt x="767" y="0"/>
                  </a:moveTo>
                  <a:lnTo>
                    <a:pt x="24" y="140"/>
                  </a:lnTo>
                  <a:lnTo>
                    <a:pt x="1" y="186"/>
                  </a:lnTo>
                  <a:lnTo>
                    <a:pt x="24" y="302"/>
                  </a:lnTo>
                  <a:lnTo>
                    <a:pt x="70" y="395"/>
                  </a:lnTo>
                  <a:lnTo>
                    <a:pt x="140" y="488"/>
                  </a:lnTo>
                  <a:lnTo>
                    <a:pt x="233" y="534"/>
                  </a:lnTo>
                  <a:lnTo>
                    <a:pt x="326" y="581"/>
                  </a:lnTo>
                  <a:lnTo>
                    <a:pt x="395" y="581"/>
                  </a:lnTo>
                  <a:lnTo>
                    <a:pt x="534" y="558"/>
                  </a:lnTo>
                  <a:lnTo>
                    <a:pt x="674" y="488"/>
                  </a:lnTo>
                  <a:lnTo>
                    <a:pt x="720" y="418"/>
                  </a:lnTo>
                  <a:lnTo>
                    <a:pt x="767" y="349"/>
                  </a:lnTo>
                  <a:lnTo>
                    <a:pt x="790" y="279"/>
                  </a:lnTo>
                  <a:lnTo>
                    <a:pt x="813" y="186"/>
                  </a:lnTo>
                  <a:lnTo>
                    <a:pt x="790" y="93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40"/>
            <p:cNvSpPr/>
            <p:nvPr/>
          </p:nvSpPr>
          <p:spPr>
            <a:xfrm flipH="1">
              <a:off x="-1745060" y="3758064"/>
              <a:ext cx="23982" cy="17471"/>
            </a:xfrm>
            <a:custGeom>
              <a:avLst/>
              <a:gdLst/>
              <a:ahLst/>
              <a:cxnLst/>
              <a:rect l="l" t="t" r="r" b="b"/>
              <a:pathLst>
                <a:path w="512" h="373" extrusionOk="0">
                  <a:moveTo>
                    <a:pt x="465" y="1"/>
                  </a:moveTo>
                  <a:lnTo>
                    <a:pt x="325" y="71"/>
                  </a:lnTo>
                  <a:lnTo>
                    <a:pt x="186" y="94"/>
                  </a:lnTo>
                  <a:lnTo>
                    <a:pt x="117" y="94"/>
                  </a:lnTo>
                  <a:lnTo>
                    <a:pt x="24" y="47"/>
                  </a:lnTo>
                  <a:lnTo>
                    <a:pt x="0" y="163"/>
                  </a:lnTo>
                  <a:lnTo>
                    <a:pt x="24" y="210"/>
                  </a:lnTo>
                  <a:lnTo>
                    <a:pt x="47" y="280"/>
                  </a:lnTo>
                  <a:lnTo>
                    <a:pt x="70" y="326"/>
                  </a:lnTo>
                  <a:lnTo>
                    <a:pt x="117" y="372"/>
                  </a:lnTo>
                  <a:lnTo>
                    <a:pt x="465" y="280"/>
                  </a:lnTo>
                  <a:lnTo>
                    <a:pt x="488" y="233"/>
                  </a:lnTo>
                  <a:lnTo>
                    <a:pt x="511" y="163"/>
                  </a:lnTo>
                  <a:lnTo>
                    <a:pt x="488" y="71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40"/>
            <p:cNvSpPr/>
            <p:nvPr/>
          </p:nvSpPr>
          <p:spPr>
            <a:xfrm flipH="1">
              <a:off x="-1811385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2" y="465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40"/>
            <p:cNvSpPr/>
            <p:nvPr/>
          </p:nvSpPr>
          <p:spPr>
            <a:xfrm flipH="1">
              <a:off x="-1872276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3" y="46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40"/>
            <p:cNvSpPr/>
            <p:nvPr/>
          </p:nvSpPr>
          <p:spPr>
            <a:xfrm flipH="1">
              <a:off x="-1933167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3" y="46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40"/>
            <p:cNvSpPr/>
            <p:nvPr/>
          </p:nvSpPr>
          <p:spPr>
            <a:xfrm flipH="1">
              <a:off x="-1994058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3" y="46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40"/>
            <p:cNvSpPr/>
            <p:nvPr/>
          </p:nvSpPr>
          <p:spPr>
            <a:xfrm flipH="1">
              <a:off x="-2054949" y="4081067"/>
              <a:ext cx="44592" cy="21781"/>
            </a:xfrm>
            <a:custGeom>
              <a:avLst/>
              <a:gdLst/>
              <a:ahLst/>
              <a:cxnLst/>
              <a:rect l="l" t="t" r="r" b="b"/>
              <a:pathLst>
                <a:path w="952" h="465" extrusionOk="0">
                  <a:moveTo>
                    <a:pt x="0" y="0"/>
                  </a:moveTo>
                  <a:lnTo>
                    <a:pt x="0" y="465"/>
                  </a:lnTo>
                  <a:lnTo>
                    <a:pt x="952" y="465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40"/>
            <p:cNvSpPr/>
            <p:nvPr/>
          </p:nvSpPr>
          <p:spPr>
            <a:xfrm flipH="1">
              <a:off x="-2023425" y="3921204"/>
              <a:ext cx="19626" cy="20703"/>
            </a:xfrm>
            <a:custGeom>
              <a:avLst/>
              <a:gdLst/>
              <a:ahLst/>
              <a:cxnLst/>
              <a:rect l="l" t="t" r="r" b="b"/>
              <a:pathLst>
                <a:path w="419" h="442" extrusionOk="0">
                  <a:moveTo>
                    <a:pt x="279" y="0"/>
                  </a:moveTo>
                  <a:lnTo>
                    <a:pt x="210" y="302"/>
                  </a:lnTo>
                  <a:lnTo>
                    <a:pt x="1" y="302"/>
                  </a:lnTo>
                  <a:lnTo>
                    <a:pt x="1" y="442"/>
                  </a:lnTo>
                  <a:lnTo>
                    <a:pt x="419" y="442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40"/>
            <p:cNvSpPr/>
            <p:nvPr/>
          </p:nvSpPr>
          <p:spPr>
            <a:xfrm flipH="1">
              <a:off x="-1989702" y="3995164"/>
              <a:ext cx="52227" cy="7635"/>
            </a:xfrm>
            <a:custGeom>
              <a:avLst/>
              <a:gdLst/>
              <a:ahLst/>
              <a:cxnLst/>
              <a:rect l="l" t="t" r="r" b="b"/>
              <a:pathLst>
                <a:path w="1115" h="163" extrusionOk="0">
                  <a:moveTo>
                    <a:pt x="70" y="0"/>
                  </a:moveTo>
                  <a:lnTo>
                    <a:pt x="24" y="23"/>
                  </a:lnTo>
                  <a:lnTo>
                    <a:pt x="1" y="93"/>
                  </a:lnTo>
                  <a:lnTo>
                    <a:pt x="24" y="139"/>
                  </a:lnTo>
                  <a:lnTo>
                    <a:pt x="70" y="163"/>
                  </a:lnTo>
                  <a:lnTo>
                    <a:pt x="1022" y="163"/>
                  </a:lnTo>
                  <a:lnTo>
                    <a:pt x="1092" y="139"/>
                  </a:lnTo>
                  <a:lnTo>
                    <a:pt x="1115" y="93"/>
                  </a:lnTo>
                  <a:lnTo>
                    <a:pt x="1092" y="23"/>
                  </a:lnTo>
                  <a:lnTo>
                    <a:pt x="10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40"/>
            <p:cNvSpPr/>
            <p:nvPr/>
          </p:nvSpPr>
          <p:spPr>
            <a:xfrm flipH="1">
              <a:off x="-1956024" y="3962517"/>
              <a:ext cx="45716" cy="9836"/>
            </a:xfrm>
            <a:custGeom>
              <a:avLst/>
              <a:gdLst/>
              <a:ahLst/>
              <a:cxnLst/>
              <a:rect l="l" t="t" r="r" b="b"/>
              <a:pathLst>
                <a:path w="976" h="210" extrusionOk="0">
                  <a:moveTo>
                    <a:pt x="0" y="1"/>
                  </a:moveTo>
                  <a:lnTo>
                    <a:pt x="93" y="210"/>
                  </a:lnTo>
                  <a:lnTo>
                    <a:pt x="975" y="210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rgbClr val="6AA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40"/>
            <p:cNvSpPr/>
            <p:nvPr/>
          </p:nvSpPr>
          <p:spPr>
            <a:xfrm flipH="1">
              <a:off x="-1971246" y="3957083"/>
              <a:ext cx="15270" cy="38128"/>
            </a:xfrm>
            <a:custGeom>
              <a:avLst/>
              <a:gdLst/>
              <a:ahLst/>
              <a:cxnLst/>
              <a:rect l="l" t="t" r="r" b="b"/>
              <a:pathLst>
                <a:path w="326" h="814" extrusionOk="0">
                  <a:moveTo>
                    <a:pt x="0" y="1"/>
                  </a:moveTo>
                  <a:lnTo>
                    <a:pt x="0" y="117"/>
                  </a:lnTo>
                  <a:lnTo>
                    <a:pt x="0" y="326"/>
                  </a:lnTo>
                  <a:lnTo>
                    <a:pt x="0" y="813"/>
                  </a:lnTo>
                  <a:lnTo>
                    <a:pt x="325" y="813"/>
                  </a:lnTo>
                  <a:lnTo>
                    <a:pt x="325" y="302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6AA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40"/>
            <p:cNvSpPr/>
            <p:nvPr/>
          </p:nvSpPr>
          <p:spPr>
            <a:xfrm flipH="1">
              <a:off x="-1971244" y="4002748"/>
              <a:ext cx="15196" cy="19631"/>
            </a:xfrm>
            <a:custGeom>
              <a:avLst/>
              <a:gdLst/>
              <a:ahLst/>
              <a:cxnLst/>
              <a:rect l="l" t="t" r="r" b="b"/>
              <a:pathLst>
                <a:path w="233" h="419" extrusionOk="0">
                  <a:moveTo>
                    <a:pt x="1" y="1"/>
                  </a:moveTo>
                  <a:lnTo>
                    <a:pt x="1" y="326"/>
                  </a:lnTo>
                  <a:lnTo>
                    <a:pt x="1" y="419"/>
                  </a:lnTo>
                  <a:lnTo>
                    <a:pt x="233" y="419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6AA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40"/>
            <p:cNvSpPr/>
            <p:nvPr/>
          </p:nvSpPr>
          <p:spPr>
            <a:xfrm flipH="1">
              <a:off x="-1818972" y="3966873"/>
              <a:ext cx="35926" cy="11991"/>
            </a:xfrm>
            <a:custGeom>
              <a:avLst/>
              <a:gdLst/>
              <a:ahLst/>
              <a:cxnLst/>
              <a:rect l="l" t="t" r="r" b="b"/>
              <a:pathLst>
                <a:path w="767" h="256" extrusionOk="0">
                  <a:moveTo>
                    <a:pt x="140" y="0"/>
                  </a:moveTo>
                  <a:lnTo>
                    <a:pt x="94" y="24"/>
                  </a:lnTo>
                  <a:lnTo>
                    <a:pt x="47" y="47"/>
                  </a:lnTo>
                  <a:lnTo>
                    <a:pt x="24" y="70"/>
                  </a:lnTo>
                  <a:lnTo>
                    <a:pt x="1" y="140"/>
                  </a:lnTo>
                  <a:lnTo>
                    <a:pt x="24" y="186"/>
                  </a:lnTo>
                  <a:lnTo>
                    <a:pt x="47" y="209"/>
                  </a:lnTo>
                  <a:lnTo>
                    <a:pt x="94" y="233"/>
                  </a:lnTo>
                  <a:lnTo>
                    <a:pt x="140" y="256"/>
                  </a:lnTo>
                  <a:lnTo>
                    <a:pt x="651" y="256"/>
                  </a:lnTo>
                  <a:lnTo>
                    <a:pt x="697" y="233"/>
                  </a:lnTo>
                  <a:lnTo>
                    <a:pt x="721" y="209"/>
                  </a:lnTo>
                  <a:lnTo>
                    <a:pt x="767" y="186"/>
                  </a:lnTo>
                  <a:lnTo>
                    <a:pt x="767" y="140"/>
                  </a:lnTo>
                  <a:lnTo>
                    <a:pt x="767" y="70"/>
                  </a:lnTo>
                  <a:lnTo>
                    <a:pt x="721" y="47"/>
                  </a:lnTo>
                  <a:lnTo>
                    <a:pt x="697" y="24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40"/>
            <p:cNvSpPr/>
            <p:nvPr/>
          </p:nvSpPr>
          <p:spPr>
            <a:xfrm flipH="1">
              <a:off x="-1824453" y="3992962"/>
              <a:ext cx="46840" cy="10914"/>
            </a:xfrm>
            <a:custGeom>
              <a:avLst/>
              <a:gdLst/>
              <a:ahLst/>
              <a:cxnLst/>
              <a:rect l="l" t="t" r="r" b="b"/>
              <a:pathLst>
                <a:path w="1000" h="233" extrusionOk="0">
                  <a:moveTo>
                    <a:pt x="1" y="1"/>
                  </a:moveTo>
                  <a:lnTo>
                    <a:pt x="1" y="186"/>
                  </a:lnTo>
                  <a:lnTo>
                    <a:pt x="256" y="233"/>
                  </a:lnTo>
                  <a:lnTo>
                    <a:pt x="744" y="233"/>
                  </a:lnTo>
                  <a:lnTo>
                    <a:pt x="999" y="186"/>
                  </a:lnTo>
                  <a:lnTo>
                    <a:pt x="9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40"/>
            <p:cNvSpPr/>
            <p:nvPr/>
          </p:nvSpPr>
          <p:spPr>
            <a:xfrm flipH="1">
              <a:off x="-2003848" y="4022330"/>
              <a:ext cx="76162" cy="13115"/>
            </a:xfrm>
            <a:custGeom>
              <a:avLst/>
              <a:gdLst/>
              <a:ahLst/>
              <a:cxnLst/>
              <a:rect l="l" t="t" r="r" b="b"/>
              <a:pathLst>
                <a:path w="1626" h="280" extrusionOk="0">
                  <a:moveTo>
                    <a:pt x="93" y="1"/>
                  </a:moveTo>
                  <a:lnTo>
                    <a:pt x="47" y="24"/>
                  </a:lnTo>
                  <a:lnTo>
                    <a:pt x="24" y="70"/>
                  </a:lnTo>
                  <a:lnTo>
                    <a:pt x="1" y="140"/>
                  </a:lnTo>
                  <a:lnTo>
                    <a:pt x="24" y="186"/>
                  </a:lnTo>
                  <a:lnTo>
                    <a:pt x="47" y="233"/>
                  </a:lnTo>
                  <a:lnTo>
                    <a:pt x="93" y="279"/>
                  </a:lnTo>
                  <a:lnTo>
                    <a:pt x="1626" y="279"/>
                  </a:lnTo>
                  <a:lnTo>
                    <a:pt x="16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40"/>
            <p:cNvSpPr/>
            <p:nvPr/>
          </p:nvSpPr>
          <p:spPr>
            <a:xfrm flipH="1">
              <a:off x="-1811384" y="3959238"/>
              <a:ext cx="19626" cy="7682"/>
            </a:xfrm>
            <a:custGeom>
              <a:avLst/>
              <a:gdLst/>
              <a:ahLst/>
              <a:cxnLst/>
              <a:rect l="l" t="t" r="r" b="b"/>
              <a:pathLst>
                <a:path w="419" h="164" extrusionOk="0">
                  <a:moveTo>
                    <a:pt x="1" y="1"/>
                  </a:moveTo>
                  <a:lnTo>
                    <a:pt x="1" y="163"/>
                  </a:lnTo>
                  <a:lnTo>
                    <a:pt x="418" y="163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40"/>
            <p:cNvSpPr/>
            <p:nvPr/>
          </p:nvSpPr>
          <p:spPr>
            <a:xfrm flipH="1">
              <a:off x="-1811384" y="3978817"/>
              <a:ext cx="20703" cy="14193"/>
            </a:xfrm>
            <a:custGeom>
              <a:avLst/>
              <a:gdLst/>
              <a:ahLst/>
              <a:cxnLst/>
              <a:rect l="l" t="t" r="r" b="b"/>
              <a:pathLst>
                <a:path w="442" h="303" extrusionOk="0">
                  <a:moveTo>
                    <a:pt x="70" y="1"/>
                  </a:moveTo>
                  <a:lnTo>
                    <a:pt x="0" y="303"/>
                  </a:lnTo>
                  <a:lnTo>
                    <a:pt x="441" y="303"/>
                  </a:lnTo>
                  <a:lnTo>
                    <a:pt x="3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40"/>
            <p:cNvSpPr/>
            <p:nvPr/>
          </p:nvSpPr>
          <p:spPr>
            <a:xfrm flipH="1">
              <a:off x="-1823329" y="4003829"/>
              <a:ext cx="44639" cy="60939"/>
            </a:xfrm>
            <a:custGeom>
              <a:avLst/>
              <a:gdLst/>
              <a:ahLst/>
              <a:cxnLst/>
              <a:rect l="l" t="t" r="r" b="b"/>
              <a:pathLst>
                <a:path w="953" h="1301" extrusionOk="0">
                  <a:moveTo>
                    <a:pt x="233" y="1"/>
                  </a:moveTo>
                  <a:lnTo>
                    <a:pt x="1" y="1301"/>
                  </a:lnTo>
                  <a:lnTo>
                    <a:pt x="953" y="1301"/>
                  </a:lnTo>
                  <a:lnTo>
                    <a:pt x="930" y="1185"/>
                  </a:lnTo>
                  <a:lnTo>
                    <a:pt x="7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40"/>
            <p:cNvSpPr/>
            <p:nvPr/>
          </p:nvSpPr>
          <p:spPr>
            <a:xfrm flipH="1">
              <a:off x="-2003847" y="4035398"/>
              <a:ext cx="58737" cy="29369"/>
            </a:xfrm>
            <a:custGeom>
              <a:avLst/>
              <a:gdLst/>
              <a:ahLst/>
              <a:cxnLst/>
              <a:rect l="l" t="t" r="r" b="b"/>
              <a:pathLst>
                <a:path w="1254" h="627" extrusionOk="0">
                  <a:moveTo>
                    <a:pt x="186" y="0"/>
                  </a:moveTo>
                  <a:lnTo>
                    <a:pt x="0" y="627"/>
                  </a:lnTo>
                  <a:lnTo>
                    <a:pt x="1254" y="62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96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40"/>
            <p:cNvSpPr/>
            <p:nvPr/>
          </p:nvSpPr>
          <p:spPr>
            <a:xfrm flipH="1">
              <a:off x="-2063661" y="3978817"/>
              <a:ext cx="40282" cy="85951"/>
            </a:xfrm>
            <a:custGeom>
              <a:avLst/>
              <a:gdLst/>
              <a:ahLst/>
              <a:cxnLst/>
              <a:rect l="l" t="t" r="r" b="b"/>
              <a:pathLst>
                <a:path w="860" h="1835" extrusionOk="0">
                  <a:moveTo>
                    <a:pt x="419" y="1"/>
                  </a:moveTo>
                  <a:lnTo>
                    <a:pt x="419" y="419"/>
                  </a:lnTo>
                  <a:lnTo>
                    <a:pt x="1" y="419"/>
                  </a:lnTo>
                  <a:lnTo>
                    <a:pt x="1" y="1835"/>
                  </a:lnTo>
                  <a:lnTo>
                    <a:pt x="860" y="1835"/>
                  </a:lnTo>
                  <a:lnTo>
                    <a:pt x="8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40"/>
            <p:cNvSpPr/>
            <p:nvPr/>
          </p:nvSpPr>
          <p:spPr>
            <a:xfrm flipH="1">
              <a:off x="-2073455" y="4064720"/>
              <a:ext cx="326287" cy="38128"/>
            </a:xfrm>
            <a:custGeom>
              <a:avLst/>
              <a:gdLst/>
              <a:ahLst/>
              <a:cxnLst/>
              <a:rect l="l" t="t" r="r" b="b"/>
              <a:pathLst>
                <a:path w="6966" h="814" extrusionOk="0">
                  <a:moveTo>
                    <a:pt x="1" y="1"/>
                  </a:moveTo>
                  <a:lnTo>
                    <a:pt x="1" y="814"/>
                  </a:lnTo>
                  <a:lnTo>
                    <a:pt x="419" y="814"/>
                  </a:lnTo>
                  <a:lnTo>
                    <a:pt x="419" y="349"/>
                  </a:lnTo>
                  <a:lnTo>
                    <a:pt x="1370" y="349"/>
                  </a:lnTo>
                  <a:lnTo>
                    <a:pt x="1370" y="814"/>
                  </a:lnTo>
                  <a:lnTo>
                    <a:pt x="1719" y="814"/>
                  </a:lnTo>
                  <a:lnTo>
                    <a:pt x="1719" y="349"/>
                  </a:lnTo>
                  <a:lnTo>
                    <a:pt x="2671" y="349"/>
                  </a:lnTo>
                  <a:lnTo>
                    <a:pt x="2671" y="814"/>
                  </a:lnTo>
                  <a:lnTo>
                    <a:pt x="3019" y="814"/>
                  </a:lnTo>
                  <a:lnTo>
                    <a:pt x="3019" y="349"/>
                  </a:lnTo>
                  <a:lnTo>
                    <a:pt x="3971" y="349"/>
                  </a:lnTo>
                  <a:lnTo>
                    <a:pt x="3971" y="814"/>
                  </a:lnTo>
                  <a:lnTo>
                    <a:pt x="4319" y="814"/>
                  </a:lnTo>
                  <a:lnTo>
                    <a:pt x="4319" y="349"/>
                  </a:lnTo>
                  <a:lnTo>
                    <a:pt x="5271" y="349"/>
                  </a:lnTo>
                  <a:lnTo>
                    <a:pt x="5271" y="814"/>
                  </a:lnTo>
                  <a:lnTo>
                    <a:pt x="5619" y="814"/>
                  </a:lnTo>
                  <a:lnTo>
                    <a:pt x="5619" y="349"/>
                  </a:lnTo>
                  <a:lnTo>
                    <a:pt x="6571" y="349"/>
                  </a:lnTo>
                  <a:lnTo>
                    <a:pt x="6571" y="814"/>
                  </a:lnTo>
                  <a:lnTo>
                    <a:pt x="6966" y="814"/>
                  </a:lnTo>
                  <a:lnTo>
                    <a:pt x="69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40"/>
            <p:cNvSpPr/>
            <p:nvPr/>
          </p:nvSpPr>
          <p:spPr>
            <a:xfrm flipH="1">
              <a:off x="-2121326" y="4102800"/>
              <a:ext cx="425260" cy="19626"/>
            </a:xfrm>
            <a:custGeom>
              <a:avLst/>
              <a:gdLst/>
              <a:ahLst/>
              <a:cxnLst/>
              <a:rect l="l" t="t" r="r" b="b"/>
              <a:pathLst>
                <a:path w="9079" h="419" extrusionOk="0">
                  <a:moveTo>
                    <a:pt x="0" y="1"/>
                  </a:moveTo>
                  <a:lnTo>
                    <a:pt x="0" y="418"/>
                  </a:lnTo>
                  <a:lnTo>
                    <a:pt x="9078" y="418"/>
                  </a:lnTo>
                  <a:lnTo>
                    <a:pt x="90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40"/>
            <p:cNvSpPr/>
            <p:nvPr/>
          </p:nvSpPr>
          <p:spPr>
            <a:xfrm flipH="1">
              <a:off x="-2112614" y="4122379"/>
              <a:ext cx="407836" cy="30493"/>
            </a:xfrm>
            <a:custGeom>
              <a:avLst/>
              <a:gdLst/>
              <a:ahLst/>
              <a:cxnLst/>
              <a:rect l="l" t="t" r="r" b="b"/>
              <a:pathLst>
                <a:path w="8707" h="651" extrusionOk="0">
                  <a:moveTo>
                    <a:pt x="0" y="0"/>
                  </a:moveTo>
                  <a:lnTo>
                    <a:pt x="140" y="24"/>
                  </a:lnTo>
                  <a:lnTo>
                    <a:pt x="279" y="70"/>
                  </a:lnTo>
                  <a:lnTo>
                    <a:pt x="418" y="93"/>
                  </a:lnTo>
                  <a:lnTo>
                    <a:pt x="604" y="209"/>
                  </a:lnTo>
                  <a:lnTo>
                    <a:pt x="743" y="325"/>
                  </a:lnTo>
                  <a:lnTo>
                    <a:pt x="836" y="442"/>
                  </a:lnTo>
                  <a:lnTo>
                    <a:pt x="882" y="534"/>
                  </a:lnTo>
                  <a:lnTo>
                    <a:pt x="906" y="651"/>
                  </a:lnTo>
                  <a:lnTo>
                    <a:pt x="7778" y="651"/>
                  </a:lnTo>
                  <a:lnTo>
                    <a:pt x="7824" y="534"/>
                  </a:lnTo>
                  <a:lnTo>
                    <a:pt x="7871" y="442"/>
                  </a:lnTo>
                  <a:lnTo>
                    <a:pt x="7964" y="325"/>
                  </a:lnTo>
                  <a:lnTo>
                    <a:pt x="8103" y="209"/>
                  </a:lnTo>
                  <a:lnTo>
                    <a:pt x="8289" y="93"/>
                  </a:lnTo>
                  <a:lnTo>
                    <a:pt x="8405" y="70"/>
                  </a:lnTo>
                  <a:lnTo>
                    <a:pt x="8544" y="24"/>
                  </a:lnTo>
                  <a:lnTo>
                    <a:pt x="87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40"/>
            <p:cNvSpPr/>
            <p:nvPr/>
          </p:nvSpPr>
          <p:spPr>
            <a:xfrm flipH="1">
              <a:off x="-2003846" y="4035398"/>
              <a:ext cx="3279" cy="29369"/>
            </a:xfrm>
            <a:custGeom>
              <a:avLst/>
              <a:gdLst/>
              <a:ahLst/>
              <a:cxnLst/>
              <a:rect l="l" t="t" r="r" b="b"/>
              <a:pathLst>
                <a:path w="70" h="627" extrusionOk="0">
                  <a:moveTo>
                    <a:pt x="0" y="0"/>
                  </a:moveTo>
                  <a:lnTo>
                    <a:pt x="47" y="627"/>
                  </a:lnTo>
                  <a:lnTo>
                    <a:pt x="70" y="627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B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40"/>
            <p:cNvSpPr/>
            <p:nvPr/>
          </p:nvSpPr>
          <p:spPr>
            <a:xfrm flipH="1">
              <a:off x="-1957101" y="4035398"/>
              <a:ext cx="11991" cy="29369"/>
            </a:xfrm>
            <a:custGeom>
              <a:avLst/>
              <a:gdLst/>
              <a:ahLst/>
              <a:cxnLst/>
              <a:rect l="l" t="t" r="r" b="b"/>
              <a:pathLst>
                <a:path w="256" h="627" extrusionOk="0">
                  <a:moveTo>
                    <a:pt x="186" y="0"/>
                  </a:moveTo>
                  <a:lnTo>
                    <a:pt x="0" y="627"/>
                  </a:lnTo>
                  <a:lnTo>
                    <a:pt x="23" y="627"/>
                  </a:lnTo>
                  <a:lnTo>
                    <a:pt x="163" y="256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7B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40"/>
            <p:cNvSpPr/>
            <p:nvPr/>
          </p:nvSpPr>
          <p:spPr>
            <a:xfrm flipH="1">
              <a:off x="-1945159" y="4001674"/>
              <a:ext cx="124032" cy="58784"/>
            </a:xfrm>
            <a:custGeom>
              <a:avLst/>
              <a:gdLst/>
              <a:ahLst/>
              <a:cxnLst/>
              <a:rect l="l" t="t" r="r" b="b"/>
              <a:pathLst>
                <a:path w="2648" h="1255" extrusionOk="0">
                  <a:moveTo>
                    <a:pt x="2624" y="0"/>
                  </a:moveTo>
                  <a:lnTo>
                    <a:pt x="0" y="1208"/>
                  </a:lnTo>
                  <a:lnTo>
                    <a:pt x="24" y="1254"/>
                  </a:lnTo>
                  <a:lnTo>
                    <a:pt x="2647" y="47"/>
                  </a:lnTo>
                  <a:lnTo>
                    <a:pt x="26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40"/>
            <p:cNvSpPr/>
            <p:nvPr/>
          </p:nvSpPr>
          <p:spPr>
            <a:xfrm flipH="1">
              <a:off x="-2058227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1" y="1"/>
                  </a:moveTo>
                  <a:lnTo>
                    <a:pt x="1" y="512"/>
                  </a:lnTo>
                  <a:lnTo>
                    <a:pt x="94" y="512"/>
                  </a:lnTo>
                  <a:lnTo>
                    <a:pt x="94" y="94"/>
                  </a:lnTo>
                  <a:lnTo>
                    <a:pt x="953" y="94"/>
                  </a:lnTo>
                  <a:lnTo>
                    <a:pt x="953" y="512"/>
                  </a:lnTo>
                  <a:lnTo>
                    <a:pt x="1069" y="512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40"/>
            <p:cNvSpPr/>
            <p:nvPr/>
          </p:nvSpPr>
          <p:spPr>
            <a:xfrm flipH="1">
              <a:off x="-1997336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1" y="1"/>
                  </a:moveTo>
                  <a:lnTo>
                    <a:pt x="1" y="512"/>
                  </a:lnTo>
                  <a:lnTo>
                    <a:pt x="93" y="512"/>
                  </a:lnTo>
                  <a:lnTo>
                    <a:pt x="93" y="94"/>
                  </a:lnTo>
                  <a:lnTo>
                    <a:pt x="952" y="94"/>
                  </a:lnTo>
                  <a:lnTo>
                    <a:pt x="952" y="512"/>
                  </a:lnTo>
                  <a:lnTo>
                    <a:pt x="1068" y="51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40"/>
            <p:cNvSpPr/>
            <p:nvPr/>
          </p:nvSpPr>
          <p:spPr>
            <a:xfrm flipH="1">
              <a:off x="-1936445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0" y="1"/>
                  </a:moveTo>
                  <a:lnTo>
                    <a:pt x="0" y="512"/>
                  </a:lnTo>
                  <a:lnTo>
                    <a:pt x="93" y="512"/>
                  </a:lnTo>
                  <a:lnTo>
                    <a:pt x="93" y="94"/>
                  </a:lnTo>
                  <a:lnTo>
                    <a:pt x="952" y="94"/>
                  </a:lnTo>
                  <a:lnTo>
                    <a:pt x="952" y="512"/>
                  </a:lnTo>
                  <a:lnTo>
                    <a:pt x="1068" y="51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40"/>
            <p:cNvSpPr/>
            <p:nvPr/>
          </p:nvSpPr>
          <p:spPr>
            <a:xfrm flipH="1">
              <a:off x="-1875554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0" y="1"/>
                  </a:moveTo>
                  <a:lnTo>
                    <a:pt x="0" y="512"/>
                  </a:lnTo>
                  <a:lnTo>
                    <a:pt x="93" y="512"/>
                  </a:lnTo>
                  <a:lnTo>
                    <a:pt x="93" y="94"/>
                  </a:lnTo>
                  <a:lnTo>
                    <a:pt x="952" y="94"/>
                  </a:lnTo>
                  <a:lnTo>
                    <a:pt x="952" y="512"/>
                  </a:lnTo>
                  <a:lnTo>
                    <a:pt x="1068" y="51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40"/>
            <p:cNvSpPr/>
            <p:nvPr/>
          </p:nvSpPr>
          <p:spPr>
            <a:xfrm flipH="1">
              <a:off x="-1814664" y="4078865"/>
              <a:ext cx="51196" cy="23982"/>
            </a:xfrm>
            <a:custGeom>
              <a:avLst/>
              <a:gdLst/>
              <a:ahLst/>
              <a:cxnLst/>
              <a:rect l="l" t="t" r="r" b="b"/>
              <a:pathLst>
                <a:path w="1093" h="512" extrusionOk="0">
                  <a:moveTo>
                    <a:pt x="1" y="1"/>
                  </a:moveTo>
                  <a:lnTo>
                    <a:pt x="1" y="512"/>
                  </a:lnTo>
                  <a:lnTo>
                    <a:pt x="117" y="512"/>
                  </a:lnTo>
                  <a:lnTo>
                    <a:pt x="117" y="94"/>
                  </a:lnTo>
                  <a:lnTo>
                    <a:pt x="976" y="94"/>
                  </a:lnTo>
                  <a:lnTo>
                    <a:pt x="976" y="512"/>
                  </a:lnTo>
                  <a:lnTo>
                    <a:pt x="1092" y="512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40"/>
            <p:cNvSpPr/>
            <p:nvPr/>
          </p:nvSpPr>
          <p:spPr>
            <a:xfrm flipH="1">
              <a:off x="-1871198" y="3900548"/>
              <a:ext cx="5480" cy="164221"/>
            </a:xfrm>
            <a:custGeom>
              <a:avLst/>
              <a:gdLst/>
              <a:ahLst/>
              <a:cxnLst/>
              <a:rect l="l" t="t" r="r" b="b"/>
              <a:pathLst>
                <a:path w="117" h="3506" extrusionOk="0">
                  <a:moveTo>
                    <a:pt x="70" y="0"/>
                  </a:moveTo>
                  <a:lnTo>
                    <a:pt x="0" y="3506"/>
                  </a:lnTo>
                  <a:lnTo>
                    <a:pt x="116" y="3506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40"/>
            <p:cNvSpPr/>
            <p:nvPr/>
          </p:nvSpPr>
          <p:spPr>
            <a:xfrm flipH="1">
              <a:off x="-2070176" y="4152824"/>
              <a:ext cx="323009" cy="293640"/>
            </a:xfrm>
            <a:custGeom>
              <a:avLst/>
              <a:gdLst/>
              <a:ahLst/>
              <a:cxnLst/>
              <a:rect l="l" t="t" r="r" b="b"/>
              <a:pathLst>
                <a:path w="6896" h="6269" extrusionOk="0">
                  <a:moveTo>
                    <a:pt x="2020" y="511"/>
                  </a:moveTo>
                  <a:lnTo>
                    <a:pt x="2020" y="976"/>
                  </a:lnTo>
                  <a:lnTo>
                    <a:pt x="1603" y="976"/>
                  </a:lnTo>
                  <a:lnTo>
                    <a:pt x="1603" y="511"/>
                  </a:lnTo>
                  <a:close/>
                  <a:moveTo>
                    <a:pt x="3088" y="511"/>
                  </a:moveTo>
                  <a:lnTo>
                    <a:pt x="3088" y="976"/>
                  </a:lnTo>
                  <a:lnTo>
                    <a:pt x="2671" y="976"/>
                  </a:lnTo>
                  <a:lnTo>
                    <a:pt x="2671" y="511"/>
                  </a:lnTo>
                  <a:close/>
                  <a:moveTo>
                    <a:pt x="4180" y="511"/>
                  </a:moveTo>
                  <a:lnTo>
                    <a:pt x="4180" y="976"/>
                  </a:lnTo>
                  <a:lnTo>
                    <a:pt x="3739" y="976"/>
                  </a:lnTo>
                  <a:lnTo>
                    <a:pt x="3739" y="511"/>
                  </a:lnTo>
                  <a:close/>
                  <a:moveTo>
                    <a:pt x="5248" y="511"/>
                  </a:moveTo>
                  <a:lnTo>
                    <a:pt x="5248" y="976"/>
                  </a:lnTo>
                  <a:lnTo>
                    <a:pt x="4830" y="976"/>
                  </a:lnTo>
                  <a:lnTo>
                    <a:pt x="4830" y="511"/>
                  </a:lnTo>
                  <a:close/>
                  <a:moveTo>
                    <a:pt x="6316" y="511"/>
                  </a:moveTo>
                  <a:lnTo>
                    <a:pt x="6316" y="976"/>
                  </a:lnTo>
                  <a:lnTo>
                    <a:pt x="5898" y="976"/>
                  </a:lnTo>
                  <a:lnTo>
                    <a:pt x="5898" y="511"/>
                  </a:lnTo>
                  <a:close/>
                  <a:moveTo>
                    <a:pt x="3088" y="1974"/>
                  </a:moveTo>
                  <a:lnTo>
                    <a:pt x="3088" y="2438"/>
                  </a:lnTo>
                  <a:lnTo>
                    <a:pt x="2671" y="2438"/>
                  </a:lnTo>
                  <a:lnTo>
                    <a:pt x="2671" y="1974"/>
                  </a:lnTo>
                  <a:close/>
                  <a:moveTo>
                    <a:pt x="4180" y="1974"/>
                  </a:moveTo>
                  <a:lnTo>
                    <a:pt x="4180" y="2438"/>
                  </a:lnTo>
                  <a:lnTo>
                    <a:pt x="3739" y="2438"/>
                  </a:lnTo>
                  <a:lnTo>
                    <a:pt x="3739" y="1974"/>
                  </a:lnTo>
                  <a:close/>
                  <a:moveTo>
                    <a:pt x="5248" y="1974"/>
                  </a:moveTo>
                  <a:lnTo>
                    <a:pt x="5248" y="2438"/>
                  </a:lnTo>
                  <a:lnTo>
                    <a:pt x="4830" y="2438"/>
                  </a:lnTo>
                  <a:lnTo>
                    <a:pt x="4830" y="1974"/>
                  </a:lnTo>
                  <a:close/>
                  <a:moveTo>
                    <a:pt x="1" y="1"/>
                  </a:moveTo>
                  <a:lnTo>
                    <a:pt x="1" y="6246"/>
                  </a:lnTo>
                  <a:lnTo>
                    <a:pt x="6896" y="6269"/>
                  </a:lnTo>
                  <a:lnTo>
                    <a:pt x="68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40"/>
            <p:cNvSpPr/>
            <p:nvPr/>
          </p:nvSpPr>
          <p:spPr>
            <a:xfrm flipH="1">
              <a:off x="-1841830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40"/>
            <p:cNvSpPr/>
            <p:nvPr/>
          </p:nvSpPr>
          <p:spPr>
            <a:xfrm flipH="1">
              <a:off x="-1789651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0" y="0"/>
                  </a:moveTo>
                  <a:lnTo>
                    <a:pt x="0" y="465"/>
                  </a:lnTo>
                  <a:lnTo>
                    <a:pt x="418" y="465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40"/>
            <p:cNvSpPr/>
            <p:nvPr/>
          </p:nvSpPr>
          <p:spPr>
            <a:xfrm flipH="1">
              <a:off x="-1891854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40"/>
            <p:cNvSpPr/>
            <p:nvPr/>
          </p:nvSpPr>
          <p:spPr>
            <a:xfrm flipH="1">
              <a:off x="-1841830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40"/>
            <p:cNvSpPr/>
            <p:nvPr/>
          </p:nvSpPr>
          <p:spPr>
            <a:xfrm flipH="1">
              <a:off x="-1791805" y="4245238"/>
              <a:ext cx="20703" cy="21827"/>
            </a:xfrm>
            <a:custGeom>
              <a:avLst/>
              <a:gdLst/>
              <a:ahLst/>
              <a:cxnLst/>
              <a:rect l="l" t="t" r="r" b="b"/>
              <a:pathLst>
                <a:path w="442" h="466" extrusionOk="0">
                  <a:moveTo>
                    <a:pt x="0" y="1"/>
                  </a:moveTo>
                  <a:lnTo>
                    <a:pt x="0" y="465"/>
                  </a:lnTo>
                  <a:lnTo>
                    <a:pt x="442" y="465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40"/>
            <p:cNvSpPr/>
            <p:nvPr/>
          </p:nvSpPr>
          <p:spPr>
            <a:xfrm flipH="1">
              <a:off x="-1891854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40"/>
            <p:cNvSpPr/>
            <p:nvPr/>
          </p:nvSpPr>
          <p:spPr>
            <a:xfrm flipH="1">
              <a:off x="-1942956" y="4245238"/>
              <a:ext cx="20703" cy="21827"/>
            </a:xfrm>
            <a:custGeom>
              <a:avLst/>
              <a:gdLst/>
              <a:ahLst/>
              <a:cxnLst/>
              <a:rect l="l" t="t" r="r" b="b"/>
              <a:pathLst>
                <a:path w="442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42" y="465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40"/>
            <p:cNvSpPr/>
            <p:nvPr/>
          </p:nvSpPr>
          <p:spPr>
            <a:xfrm flipH="1">
              <a:off x="-1942956" y="4176759"/>
              <a:ext cx="20703" cy="21781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42" y="465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40"/>
            <p:cNvSpPr/>
            <p:nvPr/>
          </p:nvSpPr>
          <p:spPr>
            <a:xfrm flipH="1">
              <a:off x="-1992980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40"/>
            <p:cNvSpPr/>
            <p:nvPr/>
          </p:nvSpPr>
          <p:spPr>
            <a:xfrm flipH="1">
              <a:off x="-1992980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40"/>
            <p:cNvSpPr/>
            <p:nvPr/>
          </p:nvSpPr>
          <p:spPr>
            <a:xfrm flipH="1">
              <a:off x="-2043004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40"/>
            <p:cNvSpPr/>
            <p:nvPr/>
          </p:nvSpPr>
          <p:spPr>
            <a:xfrm flipH="1">
              <a:off x="-2043004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40"/>
            <p:cNvSpPr/>
            <p:nvPr/>
          </p:nvSpPr>
          <p:spPr>
            <a:xfrm flipH="1">
              <a:off x="-2100669" y="4442103"/>
              <a:ext cx="392660" cy="159865"/>
            </a:xfrm>
            <a:custGeom>
              <a:avLst/>
              <a:gdLst/>
              <a:ahLst/>
              <a:cxnLst/>
              <a:rect l="l" t="t" r="r" b="b"/>
              <a:pathLst>
                <a:path w="8383" h="3413" extrusionOk="0">
                  <a:moveTo>
                    <a:pt x="1" y="0"/>
                  </a:moveTo>
                  <a:lnTo>
                    <a:pt x="1" y="3413"/>
                  </a:lnTo>
                  <a:lnTo>
                    <a:pt x="8382" y="3413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40"/>
            <p:cNvSpPr/>
            <p:nvPr/>
          </p:nvSpPr>
          <p:spPr>
            <a:xfrm flipH="1">
              <a:off x="-1342713" y="4425756"/>
              <a:ext cx="120754" cy="14193"/>
            </a:xfrm>
            <a:custGeom>
              <a:avLst/>
              <a:gdLst/>
              <a:ahLst/>
              <a:cxnLst/>
              <a:rect l="l" t="t" r="r" b="b"/>
              <a:pathLst>
                <a:path w="2578" h="303" extrusionOk="0">
                  <a:moveTo>
                    <a:pt x="93" y="1"/>
                  </a:moveTo>
                  <a:lnTo>
                    <a:pt x="23" y="47"/>
                  </a:lnTo>
                  <a:lnTo>
                    <a:pt x="0" y="94"/>
                  </a:lnTo>
                  <a:lnTo>
                    <a:pt x="0" y="140"/>
                  </a:lnTo>
                  <a:lnTo>
                    <a:pt x="0" y="210"/>
                  </a:lnTo>
                  <a:lnTo>
                    <a:pt x="23" y="256"/>
                  </a:lnTo>
                  <a:lnTo>
                    <a:pt x="93" y="303"/>
                  </a:lnTo>
                  <a:lnTo>
                    <a:pt x="2484" y="303"/>
                  </a:lnTo>
                  <a:lnTo>
                    <a:pt x="2531" y="256"/>
                  </a:lnTo>
                  <a:lnTo>
                    <a:pt x="2577" y="210"/>
                  </a:lnTo>
                  <a:lnTo>
                    <a:pt x="2577" y="140"/>
                  </a:lnTo>
                  <a:lnTo>
                    <a:pt x="2577" y="94"/>
                  </a:lnTo>
                  <a:lnTo>
                    <a:pt x="2531" y="47"/>
                  </a:lnTo>
                  <a:lnTo>
                    <a:pt x="24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40"/>
            <p:cNvSpPr/>
            <p:nvPr/>
          </p:nvSpPr>
          <p:spPr>
            <a:xfrm flipH="1">
              <a:off x="-1253530" y="4425756"/>
              <a:ext cx="94664" cy="168624"/>
            </a:xfrm>
            <a:custGeom>
              <a:avLst/>
              <a:gdLst/>
              <a:ahLst/>
              <a:cxnLst/>
              <a:rect l="l" t="t" r="r" b="b"/>
              <a:pathLst>
                <a:path w="2021" h="3600" extrusionOk="0">
                  <a:moveTo>
                    <a:pt x="0" y="1"/>
                  </a:moveTo>
                  <a:lnTo>
                    <a:pt x="0" y="3599"/>
                  </a:lnTo>
                  <a:lnTo>
                    <a:pt x="2020" y="3599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40"/>
            <p:cNvSpPr/>
            <p:nvPr/>
          </p:nvSpPr>
          <p:spPr>
            <a:xfrm flipH="1">
              <a:off x="-1253530" y="4425756"/>
              <a:ext cx="94664" cy="168624"/>
            </a:xfrm>
            <a:custGeom>
              <a:avLst/>
              <a:gdLst/>
              <a:ahLst/>
              <a:cxnLst/>
              <a:rect l="l" t="t" r="r" b="b"/>
              <a:pathLst>
                <a:path w="2021" h="3600" fill="none" extrusionOk="0">
                  <a:moveTo>
                    <a:pt x="2020" y="3599"/>
                  </a:moveTo>
                  <a:lnTo>
                    <a:pt x="0" y="3599"/>
                  </a:lnTo>
                  <a:lnTo>
                    <a:pt x="0" y="1"/>
                  </a:lnTo>
                  <a:lnTo>
                    <a:pt x="2020" y="1"/>
                  </a:lnTo>
                  <a:lnTo>
                    <a:pt x="2020" y="35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40"/>
            <p:cNvSpPr/>
            <p:nvPr/>
          </p:nvSpPr>
          <p:spPr>
            <a:xfrm flipH="1">
              <a:off x="-777759" y="4425756"/>
              <a:ext cx="121831" cy="14193"/>
            </a:xfrm>
            <a:custGeom>
              <a:avLst/>
              <a:gdLst/>
              <a:ahLst/>
              <a:cxnLst/>
              <a:rect l="l" t="t" r="r" b="b"/>
              <a:pathLst>
                <a:path w="2601" h="303" extrusionOk="0">
                  <a:moveTo>
                    <a:pt x="93" y="1"/>
                  </a:moveTo>
                  <a:lnTo>
                    <a:pt x="47" y="47"/>
                  </a:lnTo>
                  <a:lnTo>
                    <a:pt x="23" y="94"/>
                  </a:lnTo>
                  <a:lnTo>
                    <a:pt x="0" y="140"/>
                  </a:lnTo>
                  <a:lnTo>
                    <a:pt x="23" y="210"/>
                  </a:lnTo>
                  <a:lnTo>
                    <a:pt x="47" y="256"/>
                  </a:lnTo>
                  <a:lnTo>
                    <a:pt x="93" y="303"/>
                  </a:lnTo>
                  <a:lnTo>
                    <a:pt x="2508" y="303"/>
                  </a:lnTo>
                  <a:lnTo>
                    <a:pt x="2554" y="256"/>
                  </a:lnTo>
                  <a:lnTo>
                    <a:pt x="2577" y="210"/>
                  </a:lnTo>
                  <a:lnTo>
                    <a:pt x="2600" y="140"/>
                  </a:lnTo>
                  <a:lnTo>
                    <a:pt x="2577" y="94"/>
                  </a:lnTo>
                  <a:lnTo>
                    <a:pt x="2554" y="47"/>
                  </a:lnTo>
                  <a:lnTo>
                    <a:pt x="25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40"/>
            <p:cNvSpPr/>
            <p:nvPr/>
          </p:nvSpPr>
          <p:spPr>
            <a:xfrm flipH="1">
              <a:off x="-760333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40"/>
            <p:cNvSpPr/>
            <p:nvPr/>
          </p:nvSpPr>
          <p:spPr>
            <a:xfrm flipH="1">
              <a:off x="-673353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40"/>
            <p:cNvSpPr/>
            <p:nvPr/>
          </p:nvSpPr>
          <p:spPr>
            <a:xfrm flipH="1">
              <a:off x="-703798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40"/>
            <p:cNvSpPr/>
            <p:nvPr/>
          </p:nvSpPr>
          <p:spPr>
            <a:xfrm flipH="1">
              <a:off x="-728810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40"/>
            <p:cNvSpPr/>
            <p:nvPr/>
          </p:nvSpPr>
          <p:spPr>
            <a:xfrm flipH="1">
              <a:off x="-787013" y="4528006"/>
              <a:ext cx="159912" cy="66372"/>
            </a:xfrm>
            <a:custGeom>
              <a:avLst/>
              <a:gdLst/>
              <a:ahLst/>
              <a:cxnLst/>
              <a:rect l="l" t="t" r="r" b="b"/>
              <a:pathLst>
                <a:path w="3414" h="1417" extrusionOk="0">
                  <a:moveTo>
                    <a:pt x="1" y="0"/>
                  </a:moveTo>
                  <a:lnTo>
                    <a:pt x="1" y="1416"/>
                  </a:lnTo>
                  <a:lnTo>
                    <a:pt x="3413" y="1416"/>
                  </a:lnTo>
                  <a:lnTo>
                    <a:pt x="34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40"/>
            <p:cNvSpPr/>
            <p:nvPr/>
          </p:nvSpPr>
          <p:spPr>
            <a:xfrm flipH="1">
              <a:off x="-787013" y="4528006"/>
              <a:ext cx="159912" cy="66372"/>
            </a:xfrm>
            <a:custGeom>
              <a:avLst/>
              <a:gdLst/>
              <a:ahLst/>
              <a:cxnLst/>
              <a:rect l="l" t="t" r="r" b="b"/>
              <a:pathLst>
                <a:path w="3414" h="1417" fill="none" extrusionOk="0">
                  <a:moveTo>
                    <a:pt x="3413" y="1416"/>
                  </a:moveTo>
                  <a:lnTo>
                    <a:pt x="1" y="1416"/>
                  </a:lnTo>
                  <a:lnTo>
                    <a:pt x="1" y="0"/>
                  </a:lnTo>
                  <a:lnTo>
                    <a:pt x="3413" y="0"/>
                  </a:lnTo>
                  <a:lnTo>
                    <a:pt x="3413" y="14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40"/>
            <p:cNvSpPr/>
            <p:nvPr/>
          </p:nvSpPr>
          <p:spPr>
            <a:xfrm flipH="1">
              <a:off x="-922943" y="4425756"/>
              <a:ext cx="120754" cy="14193"/>
            </a:xfrm>
            <a:custGeom>
              <a:avLst/>
              <a:gdLst/>
              <a:ahLst/>
              <a:cxnLst/>
              <a:rect l="l" t="t" r="r" b="b"/>
              <a:pathLst>
                <a:path w="2578" h="303" extrusionOk="0">
                  <a:moveTo>
                    <a:pt x="93" y="1"/>
                  </a:moveTo>
                  <a:lnTo>
                    <a:pt x="47" y="47"/>
                  </a:lnTo>
                  <a:lnTo>
                    <a:pt x="0" y="94"/>
                  </a:lnTo>
                  <a:lnTo>
                    <a:pt x="0" y="140"/>
                  </a:lnTo>
                  <a:lnTo>
                    <a:pt x="0" y="210"/>
                  </a:lnTo>
                  <a:lnTo>
                    <a:pt x="47" y="256"/>
                  </a:lnTo>
                  <a:lnTo>
                    <a:pt x="93" y="303"/>
                  </a:lnTo>
                  <a:lnTo>
                    <a:pt x="2485" y="303"/>
                  </a:lnTo>
                  <a:lnTo>
                    <a:pt x="2531" y="256"/>
                  </a:lnTo>
                  <a:lnTo>
                    <a:pt x="2578" y="210"/>
                  </a:lnTo>
                  <a:lnTo>
                    <a:pt x="2578" y="140"/>
                  </a:lnTo>
                  <a:lnTo>
                    <a:pt x="2578" y="94"/>
                  </a:lnTo>
                  <a:lnTo>
                    <a:pt x="2531" y="47"/>
                  </a:lnTo>
                  <a:lnTo>
                    <a:pt x="24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40"/>
            <p:cNvSpPr/>
            <p:nvPr/>
          </p:nvSpPr>
          <p:spPr>
            <a:xfrm flipH="1">
              <a:off x="-906641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0" y="1"/>
                  </a:moveTo>
                  <a:lnTo>
                    <a:pt x="0" y="628"/>
                  </a:lnTo>
                  <a:lnTo>
                    <a:pt x="116" y="628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40"/>
            <p:cNvSpPr/>
            <p:nvPr/>
          </p:nvSpPr>
          <p:spPr>
            <a:xfrm flipH="1">
              <a:off x="-818537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1" y="1"/>
                  </a:moveTo>
                  <a:lnTo>
                    <a:pt x="1" y="628"/>
                  </a:lnTo>
                  <a:lnTo>
                    <a:pt x="117" y="628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40"/>
            <p:cNvSpPr/>
            <p:nvPr/>
          </p:nvSpPr>
          <p:spPr>
            <a:xfrm flipH="1">
              <a:off x="-850059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1" y="1"/>
                  </a:moveTo>
                  <a:lnTo>
                    <a:pt x="1" y="628"/>
                  </a:lnTo>
                  <a:lnTo>
                    <a:pt x="117" y="628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40"/>
            <p:cNvSpPr/>
            <p:nvPr/>
          </p:nvSpPr>
          <p:spPr>
            <a:xfrm flipH="1">
              <a:off x="-873994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1" y="1"/>
                  </a:moveTo>
                  <a:lnTo>
                    <a:pt x="1" y="628"/>
                  </a:lnTo>
                  <a:lnTo>
                    <a:pt x="117" y="628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40"/>
            <p:cNvSpPr/>
            <p:nvPr/>
          </p:nvSpPr>
          <p:spPr>
            <a:xfrm flipH="1">
              <a:off x="-516233" y="4199570"/>
              <a:ext cx="33772" cy="55505"/>
            </a:xfrm>
            <a:custGeom>
              <a:avLst/>
              <a:gdLst/>
              <a:ahLst/>
              <a:cxnLst/>
              <a:rect l="l" t="t" r="r" b="b"/>
              <a:pathLst>
                <a:path w="721" h="1185" extrusionOk="0">
                  <a:moveTo>
                    <a:pt x="349" y="1"/>
                  </a:moveTo>
                  <a:lnTo>
                    <a:pt x="1" y="24"/>
                  </a:lnTo>
                  <a:lnTo>
                    <a:pt x="1" y="1185"/>
                  </a:lnTo>
                  <a:lnTo>
                    <a:pt x="488" y="1185"/>
                  </a:lnTo>
                  <a:lnTo>
                    <a:pt x="628" y="1162"/>
                  </a:lnTo>
                  <a:lnTo>
                    <a:pt x="674" y="1138"/>
                  </a:lnTo>
                  <a:lnTo>
                    <a:pt x="720" y="1092"/>
                  </a:lnTo>
                  <a:lnTo>
                    <a:pt x="720" y="1046"/>
                  </a:lnTo>
                  <a:lnTo>
                    <a:pt x="720" y="976"/>
                  </a:lnTo>
                  <a:lnTo>
                    <a:pt x="697" y="721"/>
                  </a:lnTo>
                  <a:lnTo>
                    <a:pt x="674" y="372"/>
                  </a:lnTo>
                  <a:lnTo>
                    <a:pt x="674" y="187"/>
                  </a:lnTo>
                  <a:lnTo>
                    <a:pt x="697" y="70"/>
                  </a:lnTo>
                  <a:lnTo>
                    <a:pt x="697" y="47"/>
                  </a:lnTo>
                  <a:lnTo>
                    <a:pt x="674" y="24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40"/>
            <p:cNvSpPr/>
            <p:nvPr/>
          </p:nvSpPr>
          <p:spPr>
            <a:xfrm flipH="1">
              <a:off x="-540168" y="4208282"/>
              <a:ext cx="42484" cy="54428"/>
            </a:xfrm>
            <a:custGeom>
              <a:avLst/>
              <a:gdLst/>
              <a:ahLst/>
              <a:cxnLst/>
              <a:rect l="l" t="t" r="r" b="b"/>
              <a:pathLst>
                <a:path w="907" h="1162" extrusionOk="0">
                  <a:moveTo>
                    <a:pt x="349" y="1"/>
                  </a:moveTo>
                  <a:lnTo>
                    <a:pt x="349" y="186"/>
                  </a:lnTo>
                  <a:lnTo>
                    <a:pt x="372" y="535"/>
                  </a:lnTo>
                  <a:lnTo>
                    <a:pt x="395" y="790"/>
                  </a:lnTo>
                  <a:lnTo>
                    <a:pt x="395" y="860"/>
                  </a:lnTo>
                  <a:lnTo>
                    <a:pt x="395" y="906"/>
                  </a:lnTo>
                  <a:lnTo>
                    <a:pt x="349" y="952"/>
                  </a:lnTo>
                  <a:lnTo>
                    <a:pt x="303" y="976"/>
                  </a:lnTo>
                  <a:lnTo>
                    <a:pt x="163" y="999"/>
                  </a:lnTo>
                  <a:lnTo>
                    <a:pt x="1" y="999"/>
                  </a:lnTo>
                  <a:lnTo>
                    <a:pt x="1" y="1069"/>
                  </a:lnTo>
                  <a:lnTo>
                    <a:pt x="1" y="1092"/>
                  </a:lnTo>
                  <a:lnTo>
                    <a:pt x="47" y="1115"/>
                  </a:lnTo>
                  <a:lnTo>
                    <a:pt x="256" y="1138"/>
                  </a:lnTo>
                  <a:lnTo>
                    <a:pt x="419" y="1161"/>
                  </a:lnTo>
                  <a:lnTo>
                    <a:pt x="697" y="1138"/>
                  </a:lnTo>
                  <a:lnTo>
                    <a:pt x="860" y="1115"/>
                  </a:lnTo>
                  <a:lnTo>
                    <a:pt x="906" y="1092"/>
                  </a:lnTo>
                  <a:lnTo>
                    <a:pt x="860" y="1022"/>
                  </a:lnTo>
                  <a:lnTo>
                    <a:pt x="837" y="929"/>
                  </a:lnTo>
                  <a:lnTo>
                    <a:pt x="813" y="836"/>
                  </a:lnTo>
                  <a:lnTo>
                    <a:pt x="813" y="720"/>
                  </a:lnTo>
                  <a:lnTo>
                    <a:pt x="813" y="488"/>
                  </a:lnTo>
                  <a:lnTo>
                    <a:pt x="883" y="302"/>
                  </a:lnTo>
                  <a:lnTo>
                    <a:pt x="906" y="163"/>
                  </a:lnTo>
                  <a:lnTo>
                    <a:pt x="906" y="70"/>
                  </a:lnTo>
                  <a:lnTo>
                    <a:pt x="883" y="24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40"/>
            <p:cNvSpPr/>
            <p:nvPr/>
          </p:nvSpPr>
          <p:spPr>
            <a:xfrm flipH="1">
              <a:off x="-1527538" y="4581263"/>
              <a:ext cx="9836" cy="9836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1" y="1"/>
                  </a:moveTo>
                  <a:lnTo>
                    <a:pt x="1" y="210"/>
                  </a:lnTo>
                  <a:lnTo>
                    <a:pt x="210" y="2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6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40"/>
            <p:cNvSpPr/>
            <p:nvPr/>
          </p:nvSpPr>
          <p:spPr>
            <a:xfrm flipH="1">
              <a:off x="-1527538" y="4581263"/>
              <a:ext cx="9836" cy="9836"/>
            </a:xfrm>
            <a:custGeom>
              <a:avLst/>
              <a:gdLst/>
              <a:ahLst/>
              <a:cxnLst/>
              <a:rect l="l" t="t" r="r" b="b"/>
              <a:pathLst>
                <a:path w="210" h="210" fill="none" extrusionOk="0">
                  <a:moveTo>
                    <a:pt x="1" y="1"/>
                  </a:moveTo>
                  <a:lnTo>
                    <a:pt x="1" y="210"/>
                  </a:lnTo>
                  <a:lnTo>
                    <a:pt x="1" y="210"/>
                  </a:lnTo>
                  <a:lnTo>
                    <a:pt x="210" y="21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40"/>
            <p:cNvSpPr/>
            <p:nvPr/>
          </p:nvSpPr>
          <p:spPr>
            <a:xfrm flipH="1">
              <a:off x="-417267" y="4488849"/>
              <a:ext cx="311064" cy="10914"/>
            </a:xfrm>
            <a:custGeom>
              <a:avLst/>
              <a:gdLst/>
              <a:ahLst/>
              <a:cxnLst/>
              <a:rect l="l" t="t" r="r" b="b"/>
              <a:pathLst>
                <a:path w="6641" h="233" extrusionOk="0">
                  <a:moveTo>
                    <a:pt x="117" y="0"/>
                  </a:moveTo>
                  <a:lnTo>
                    <a:pt x="70" y="24"/>
                  </a:lnTo>
                  <a:lnTo>
                    <a:pt x="24" y="47"/>
                  </a:lnTo>
                  <a:lnTo>
                    <a:pt x="1" y="70"/>
                  </a:lnTo>
                  <a:lnTo>
                    <a:pt x="1" y="116"/>
                  </a:lnTo>
                  <a:lnTo>
                    <a:pt x="1" y="163"/>
                  </a:lnTo>
                  <a:lnTo>
                    <a:pt x="24" y="209"/>
                  </a:lnTo>
                  <a:lnTo>
                    <a:pt x="70" y="233"/>
                  </a:lnTo>
                  <a:lnTo>
                    <a:pt x="6571" y="233"/>
                  </a:lnTo>
                  <a:lnTo>
                    <a:pt x="6618" y="209"/>
                  </a:lnTo>
                  <a:lnTo>
                    <a:pt x="6641" y="163"/>
                  </a:lnTo>
                  <a:lnTo>
                    <a:pt x="6641" y="116"/>
                  </a:lnTo>
                  <a:lnTo>
                    <a:pt x="6641" y="70"/>
                  </a:lnTo>
                  <a:lnTo>
                    <a:pt x="6618" y="47"/>
                  </a:lnTo>
                  <a:lnTo>
                    <a:pt x="6571" y="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40"/>
            <p:cNvSpPr/>
            <p:nvPr/>
          </p:nvSpPr>
          <p:spPr>
            <a:xfrm flipH="1">
              <a:off x="-486865" y="4179991"/>
              <a:ext cx="14193" cy="105531"/>
            </a:xfrm>
            <a:custGeom>
              <a:avLst/>
              <a:gdLst/>
              <a:ahLst/>
              <a:cxnLst/>
              <a:rect l="l" t="t" r="r" b="b"/>
              <a:pathLst>
                <a:path w="303" h="2253" extrusionOk="0">
                  <a:moveTo>
                    <a:pt x="94" y="1"/>
                  </a:moveTo>
                  <a:lnTo>
                    <a:pt x="47" y="47"/>
                  </a:lnTo>
                  <a:lnTo>
                    <a:pt x="1" y="94"/>
                  </a:lnTo>
                  <a:lnTo>
                    <a:pt x="1" y="140"/>
                  </a:lnTo>
                  <a:lnTo>
                    <a:pt x="1" y="2253"/>
                  </a:lnTo>
                  <a:lnTo>
                    <a:pt x="303" y="2253"/>
                  </a:lnTo>
                  <a:lnTo>
                    <a:pt x="303" y="1603"/>
                  </a:lnTo>
                  <a:lnTo>
                    <a:pt x="303" y="442"/>
                  </a:lnTo>
                  <a:lnTo>
                    <a:pt x="303" y="140"/>
                  </a:lnTo>
                  <a:lnTo>
                    <a:pt x="303" y="94"/>
                  </a:lnTo>
                  <a:lnTo>
                    <a:pt x="256" y="47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40"/>
            <p:cNvSpPr/>
            <p:nvPr/>
          </p:nvSpPr>
          <p:spPr>
            <a:xfrm flipH="1">
              <a:off x="-486865" y="4307253"/>
              <a:ext cx="14193" cy="258838"/>
            </a:xfrm>
            <a:custGeom>
              <a:avLst/>
              <a:gdLst/>
              <a:ahLst/>
              <a:cxnLst/>
              <a:rect l="l" t="t" r="r" b="b"/>
              <a:pathLst>
                <a:path w="303" h="5526" extrusionOk="0">
                  <a:moveTo>
                    <a:pt x="1" y="0"/>
                  </a:moveTo>
                  <a:lnTo>
                    <a:pt x="1" y="5526"/>
                  </a:lnTo>
                  <a:lnTo>
                    <a:pt x="303" y="5526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40"/>
            <p:cNvSpPr/>
            <p:nvPr/>
          </p:nvSpPr>
          <p:spPr>
            <a:xfrm flipH="1">
              <a:off x="-1150204" y="4425756"/>
              <a:ext cx="120754" cy="14193"/>
            </a:xfrm>
            <a:custGeom>
              <a:avLst/>
              <a:gdLst/>
              <a:ahLst/>
              <a:cxnLst/>
              <a:rect l="l" t="t" r="r" b="b"/>
              <a:pathLst>
                <a:path w="2578" h="303" extrusionOk="0">
                  <a:moveTo>
                    <a:pt x="94" y="1"/>
                  </a:moveTo>
                  <a:lnTo>
                    <a:pt x="47" y="47"/>
                  </a:lnTo>
                  <a:lnTo>
                    <a:pt x="1" y="94"/>
                  </a:lnTo>
                  <a:lnTo>
                    <a:pt x="1" y="140"/>
                  </a:lnTo>
                  <a:lnTo>
                    <a:pt x="1" y="210"/>
                  </a:lnTo>
                  <a:lnTo>
                    <a:pt x="47" y="256"/>
                  </a:lnTo>
                  <a:lnTo>
                    <a:pt x="94" y="303"/>
                  </a:lnTo>
                  <a:lnTo>
                    <a:pt x="2485" y="303"/>
                  </a:lnTo>
                  <a:lnTo>
                    <a:pt x="2531" y="256"/>
                  </a:lnTo>
                  <a:lnTo>
                    <a:pt x="2578" y="210"/>
                  </a:lnTo>
                  <a:lnTo>
                    <a:pt x="2578" y="140"/>
                  </a:lnTo>
                  <a:lnTo>
                    <a:pt x="2578" y="94"/>
                  </a:lnTo>
                  <a:lnTo>
                    <a:pt x="2531" y="47"/>
                  </a:lnTo>
                  <a:lnTo>
                    <a:pt x="24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40"/>
            <p:cNvSpPr/>
            <p:nvPr/>
          </p:nvSpPr>
          <p:spPr>
            <a:xfrm flipH="1">
              <a:off x="-1834195" y="4556251"/>
              <a:ext cx="19579" cy="26184"/>
            </a:xfrm>
            <a:custGeom>
              <a:avLst/>
              <a:gdLst/>
              <a:ahLst/>
              <a:cxnLst/>
              <a:rect l="l" t="t" r="r" b="b"/>
              <a:pathLst>
                <a:path w="418" h="559" extrusionOk="0">
                  <a:moveTo>
                    <a:pt x="0" y="1"/>
                  </a:moveTo>
                  <a:lnTo>
                    <a:pt x="0" y="558"/>
                  </a:lnTo>
                  <a:lnTo>
                    <a:pt x="209" y="279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40"/>
            <p:cNvSpPr/>
            <p:nvPr/>
          </p:nvSpPr>
          <p:spPr>
            <a:xfrm flipH="1">
              <a:off x="-1895134" y="4456202"/>
              <a:ext cx="80518" cy="90308"/>
            </a:xfrm>
            <a:custGeom>
              <a:avLst/>
              <a:gdLst/>
              <a:ahLst/>
              <a:cxnLst/>
              <a:rect l="l" t="t" r="r" b="b"/>
              <a:pathLst>
                <a:path w="1719" h="1928" extrusionOk="0">
                  <a:moveTo>
                    <a:pt x="0" y="1"/>
                  </a:moveTo>
                  <a:lnTo>
                    <a:pt x="0" y="1928"/>
                  </a:lnTo>
                  <a:lnTo>
                    <a:pt x="1718" y="1928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40"/>
            <p:cNvSpPr/>
            <p:nvPr/>
          </p:nvSpPr>
          <p:spPr>
            <a:xfrm flipH="1">
              <a:off x="-1895134" y="4456202"/>
              <a:ext cx="80518" cy="90308"/>
            </a:xfrm>
            <a:custGeom>
              <a:avLst/>
              <a:gdLst/>
              <a:ahLst/>
              <a:cxnLst/>
              <a:rect l="l" t="t" r="r" b="b"/>
              <a:pathLst>
                <a:path w="1719" h="1928" fill="none" extrusionOk="0">
                  <a:moveTo>
                    <a:pt x="0" y="1"/>
                  </a:moveTo>
                  <a:lnTo>
                    <a:pt x="0" y="1928"/>
                  </a:lnTo>
                  <a:lnTo>
                    <a:pt x="580" y="1928"/>
                  </a:lnTo>
                  <a:lnTo>
                    <a:pt x="1718" y="1928"/>
                  </a:lnTo>
                  <a:lnTo>
                    <a:pt x="1718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40"/>
            <p:cNvSpPr/>
            <p:nvPr/>
          </p:nvSpPr>
          <p:spPr>
            <a:xfrm flipH="1">
              <a:off x="-1989702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40"/>
            <p:cNvSpPr/>
            <p:nvPr/>
          </p:nvSpPr>
          <p:spPr>
            <a:xfrm flipH="1">
              <a:off x="-1989702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fill="none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40"/>
            <p:cNvSpPr/>
            <p:nvPr/>
          </p:nvSpPr>
          <p:spPr>
            <a:xfrm flipH="1">
              <a:off x="-2084317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40"/>
            <p:cNvSpPr/>
            <p:nvPr/>
          </p:nvSpPr>
          <p:spPr>
            <a:xfrm flipH="1">
              <a:off x="-2084317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fill="none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40"/>
            <p:cNvSpPr/>
            <p:nvPr/>
          </p:nvSpPr>
          <p:spPr>
            <a:xfrm flipH="1">
              <a:off x="-1895134" y="4524728"/>
              <a:ext cx="80518" cy="21781"/>
            </a:xfrm>
            <a:custGeom>
              <a:avLst/>
              <a:gdLst/>
              <a:ahLst/>
              <a:cxnLst/>
              <a:rect l="l" t="t" r="r" b="b"/>
              <a:pathLst>
                <a:path w="1719" h="465" extrusionOk="0">
                  <a:moveTo>
                    <a:pt x="0" y="1"/>
                  </a:moveTo>
                  <a:lnTo>
                    <a:pt x="0" y="465"/>
                  </a:lnTo>
                  <a:lnTo>
                    <a:pt x="1718" y="465"/>
                  </a:lnTo>
                  <a:lnTo>
                    <a:pt x="1718" y="4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40"/>
            <p:cNvSpPr/>
            <p:nvPr/>
          </p:nvSpPr>
          <p:spPr>
            <a:xfrm flipH="1">
              <a:off x="-1895134" y="4524728"/>
              <a:ext cx="80518" cy="21781"/>
            </a:xfrm>
            <a:custGeom>
              <a:avLst/>
              <a:gdLst/>
              <a:ahLst/>
              <a:cxnLst/>
              <a:rect l="l" t="t" r="r" b="b"/>
              <a:pathLst>
                <a:path w="1719" h="465" fill="none" extrusionOk="0">
                  <a:moveTo>
                    <a:pt x="0" y="1"/>
                  </a:moveTo>
                  <a:lnTo>
                    <a:pt x="0" y="465"/>
                  </a:lnTo>
                  <a:lnTo>
                    <a:pt x="580" y="465"/>
                  </a:lnTo>
                  <a:lnTo>
                    <a:pt x="580" y="465"/>
                  </a:lnTo>
                  <a:lnTo>
                    <a:pt x="1718" y="465"/>
                  </a:lnTo>
                  <a:lnTo>
                    <a:pt x="1718" y="418"/>
                  </a:lnTo>
                  <a:lnTo>
                    <a:pt x="1718" y="41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40"/>
            <p:cNvSpPr/>
            <p:nvPr/>
          </p:nvSpPr>
          <p:spPr>
            <a:xfrm flipH="1">
              <a:off x="-1895134" y="4460558"/>
              <a:ext cx="80518" cy="65295"/>
            </a:xfrm>
            <a:custGeom>
              <a:avLst/>
              <a:gdLst/>
              <a:ahLst/>
              <a:cxnLst/>
              <a:rect l="l" t="t" r="r" b="b"/>
              <a:pathLst>
                <a:path w="1719" h="1394" extrusionOk="0">
                  <a:moveTo>
                    <a:pt x="0" y="1"/>
                  </a:moveTo>
                  <a:lnTo>
                    <a:pt x="0" y="720"/>
                  </a:lnTo>
                  <a:lnTo>
                    <a:pt x="1718" y="1394"/>
                  </a:lnTo>
                  <a:lnTo>
                    <a:pt x="1718" y="837"/>
                  </a:lnTo>
                  <a:lnTo>
                    <a:pt x="859" y="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40"/>
            <p:cNvSpPr/>
            <p:nvPr/>
          </p:nvSpPr>
          <p:spPr>
            <a:xfrm flipH="1">
              <a:off x="-1989702" y="4456202"/>
              <a:ext cx="81595" cy="66419"/>
            </a:xfrm>
            <a:custGeom>
              <a:avLst/>
              <a:gdLst/>
              <a:ahLst/>
              <a:cxnLst/>
              <a:rect l="l" t="t" r="r" b="b"/>
              <a:pathLst>
                <a:path w="1742" h="1418" extrusionOk="0">
                  <a:moveTo>
                    <a:pt x="1" y="1"/>
                  </a:moveTo>
                  <a:lnTo>
                    <a:pt x="1" y="721"/>
                  </a:lnTo>
                  <a:lnTo>
                    <a:pt x="1742" y="1417"/>
                  </a:lnTo>
                  <a:lnTo>
                    <a:pt x="1742" y="697"/>
                  </a:lnTo>
                  <a:lnTo>
                    <a:pt x="976" y="372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40"/>
            <p:cNvSpPr/>
            <p:nvPr/>
          </p:nvSpPr>
          <p:spPr>
            <a:xfrm flipH="1">
              <a:off x="-1989702" y="4456202"/>
              <a:ext cx="81595" cy="66419"/>
            </a:xfrm>
            <a:custGeom>
              <a:avLst/>
              <a:gdLst/>
              <a:ahLst/>
              <a:cxnLst/>
              <a:rect l="l" t="t" r="r" b="b"/>
              <a:pathLst>
                <a:path w="1742" h="1418" fill="none" extrusionOk="0">
                  <a:moveTo>
                    <a:pt x="210" y="1"/>
                  </a:moveTo>
                  <a:lnTo>
                    <a:pt x="1" y="1"/>
                  </a:lnTo>
                  <a:lnTo>
                    <a:pt x="1" y="721"/>
                  </a:lnTo>
                  <a:lnTo>
                    <a:pt x="1" y="721"/>
                  </a:lnTo>
                  <a:lnTo>
                    <a:pt x="1742" y="1417"/>
                  </a:lnTo>
                  <a:lnTo>
                    <a:pt x="1742" y="697"/>
                  </a:lnTo>
                  <a:lnTo>
                    <a:pt x="1742" y="697"/>
                  </a:lnTo>
                  <a:lnTo>
                    <a:pt x="976" y="372"/>
                  </a:lnTo>
                  <a:lnTo>
                    <a:pt x="2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40"/>
            <p:cNvSpPr/>
            <p:nvPr/>
          </p:nvSpPr>
          <p:spPr>
            <a:xfrm flipH="1">
              <a:off x="-1989702" y="4504072"/>
              <a:ext cx="81595" cy="42437"/>
            </a:xfrm>
            <a:custGeom>
              <a:avLst/>
              <a:gdLst/>
              <a:ahLst/>
              <a:cxnLst/>
              <a:rect l="l" t="t" r="r" b="b"/>
              <a:pathLst>
                <a:path w="1742" h="906" extrusionOk="0">
                  <a:moveTo>
                    <a:pt x="1" y="0"/>
                  </a:moveTo>
                  <a:lnTo>
                    <a:pt x="1" y="465"/>
                  </a:lnTo>
                  <a:lnTo>
                    <a:pt x="744" y="674"/>
                  </a:lnTo>
                  <a:lnTo>
                    <a:pt x="1487" y="906"/>
                  </a:lnTo>
                  <a:lnTo>
                    <a:pt x="1742" y="906"/>
                  </a:lnTo>
                  <a:lnTo>
                    <a:pt x="1742" y="558"/>
                  </a:lnTo>
                  <a:lnTo>
                    <a:pt x="883" y="2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40"/>
            <p:cNvSpPr/>
            <p:nvPr/>
          </p:nvSpPr>
          <p:spPr>
            <a:xfrm flipH="1">
              <a:off x="-1989702" y="4504072"/>
              <a:ext cx="81595" cy="42437"/>
            </a:xfrm>
            <a:custGeom>
              <a:avLst/>
              <a:gdLst/>
              <a:ahLst/>
              <a:cxnLst/>
              <a:rect l="l" t="t" r="r" b="b"/>
              <a:pathLst>
                <a:path w="1742" h="906" fill="none" extrusionOk="0">
                  <a:moveTo>
                    <a:pt x="1" y="0"/>
                  </a:moveTo>
                  <a:lnTo>
                    <a:pt x="1" y="465"/>
                  </a:lnTo>
                  <a:lnTo>
                    <a:pt x="1" y="465"/>
                  </a:lnTo>
                  <a:lnTo>
                    <a:pt x="744" y="674"/>
                  </a:lnTo>
                  <a:lnTo>
                    <a:pt x="1487" y="906"/>
                  </a:lnTo>
                  <a:lnTo>
                    <a:pt x="1742" y="906"/>
                  </a:lnTo>
                  <a:lnTo>
                    <a:pt x="1742" y="558"/>
                  </a:lnTo>
                  <a:lnTo>
                    <a:pt x="1742" y="558"/>
                  </a:lnTo>
                  <a:lnTo>
                    <a:pt x="883" y="25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40"/>
            <p:cNvSpPr/>
            <p:nvPr/>
          </p:nvSpPr>
          <p:spPr>
            <a:xfrm flipH="1">
              <a:off x="-2084317" y="4460558"/>
              <a:ext cx="81595" cy="76162"/>
            </a:xfrm>
            <a:custGeom>
              <a:avLst/>
              <a:gdLst/>
              <a:ahLst/>
              <a:cxnLst/>
              <a:rect l="l" t="t" r="r" b="b"/>
              <a:pathLst>
                <a:path w="1742" h="1626" extrusionOk="0">
                  <a:moveTo>
                    <a:pt x="1" y="1"/>
                  </a:moveTo>
                  <a:lnTo>
                    <a:pt x="1" y="837"/>
                  </a:lnTo>
                  <a:lnTo>
                    <a:pt x="860" y="1254"/>
                  </a:lnTo>
                  <a:lnTo>
                    <a:pt x="1742" y="1626"/>
                  </a:lnTo>
                  <a:lnTo>
                    <a:pt x="1742" y="8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40"/>
            <p:cNvSpPr/>
            <p:nvPr/>
          </p:nvSpPr>
          <p:spPr>
            <a:xfrm flipH="1">
              <a:off x="-2084317" y="4460558"/>
              <a:ext cx="81595" cy="76162"/>
            </a:xfrm>
            <a:custGeom>
              <a:avLst/>
              <a:gdLst/>
              <a:ahLst/>
              <a:cxnLst/>
              <a:rect l="l" t="t" r="r" b="b"/>
              <a:pathLst>
                <a:path w="1742" h="1626" fill="none" extrusionOk="0">
                  <a:moveTo>
                    <a:pt x="1" y="1"/>
                  </a:moveTo>
                  <a:lnTo>
                    <a:pt x="1" y="837"/>
                  </a:lnTo>
                  <a:lnTo>
                    <a:pt x="1" y="837"/>
                  </a:lnTo>
                  <a:lnTo>
                    <a:pt x="860" y="1254"/>
                  </a:lnTo>
                  <a:lnTo>
                    <a:pt x="1742" y="1626"/>
                  </a:lnTo>
                  <a:lnTo>
                    <a:pt x="1742" y="837"/>
                  </a:lnTo>
                  <a:lnTo>
                    <a:pt x="1742" y="83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40"/>
            <p:cNvSpPr/>
            <p:nvPr/>
          </p:nvSpPr>
          <p:spPr>
            <a:xfrm flipH="1">
              <a:off x="-2084317" y="4512784"/>
              <a:ext cx="81595" cy="33725"/>
            </a:xfrm>
            <a:custGeom>
              <a:avLst/>
              <a:gdLst/>
              <a:ahLst/>
              <a:cxnLst/>
              <a:rect l="l" t="t" r="r" b="b"/>
              <a:pathLst>
                <a:path w="1742" h="720" extrusionOk="0">
                  <a:moveTo>
                    <a:pt x="1" y="0"/>
                  </a:moveTo>
                  <a:lnTo>
                    <a:pt x="1" y="720"/>
                  </a:lnTo>
                  <a:lnTo>
                    <a:pt x="1742" y="720"/>
                  </a:lnTo>
                  <a:lnTo>
                    <a:pt x="860" y="3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40"/>
            <p:cNvSpPr/>
            <p:nvPr/>
          </p:nvSpPr>
          <p:spPr>
            <a:xfrm flipH="1">
              <a:off x="-2084317" y="4512784"/>
              <a:ext cx="81595" cy="33725"/>
            </a:xfrm>
            <a:custGeom>
              <a:avLst/>
              <a:gdLst/>
              <a:ahLst/>
              <a:cxnLst/>
              <a:rect l="l" t="t" r="r" b="b"/>
              <a:pathLst>
                <a:path w="1742" h="720" fill="none" extrusionOk="0">
                  <a:moveTo>
                    <a:pt x="1" y="0"/>
                  </a:moveTo>
                  <a:lnTo>
                    <a:pt x="1" y="720"/>
                  </a:lnTo>
                  <a:lnTo>
                    <a:pt x="1742" y="720"/>
                  </a:lnTo>
                  <a:lnTo>
                    <a:pt x="1742" y="720"/>
                  </a:lnTo>
                  <a:lnTo>
                    <a:pt x="1742" y="720"/>
                  </a:lnTo>
                  <a:lnTo>
                    <a:pt x="860" y="372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40"/>
            <p:cNvSpPr/>
            <p:nvPr/>
          </p:nvSpPr>
          <p:spPr>
            <a:xfrm flipH="1">
              <a:off x="-2084348" y="4710679"/>
              <a:ext cx="1875895" cy="101174"/>
            </a:xfrm>
            <a:custGeom>
              <a:avLst/>
              <a:gdLst/>
              <a:ahLst/>
              <a:cxnLst/>
              <a:rect l="l" t="t" r="r" b="b"/>
              <a:pathLst>
                <a:path w="40049" h="2160" extrusionOk="0">
                  <a:moveTo>
                    <a:pt x="488" y="1"/>
                  </a:moveTo>
                  <a:lnTo>
                    <a:pt x="511" y="256"/>
                  </a:lnTo>
                  <a:lnTo>
                    <a:pt x="511" y="511"/>
                  </a:lnTo>
                  <a:lnTo>
                    <a:pt x="488" y="790"/>
                  </a:lnTo>
                  <a:lnTo>
                    <a:pt x="441" y="1069"/>
                  </a:lnTo>
                  <a:lnTo>
                    <a:pt x="372" y="1324"/>
                  </a:lnTo>
                  <a:lnTo>
                    <a:pt x="279" y="1603"/>
                  </a:lnTo>
                  <a:lnTo>
                    <a:pt x="139" y="1881"/>
                  </a:lnTo>
                  <a:lnTo>
                    <a:pt x="0" y="2160"/>
                  </a:lnTo>
                  <a:lnTo>
                    <a:pt x="38702" y="2160"/>
                  </a:lnTo>
                  <a:lnTo>
                    <a:pt x="38818" y="1997"/>
                  </a:lnTo>
                  <a:lnTo>
                    <a:pt x="39120" y="1556"/>
                  </a:lnTo>
                  <a:lnTo>
                    <a:pt x="39538" y="883"/>
                  </a:lnTo>
                  <a:lnTo>
                    <a:pt x="400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40"/>
            <p:cNvSpPr/>
            <p:nvPr/>
          </p:nvSpPr>
          <p:spPr>
            <a:xfrm flipH="1">
              <a:off x="-925391" y="4467116"/>
              <a:ext cx="142487" cy="130543"/>
            </a:xfrm>
            <a:custGeom>
              <a:avLst/>
              <a:gdLst/>
              <a:ahLst/>
              <a:cxnLst/>
              <a:rect l="l" t="t" r="r" b="b"/>
              <a:pathLst>
                <a:path w="3042" h="2787" extrusionOk="0">
                  <a:moveTo>
                    <a:pt x="0" y="0"/>
                  </a:moveTo>
                  <a:lnTo>
                    <a:pt x="0" y="2786"/>
                  </a:lnTo>
                  <a:lnTo>
                    <a:pt x="3042" y="2786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40"/>
            <p:cNvSpPr/>
            <p:nvPr/>
          </p:nvSpPr>
          <p:spPr>
            <a:xfrm flipH="1">
              <a:off x="-929451" y="4467116"/>
              <a:ext cx="142487" cy="130543"/>
            </a:xfrm>
            <a:custGeom>
              <a:avLst/>
              <a:gdLst/>
              <a:ahLst/>
              <a:cxnLst/>
              <a:rect l="l" t="t" r="r" b="b"/>
              <a:pathLst>
                <a:path w="3042" h="2787" fill="none" extrusionOk="0">
                  <a:moveTo>
                    <a:pt x="3042" y="2786"/>
                  </a:moveTo>
                  <a:lnTo>
                    <a:pt x="0" y="2786"/>
                  </a:lnTo>
                  <a:lnTo>
                    <a:pt x="0" y="0"/>
                  </a:lnTo>
                  <a:lnTo>
                    <a:pt x="3042" y="0"/>
                  </a:lnTo>
                  <a:lnTo>
                    <a:pt x="3042" y="27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40"/>
            <p:cNvSpPr/>
            <p:nvPr/>
          </p:nvSpPr>
          <p:spPr>
            <a:xfrm flipH="1">
              <a:off x="-1193718" y="4482338"/>
              <a:ext cx="167500" cy="107685"/>
            </a:xfrm>
            <a:custGeom>
              <a:avLst/>
              <a:gdLst/>
              <a:ahLst/>
              <a:cxnLst/>
              <a:rect l="l" t="t" r="r" b="b"/>
              <a:pathLst>
                <a:path w="3576" h="2299" extrusionOk="0">
                  <a:moveTo>
                    <a:pt x="0" y="0"/>
                  </a:moveTo>
                  <a:lnTo>
                    <a:pt x="0" y="2299"/>
                  </a:lnTo>
                  <a:lnTo>
                    <a:pt x="3575" y="2299"/>
                  </a:lnTo>
                  <a:lnTo>
                    <a:pt x="35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40"/>
            <p:cNvSpPr/>
            <p:nvPr/>
          </p:nvSpPr>
          <p:spPr>
            <a:xfrm flipH="1">
              <a:off x="-1193718" y="4482338"/>
              <a:ext cx="167500" cy="107685"/>
            </a:xfrm>
            <a:custGeom>
              <a:avLst/>
              <a:gdLst/>
              <a:ahLst/>
              <a:cxnLst/>
              <a:rect l="l" t="t" r="r" b="b"/>
              <a:pathLst>
                <a:path w="3576" h="2299" fill="none" extrusionOk="0">
                  <a:moveTo>
                    <a:pt x="0" y="0"/>
                  </a:moveTo>
                  <a:lnTo>
                    <a:pt x="0" y="2299"/>
                  </a:lnTo>
                  <a:lnTo>
                    <a:pt x="3575" y="2299"/>
                  </a:lnTo>
                  <a:lnTo>
                    <a:pt x="3575" y="0"/>
                  </a:lnTo>
                  <a:lnTo>
                    <a:pt x="2856" y="0"/>
                  </a:lnTo>
                  <a:lnTo>
                    <a:pt x="2229" y="0"/>
                  </a:lnTo>
                  <a:lnTo>
                    <a:pt x="1556" y="0"/>
                  </a:lnTo>
                  <a:lnTo>
                    <a:pt x="1022" y="0"/>
                  </a:lnTo>
                  <a:lnTo>
                    <a:pt x="37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40"/>
            <p:cNvSpPr/>
            <p:nvPr/>
          </p:nvSpPr>
          <p:spPr>
            <a:xfrm flipH="1">
              <a:off x="-1335078" y="4494282"/>
              <a:ext cx="93586" cy="95741"/>
            </a:xfrm>
            <a:custGeom>
              <a:avLst/>
              <a:gdLst/>
              <a:ahLst/>
              <a:cxnLst/>
              <a:rect l="l" t="t" r="r" b="b"/>
              <a:pathLst>
                <a:path w="1998" h="2044" extrusionOk="0">
                  <a:moveTo>
                    <a:pt x="1" y="0"/>
                  </a:moveTo>
                  <a:lnTo>
                    <a:pt x="1" y="2044"/>
                  </a:lnTo>
                  <a:lnTo>
                    <a:pt x="1998" y="2044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40"/>
            <p:cNvSpPr/>
            <p:nvPr/>
          </p:nvSpPr>
          <p:spPr>
            <a:xfrm flipH="1">
              <a:off x="-1335078" y="4494282"/>
              <a:ext cx="93586" cy="95741"/>
            </a:xfrm>
            <a:custGeom>
              <a:avLst/>
              <a:gdLst/>
              <a:ahLst/>
              <a:cxnLst/>
              <a:rect l="l" t="t" r="r" b="b"/>
              <a:pathLst>
                <a:path w="1998" h="2044" fill="none" extrusionOk="0">
                  <a:moveTo>
                    <a:pt x="1" y="0"/>
                  </a:moveTo>
                  <a:lnTo>
                    <a:pt x="1" y="2044"/>
                  </a:lnTo>
                  <a:lnTo>
                    <a:pt x="1998" y="2044"/>
                  </a:lnTo>
                  <a:lnTo>
                    <a:pt x="1998" y="0"/>
                  </a:lnTo>
                  <a:lnTo>
                    <a:pt x="1696" y="0"/>
                  </a:lnTo>
                  <a:lnTo>
                    <a:pt x="1022" y="0"/>
                  </a:lnTo>
                  <a:lnTo>
                    <a:pt x="488" y="0"/>
                  </a:lnTo>
                  <a:lnTo>
                    <a:pt x="210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40"/>
            <p:cNvSpPr/>
            <p:nvPr/>
          </p:nvSpPr>
          <p:spPr>
            <a:xfrm flipH="1">
              <a:off x="-1379668" y="4556251"/>
              <a:ext cx="44639" cy="34849"/>
            </a:xfrm>
            <a:custGeom>
              <a:avLst/>
              <a:gdLst/>
              <a:ahLst/>
              <a:cxnLst/>
              <a:rect l="l" t="t" r="r" b="b"/>
              <a:pathLst>
                <a:path w="953" h="744" fill="none" extrusionOk="0">
                  <a:moveTo>
                    <a:pt x="1" y="721"/>
                  </a:moveTo>
                  <a:lnTo>
                    <a:pt x="1" y="744"/>
                  </a:lnTo>
                  <a:lnTo>
                    <a:pt x="1" y="744"/>
                  </a:lnTo>
                  <a:lnTo>
                    <a:pt x="952" y="744"/>
                  </a:lnTo>
                  <a:lnTo>
                    <a:pt x="952" y="744"/>
                  </a:lnTo>
                  <a:lnTo>
                    <a:pt x="233" y="1"/>
                  </a:lnTo>
                  <a:lnTo>
                    <a:pt x="1" y="1"/>
                  </a:lnTo>
                  <a:lnTo>
                    <a:pt x="1" y="7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40"/>
            <p:cNvSpPr/>
            <p:nvPr/>
          </p:nvSpPr>
          <p:spPr>
            <a:xfrm flipH="1">
              <a:off x="-1406294" y="4451897"/>
              <a:ext cx="76160" cy="139198"/>
            </a:xfrm>
            <a:custGeom>
              <a:avLst/>
              <a:gdLst/>
              <a:ahLst/>
              <a:cxnLst/>
              <a:rect l="l" t="t" r="r" b="b"/>
              <a:pathLst>
                <a:path w="1417" h="2020" extrusionOk="0">
                  <a:moveTo>
                    <a:pt x="1" y="0"/>
                  </a:moveTo>
                  <a:lnTo>
                    <a:pt x="1" y="905"/>
                  </a:lnTo>
                  <a:lnTo>
                    <a:pt x="1" y="2020"/>
                  </a:lnTo>
                  <a:lnTo>
                    <a:pt x="1417" y="2020"/>
                  </a:lnTo>
                  <a:lnTo>
                    <a:pt x="1417" y="511"/>
                  </a:lnTo>
                  <a:lnTo>
                    <a:pt x="14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40"/>
            <p:cNvSpPr/>
            <p:nvPr/>
          </p:nvSpPr>
          <p:spPr>
            <a:xfrm flipH="1">
              <a:off x="-1517751" y="4475781"/>
              <a:ext cx="116397" cy="114243"/>
            </a:xfrm>
            <a:custGeom>
              <a:avLst/>
              <a:gdLst/>
              <a:ahLst/>
              <a:cxnLst/>
              <a:rect l="l" t="t" r="r" b="b"/>
              <a:pathLst>
                <a:path w="2485" h="2439" extrusionOk="0">
                  <a:moveTo>
                    <a:pt x="1" y="1"/>
                  </a:moveTo>
                  <a:lnTo>
                    <a:pt x="1" y="2439"/>
                  </a:lnTo>
                  <a:lnTo>
                    <a:pt x="2485" y="2439"/>
                  </a:lnTo>
                  <a:lnTo>
                    <a:pt x="24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40"/>
            <p:cNvSpPr/>
            <p:nvPr/>
          </p:nvSpPr>
          <p:spPr>
            <a:xfrm flipH="1">
              <a:off x="-1623232" y="4556251"/>
              <a:ext cx="98973" cy="34849"/>
            </a:xfrm>
            <a:custGeom>
              <a:avLst/>
              <a:gdLst/>
              <a:ahLst/>
              <a:cxnLst/>
              <a:rect l="l" t="t" r="r" b="b"/>
              <a:pathLst>
                <a:path w="2113" h="744" extrusionOk="0">
                  <a:moveTo>
                    <a:pt x="0" y="1"/>
                  </a:moveTo>
                  <a:lnTo>
                    <a:pt x="743" y="744"/>
                  </a:lnTo>
                  <a:lnTo>
                    <a:pt x="2113" y="744"/>
                  </a:lnTo>
                  <a:lnTo>
                    <a:pt x="2113" y="721"/>
                  </a:lnTo>
                  <a:lnTo>
                    <a:pt x="21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40"/>
            <p:cNvSpPr/>
            <p:nvPr/>
          </p:nvSpPr>
          <p:spPr>
            <a:xfrm flipH="1">
              <a:off x="-1623232" y="4556251"/>
              <a:ext cx="98973" cy="34849"/>
            </a:xfrm>
            <a:custGeom>
              <a:avLst/>
              <a:gdLst/>
              <a:ahLst/>
              <a:cxnLst/>
              <a:rect l="l" t="t" r="r" b="b"/>
              <a:pathLst>
                <a:path w="2113" h="744" fill="none" extrusionOk="0">
                  <a:moveTo>
                    <a:pt x="0" y="1"/>
                  </a:moveTo>
                  <a:lnTo>
                    <a:pt x="743" y="744"/>
                  </a:lnTo>
                  <a:lnTo>
                    <a:pt x="743" y="744"/>
                  </a:lnTo>
                  <a:lnTo>
                    <a:pt x="2113" y="744"/>
                  </a:lnTo>
                  <a:lnTo>
                    <a:pt x="2113" y="721"/>
                  </a:lnTo>
                  <a:lnTo>
                    <a:pt x="211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40"/>
            <p:cNvSpPr/>
            <p:nvPr/>
          </p:nvSpPr>
          <p:spPr>
            <a:xfrm flipH="1">
              <a:off x="-1675457" y="4556251"/>
              <a:ext cx="52273" cy="34849"/>
            </a:xfrm>
            <a:custGeom>
              <a:avLst/>
              <a:gdLst/>
              <a:ahLst/>
              <a:cxnLst/>
              <a:rect l="l" t="t" r="r" b="b"/>
              <a:pathLst>
                <a:path w="1116" h="744" fill="none" extrusionOk="0">
                  <a:moveTo>
                    <a:pt x="1" y="721"/>
                  </a:moveTo>
                  <a:lnTo>
                    <a:pt x="1" y="744"/>
                  </a:lnTo>
                  <a:lnTo>
                    <a:pt x="1" y="744"/>
                  </a:lnTo>
                  <a:lnTo>
                    <a:pt x="1115" y="744"/>
                  </a:lnTo>
                  <a:lnTo>
                    <a:pt x="396" y="1"/>
                  </a:lnTo>
                  <a:lnTo>
                    <a:pt x="1" y="1"/>
                  </a:lnTo>
                  <a:lnTo>
                    <a:pt x="1" y="7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40"/>
            <p:cNvSpPr/>
            <p:nvPr/>
          </p:nvSpPr>
          <p:spPr>
            <a:xfrm flipH="1">
              <a:off x="-1711288" y="4505145"/>
              <a:ext cx="88104" cy="85958"/>
            </a:xfrm>
            <a:custGeom>
              <a:avLst/>
              <a:gdLst/>
              <a:ahLst/>
              <a:cxnLst/>
              <a:rect l="l" t="t" r="r" b="b"/>
              <a:pathLst>
                <a:path w="1789" h="883" extrusionOk="0">
                  <a:moveTo>
                    <a:pt x="1" y="1"/>
                  </a:moveTo>
                  <a:lnTo>
                    <a:pt x="1" y="883"/>
                  </a:lnTo>
                  <a:lnTo>
                    <a:pt x="1789" y="883"/>
                  </a:lnTo>
                  <a:lnTo>
                    <a:pt x="17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40"/>
            <p:cNvSpPr/>
            <p:nvPr/>
          </p:nvSpPr>
          <p:spPr>
            <a:xfrm flipH="1">
              <a:off x="-1706980" y="4556251"/>
              <a:ext cx="34849" cy="34849"/>
            </a:xfrm>
            <a:custGeom>
              <a:avLst/>
              <a:gdLst/>
              <a:ahLst/>
              <a:cxnLst/>
              <a:rect l="l" t="t" r="r" b="b"/>
              <a:pathLst>
                <a:path w="744" h="744" fill="none" extrusionOk="0">
                  <a:moveTo>
                    <a:pt x="1" y="1"/>
                  </a:moveTo>
                  <a:lnTo>
                    <a:pt x="720" y="744"/>
                  </a:lnTo>
                  <a:lnTo>
                    <a:pt x="744" y="744"/>
                  </a:lnTo>
                  <a:lnTo>
                    <a:pt x="744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40"/>
            <p:cNvSpPr/>
            <p:nvPr/>
          </p:nvSpPr>
          <p:spPr>
            <a:xfrm flipH="1">
              <a:off x="-1675457" y="4556251"/>
              <a:ext cx="52273" cy="34849"/>
            </a:xfrm>
            <a:custGeom>
              <a:avLst/>
              <a:gdLst/>
              <a:ahLst/>
              <a:cxnLst/>
              <a:rect l="l" t="t" r="r" b="b"/>
              <a:pathLst>
                <a:path w="1116" h="744" fill="none" extrusionOk="0">
                  <a:moveTo>
                    <a:pt x="396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71" y="1"/>
                  </a:lnTo>
                  <a:lnTo>
                    <a:pt x="71" y="721"/>
                  </a:lnTo>
                  <a:lnTo>
                    <a:pt x="1" y="721"/>
                  </a:lnTo>
                  <a:lnTo>
                    <a:pt x="1" y="744"/>
                  </a:lnTo>
                  <a:lnTo>
                    <a:pt x="1" y="744"/>
                  </a:lnTo>
                  <a:lnTo>
                    <a:pt x="1" y="744"/>
                  </a:lnTo>
                  <a:lnTo>
                    <a:pt x="1115" y="744"/>
                  </a:lnTo>
                  <a:lnTo>
                    <a:pt x="39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40"/>
            <p:cNvSpPr/>
            <p:nvPr/>
          </p:nvSpPr>
          <p:spPr>
            <a:xfrm flipH="1">
              <a:off x="-1706980" y="4556251"/>
              <a:ext cx="34849" cy="34849"/>
            </a:xfrm>
            <a:custGeom>
              <a:avLst/>
              <a:gdLst/>
              <a:ahLst/>
              <a:cxnLst/>
              <a:rect l="l" t="t" r="r" b="b"/>
              <a:pathLst>
                <a:path w="744" h="744" fill="none" extrusionOk="0">
                  <a:moveTo>
                    <a:pt x="744" y="1"/>
                  </a:moveTo>
                  <a:lnTo>
                    <a:pt x="1" y="1"/>
                  </a:lnTo>
                  <a:lnTo>
                    <a:pt x="720" y="744"/>
                  </a:lnTo>
                  <a:lnTo>
                    <a:pt x="720" y="744"/>
                  </a:lnTo>
                  <a:lnTo>
                    <a:pt x="744" y="744"/>
                  </a:lnTo>
                  <a:lnTo>
                    <a:pt x="74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40"/>
            <p:cNvSpPr/>
            <p:nvPr/>
          </p:nvSpPr>
          <p:spPr>
            <a:xfrm flipH="1">
              <a:off x="-1800519" y="4556251"/>
              <a:ext cx="80518" cy="33772"/>
            </a:xfrm>
            <a:custGeom>
              <a:avLst/>
              <a:gdLst/>
              <a:ahLst/>
              <a:cxnLst/>
              <a:rect l="l" t="t" r="r" b="b"/>
              <a:pathLst>
                <a:path w="1719" h="721" extrusionOk="0">
                  <a:moveTo>
                    <a:pt x="0" y="1"/>
                  </a:moveTo>
                  <a:lnTo>
                    <a:pt x="0" y="721"/>
                  </a:lnTo>
                  <a:lnTo>
                    <a:pt x="1091" y="721"/>
                  </a:lnTo>
                  <a:lnTo>
                    <a:pt x="1718" y="697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40"/>
            <p:cNvSpPr/>
            <p:nvPr/>
          </p:nvSpPr>
          <p:spPr>
            <a:xfrm flipH="1">
              <a:off x="-1800519" y="4556251"/>
              <a:ext cx="80518" cy="33772"/>
            </a:xfrm>
            <a:custGeom>
              <a:avLst/>
              <a:gdLst/>
              <a:ahLst/>
              <a:cxnLst/>
              <a:rect l="l" t="t" r="r" b="b"/>
              <a:pathLst>
                <a:path w="1719" h="721" fill="none" extrusionOk="0">
                  <a:moveTo>
                    <a:pt x="0" y="721"/>
                  </a:moveTo>
                  <a:lnTo>
                    <a:pt x="0" y="721"/>
                  </a:lnTo>
                  <a:lnTo>
                    <a:pt x="0" y="721"/>
                  </a:lnTo>
                  <a:lnTo>
                    <a:pt x="1091" y="721"/>
                  </a:lnTo>
                  <a:lnTo>
                    <a:pt x="1718" y="697"/>
                  </a:lnTo>
                  <a:lnTo>
                    <a:pt x="1718" y="1"/>
                  </a:lnTo>
                  <a:lnTo>
                    <a:pt x="0" y="1"/>
                  </a:lnTo>
                  <a:lnTo>
                    <a:pt x="0" y="7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40"/>
            <p:cNvSpPr/>
            <p:nvPr/>
          </p:nvSpPr>
          <p:spPr>
            <a:xfrm flipH="1">
              <a:off x="-1800519" y="4456202"/>
              <a:ext cx="80518" cy="90308"/>
            </a:xfrm>
            <a:custGeom>
              <a:avLst/>
              <a:gdLst/>
              <a:ahLst/>
              <a:cxnLst/>
              <a:rect l="l" t="t" r="r" b="b"/>
              <a:pathLst>
                <a:path w="1719" h="1928" extrusionOk="0">
                  <a:moveTo>
                    <a:pt x="0" y="1"/>
                  </a:moveTo>
                  <a:lnTo>
                    <a:pt x="0" y="1928"/>
                  </a:lnTo>
                  <a:lnTo>
                    <a:pt x="1718" y="1928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40"/>
            <p:cNvSpPr/>
            <p:nvPr/>
          </p:nvSpPr>
          <p:spPr>
            <a:xfrm flipH="1">
              <a:off x="-154119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40"/>
            <p:cNvSpPr/>
            <p:nvPr/>
          </p:nvSpPr>
          <p:spPr>
            <a:xfrm flipH="1">
              <a:off x="-186719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1" y="1"/>
                  </a:moveTo>
                  <a:lnTo>
                    <a:pt x="1" y="999"/>
                  </a:lnTo>
                  <a:lnTo>
                    <a:pt x="117" y="999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40"/>
            <p:cNvSpPr/>
            <p:nvPr/>
          </p:nvSpPr>
          <p:spPr>
            <a:xfrm flipH="1">
              <a:off x="-218289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40"/>
            <p:cNvSpPr/>
            <p:nvPr/>
          </p:nvSpPr>
          <p:spPr>
            <a:xfrm flipH="1">
              <a:off x="-249811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40"/>
            <p:cNvSpPr/>
            <p:nvPr/>
          </p:nvSpPr>
          <p:spPr>
            <a:xfrm flipH="1">
              <a:off x="-281334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1" y="1"/>
                  </a:moveTo>
                  <a:lnTo>
                    <a:pt x="1" y="999"/>
                  </a:lnTo>
                  <a:lnTo>
                    <a:pt x="117" y="999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40"/>
            <p:cNvSpPr/>
            <p:nvPr/>
          </p:nvSpPr>
          <p:spPr>
            <a:xfrm flipH="1">
              <a:off x="-313981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40"/>
            <p:cNvSpPr/>
            <p:nvPr/>
          </p:nvSpPr>
          <p:spPr>
            <a:xfrm flipH="1">
              <a:off x="-345504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40"/>
            <p:cNvSpPr/>
            <p:nvPr/>
          </p:nvSpPr>
          <p:spPr>
            <a:xfrm flipH="1">
              <a:off x="-377027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1" y="1"/>
                  </a:moveTo>
                  <a:lnTo>
                    <a:pt x="1" y="999"/>
                  </a:lnTo>
                  <a:lnTo>
                    <a:pt x="117" y="999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40"/>
            <p:cNvSpPr/>
            <p:nvPr/>
          </p:nvSpPr>
          <p:spPr>
            <a:xfrm flipH="1">
              <a:off x="-374876" y="4520372"/>
              <a:ext cx="223005" cy="5480"/>
            </a:xfrm>
            <a:custGeom>
              <a:avLst/>
              <a:gdLst/>
              <a:ahLst/>
              <a:cxnLst/>
              <a:rect l="l" t="t" r="r" b="b"/>
              <a:pathLst>
                <a:path w="4761" h="117" extrusionOk="0">
                  <a:moveTo>
                    <a:pt x="1" y="1"/>
                  </a:moveTo>
                  <a:lnTo>
                    <a:pt x="1" y="117"/>
                  </a:lnTo>
                  <a:lnTo>
                    <a:pt x="4760" y="117"/>
                  </a:lnTo>
                  <a:lnTo>
                    <a:pt x="47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40"/>
            <p:cNvSpPr/>
            <p:nvPr/>
          </p:nvSpPr>
          <p:spPr>
            <a:xfrm flipH="1">
              <a:off x="-1133902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0" y="1"/>
                  </a:moveTo>
                  <a:lnTo>
                    <a:pt x="0" y="906"/>
                  </a:lnTo>
                  <a:lnTo>
                    <a:pt x="116" y="906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40"/>
            <p:cNvSpPr/>
            <p:nvPr/>
          </p:nvSpPr>
          <p:spPr>
            <a:xfrm flipH="1">
              <a:off x="-1045797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1" y="1"/>
                  </a:moveTo>
                  <a:lnTo>
                    <a:pt x="1" y="906"/>
                  </a:lnTo>
                  <a:lnTo>
                    <a:pt x="117" y="906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40"/>
            <p:cNvSpPr/>
            <p:nvPr/>
          </p:nvSpPr>
          <p:spPr>
            <a:xfrm flipH="1">
              <a:off x="-1077367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0" y="1"/>
                  </a:moveTo>
                  <a:lnTo>
                    <a:pt x="0" y="906"/>
                  </a:lnTo>
                  <a:lnTo>
                    <a:pt x="116" y="906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40"/>
            <p:cNvSpPr/>
            <p:nvPr/>
          </p:nvSpPr>
          <p:spPr>
            <a:xfrm flipH="1">
              <a:off x="-1101255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1" y="1"/>
                  </a:moveTo>
                  <a:lnTo>
                    <a:pt x="1" y="906"/>
                  </a:lnTo>
                  <a:lnTo>
                    <a:pt x="117" y="906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40"/>
            <p:cNvSpPr/>
            <p:nvPr/>
          </p:nvSpPr>
          <p:spPr>
            <a:xfrm flipH="1">
              <a:off x="-1324209" y="4439902"/>
              <a:ext cx="5480" cy="54428"/>
            </a:xfrm>
            <a:custGeom>
              <a:avLst/>
              <a:gdLst/>
              <a:ahLst/>
              <a:cxnLst/>
              <a:rect l="l" t="t" r="r" b="b"/>
              <a:pathLst>
                <a:path w="117" h="1162" extrusionOk="0">
                  <a:moveTo>
                    <a:pt x="0" y="1"/>
                  </a:moveTo>
                  <a:lnTo>
                    <a:pt x="0" y="1161"/>
                  </a:lnTo>
                  <a:lnTo>
                    <a:pt x="116" y="1161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40"/>
            <p:cNvSpPr/>
            <p:nvPr/>
          </p:nvSpPr>
          <p:spPr>
            <a:xfrm flipH="1">
              <a:off x="-1267674" y="4439902"/>
              <a:ext cx="5480" cy="54428"/>
            </a:xfrm>
            <a:custGeom>
              <a:avLst/>
              <a:gdLst/>
              <a:ahLst/>
              <a:cxnLst/>
              <a:rect l="l" t="t" r="r" b="b"/>
              <a:pathLst>
                <a:path w="117" h="1162" extrusionOk="0">
                  <a:moveTo>
                    <a:pt x="0" y="1"/>
                  </a:moveTo>
                  <a:lnTo>
                    <a:pt x="0" y="1161"/>
                  </a:lnTo>
                  <a:lnTo>
                    <a:pt x="116" y="1161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40"/>
            <p:cNvSpPr/>
            <p:nvPr/>
          </p:nvSpPr>
          <p:spPr>
            <a:xfrm flipH="1">
              <a:off x="-1291562" y="4439902"/>
              <a:ext cx="5480" cy="54428"/>
            </a:xfrm>
            <a:custGeom>
              <a:avLst/>
              <a:gdLst/>
              <a:ahLst/>
              <a:cxnLst/>
              <a:rect l="l" t="t" r="r" b="b"/>
              <a:pathLst>
                <a:path w="117" h="1162" extrusionOk="0">
                  <a:moveTo>
                    <a:pt x="1" y="1"/>
                  </a:moveTo>
                  <a:lnTo>
                    <a:pt x="1" y="1161"/>
                  </a:lnTo>
                  <a:lnTo>
                    <a:pt x="117" y="116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40"/>
            <p:cNvSpPr/>
            <p:nvPr/>
          </p:nvSpPr>
          <p:spPr>
            <a:xfrm flipH="1">
              <a:off x="-1559109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extrusionOk="0">
                  <a:moveTo>
                    <a:pt x="0" y="1"/>
                  </a:moveTo>
                  <a:lnTo>
                    <a:pt x="511" y="535"/>
                  </a:lnTo>
                  <a:lnTo>
                    <a:pt x="720" y="744"/>
                  </a:lnTo>
                  <a:lnTo>
                    <a:pt x="1393" y="74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40"/>
            <p:cNvSpPr/>
            <p:nvPr/>
          </p:nvSpPr>
          <p:spPr>
            <a:xfrm flipH="1">
              <a:off x="-1559109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fill="none" extrusionOk="0">
                  <a:moveTo>
                    <a:pt x="0" y="1"/>
                  </a:moveTo>
                  <a:lnTo>
                    <a:pt x="511" y="535"/>
                  </a:lnTo>
                  <a:lnTo>
                    <a:pt x="720" y="744"/>
                  </a:lnTo>
                  <a:lnTo>
                    <a:pt x="720" y="744"/>
                  </a:lnTo>
                  <a:lnTo>
                    <a:pt x="1393" y="744"/>
                  </a:lnTo>
                  <a:lnTo>
                    <a:pt x="65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40"/>
            <p:cNvSpPr/>
            <p:nvPr/>
          </p:nvSpPr>
          <p:spPr>
            <a:xfrm flipH="1">
              <a:off x="-1411191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extrusionOk="0">
                  <a:moveTo>
                    <a:pt x="1" y="1"/>
                  </a:moveTo>
                  <a:lnTo>
                    <a:pt x="720" y="744"/>
                  </a:lnTo>
                  <a:lnTo>
                    <a:pt x="1394" y="744"/>
                  </a:lnTo>
                  <a:lnTo>
                    <a:pt x="1185" y="535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40"/>
            <p:cNvSpPr/>
            <p:nvPr/>
          </p:nvSpPr>
          <p:spPr>
            <a:xfrm flipH="1">
              <a:off x="-1411191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fill="none" extrusionOk="0">
                  <a:moveTo>
                    <a:pt x="1" y="1"/>
                  </a:moveTo>
                  <a:lnTo>
                    <a:pt x="720" y="744"/>
                  </a:lnTo>
                  <a:lnTo>
                    <a:pt x="720" y="744"/>
                  </a:lnTo>
                  <a:lnTo>
                    <a:pt x="720" y="744"/>
                  </a:lnTo>
                  <a:lnTo>
                    <a:pt x="1394" y="744"/>
                  </a:lnTo>
                  <a:lnTo>
                    <a:pt x="1185" y="535"/>
                  </a:lnTo>
                  <a:lnTo>
                    <a:pt x="65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40"/>
            <p:cNvSpPr/>
            <p:nvPr/>
          </p:nvSpPr>
          <p:spPr>
            <a:xfrm flipH="1">
              <a:off x="-2150675" y="4546461"/>
              <a:ext cx="2039039" cy="92509"/>
            </a:xfrm>
            <a:custGeom>
              <a:avLst/>
              <a:gdLst/>
              <a:ahLst/>
              <a:cxnLst/>
              <a:rect l="l" t="t" r="r" b="b"/>
              <a:pathLst>
                <a:path w="43532" h="1975" extrusionOk="0">
                  <a:moveTo>
                    <a:pt x="1" y="1"/>
                  </a:moveTo>
                  <a:lnTo>
                    <a:pt x="465" y="372"/>
                  </a:lnTo>
                  <a:lnTo>
                    <a:pt x="906" y="744"/>
                  </a:lnTo>
                  <a:lnTo>
                    <a:pt x="1301" y="1138"/>
                  </a:lnTo>
                  <a:lnTo>
                    <a:pt x="1649" y="1533"/>
                  </a:lnTo>
                  <a:lnTo>
                    <a:pt x="6827" y="1510"/>
                  </a:lnTo>
                  <a:lnTo>
                    <a:pt x="11331" y="1533"/>
                  </a:lnTo>
                  <a:lnTo>
                    <a:pt x="15858" y="1556"/>
                  </a:lnTo>
                  <a:lnTo>
                    <a:pt x="24866" y="1672"/>
                  </a:lnTo>
                  <a:lnTo>
                    <a:pt x="33851" y="1835"/>
                  </a:lnTo>
                  <a:lnTo>
                    <a:pt x="42836" y="1974"/>
                  </a:lnTo>
                  <a:lnTo>
                    <a:pt x="43044" y="1487"/>
                  </a:lnTo>
                  <a:lnTo>
                    <a:pt x="43230" y="999"/>
                  </a:lnTo>
                  <a:lnTo>
                    <a:pt x="43393" y="512"/>
                  </a:lnTo>
                  <a:lnTo>
                    <a:pt x="43532" y="1"/>
                  </a:lnTo>
                  <a:lnTo>
                    <a:pt x="42464" y="1"/>
                  </a:lnTo>
                  <a:lnTo>
                    <a:pt x="42464" y="1185"/>
                  </a:lnTo>
                  <a:lnTo>
                    <a:pt x="34083" y="1185"/>
                  </a:lnTo>
                  <a:lnTo>
                    <a:pt x="34083" y="953"/>
                  </a:lnTo>
                  <a:lnTo>
                    <a:pt x="24378" y="953"/>
                  </a:lnTo>
                  <a:lnTo>
                    <a:pt x="24378" y="1022"/>
                  </a:lnTo>
                  <a:lnTo>
                    <a:pt x="22358" y="1022"/>
                  </a:lnTo>
                  <a:lnTo>
                    <a:pt x="22358" y="930"/>
                  </a:lnTo>
                  <a:lnTo>
                    <a:pt x="17460" y="930"/>
                  </a:lnTo>
                  <a:lnTo>
                    <a:pt x="17460" y="1092"/>
                  </a:lnTo>
                  <a:lnTo>
                    <a:pt x="14418" y="1092"/>
                  </a:lnTo>
                  <a:lnTo>
                    <a:pt x="14418" y="1022"/>
                  </a:lnTo>
                  <a:lnTo>
                    <a:pt x="11006" y="1022"/>
                  </a:lnTo>
                  <a:lnTo>
                    <a:pt x="11006" y="419"/>
                  </a:lnTo>
                  <a:lnTo>
                    <a:pt x="7105" y="419"/>
                  </a:lnTo>
                  <a:lnTo>
                    <a:pt x="6687" y="1"/>
                  </a:lnTo>
                  <a:close/>
                </a:path>
              </a:pathLst>
            </a:custGeom>
            <a:solidFill>
              <a:srgbClr val="D203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40"/>
            <p:cNvSpPr/>
            <p:nvPr/>
          </p:nvSpPr>
          <p:spPr>
            <a:xfrm flipH="1">
              <a:off x="-2150675" y="4546461"/>
              <a:ext cx="2039039" cy="92509"/>
            </a:xfrm>
            <a:custGeom>
              <a:avLst/>
              <a:gdLst/>
              <a:ahLst/>
              <a:cxnLst/>
              <a:rect l="l" t="t" r="r" b="b"/>
              <a:pathLst>
                <a:path w="43532" h="1975" fill="none" extrusionOk="0">
                  <a:moveTo>
                    <a:pt x="43532" y="1"/>
                  </a:moveTo>
                  <a:lnTo>
                    <a:pt x="42464" y="1"/>
                  </a:lnTo>
                  <a:lnTo>
                    <a:pt x="42464" y="1185"/>
                  </a:lnTo>
                  <a:lnTo>
                    <a:pt x="34083" y="1185"/>
                  </a:lnTo>
                  <a:lnTo>
                    <a:pt x="34083" y="953"/>
                  </a:lnTo>
                  <a:lnTo>
                    <a:pt x="34083" y="953"/>
                  </a:lnTo>
                  <a:lnTo>
                    <a:pt x="34060" y="953"/>
                  </a:lnTo>
                  <a:lnTo>
                    <a:pt x="34060" y="953"/>
                  </a:lnTo>
                  <a:lnTo>
                    <a:pt x="34036" y="953"/>
                  </a:lnTo>
                  <a:lnTo>
                    <a:pt x="34036" y="953"/>
                  </a:lnTo>
                  <a:lnTo>
                    <a:pt x="33386" y="953"/>
                  </a:lnTo>
                  <a:lnTo>
                    <a:pt x="33386" y="953"/>
                  </a:lnTo>
                  <a:lnTo>
                    <a:pt x="33386" y="953"/>
                  </a:lnTo>
                  <a:lnTo>
                    <a:pt x="33386" y="953"/>
                  </a:lnTo>
                  <a:lnTo>
                    <a:pt x="32272" y="953"/>
                  </a:lnTo>
                  <a:lnTo>
                    <a:pt x="32272" y="953"/>
                  </a:lnTo>
                  <a:lnTo>
                    <a:pt x="32272" y="953"/>
                  </a:lnTo>
                  <a:lnTo>
                    <a:pt x="32272" y="953"/>
                  </a:lnTo>
                  <a:lnTo>
                    <a:pt x="30902" y="953"/>
                  </a:lnTo>
                  <a:lnTo>
                    <a:pt x="30902" y="953"/>
                  </a:lnTo>
                  <a:lnTo>
                    <a:pt x="30902" y="953"/>
                  </a:lnTo>
                  <a:lnTo>
                    <a:pt x="30229" y="953"/>
                  </a:lnTo>
                  <a:lnTo>
                    <a:pt x="30229" y="953"/>
                  </a:lnTo>
                  <a:lnTo>
                    <a:pt x="30229" y="953"/>
                  </a:lnTo>
                  <a:lnTo>
                    <a:pt x="30229" y="953"/>
                  </a:lnTo>
                  <a:lnTo>
                    <a:pt x="30020" y="953"/>
                  </a:lnTo>
                  <a:lnTo>
                    <a:pt x="30020" y="953"/>
                  </a:lnTo>
                  <a:lnTo>
                    <a:pt x="30020" y="953"/>
                  </a:lnTo>
                  <a:lnTo>
                    <a:pt x="27745" y="953"/>
                  </a:lnTo>
                  <a:lnTo>
                    <a:pt x="27745" y="953"/>
                  </a:lnTo>
                  <a:lnTo>
                    <a:pt x="27745" y="953"/>
                  </a:lnTo>
                  <a:lnTo>
                    <a:pt x="27071" y="953"/>
                  </a:lnTo>
                  <a:lnTo>
                    <a:pt x="27071" y="953"/>
                  </a:lnTo>
                  <a:lnTo>
                    <a:pt x="27071" y="953"/>
                  </a:lnTo>
                  <a:lnTo>
                    <a:pt x="27071" y="953"/>
                  </a:lnTo>
                  <a:lnTo>
                    <a:pt x="26120" y="953"/>
                  </a:lnTo>
                  <a:lnTo>
                    <a:pt x="26120" y="953"/>
                  </a:lnTo>
                  <a:lnTo>
                    <a:pt x="26120" y="953"/>
                  </a:lnTo>
                  <a:lnTo>
                    <a:pt x="24564" y="953"/>
                  </a:lnTo>
                  <a:lnTo>
                    <a:pt x="24564" y="953"/>
                  </a:lnTo>
                  <a:lnTo>
                    <a:pt x="24378" y="953"/>
                  </a:lnTo>
                  <a:lnTo>
                    <a:pt x="24378" y="1022"/>
                  </a:lnTo>
                  <a:lnTo>
                    <a:pt x="22358" y="1022"/>
                  </a:lnTo>
                  <a:lnTo>
                    <a:pt x="22358" y="930"/>
                  </a:lnTo>
                  <a:lnTo>
                    <a:pt x="22358" y="930"/>
                  </a:lnTo>
                  <a:lnTo>
                    <a:pt x="21407" y="930"/>
                  </a:lnTo>
                  <a:lnTo>
                    <a:pt x="21407" y="930"/>
                  </a:lnTo>
                  <a:lnTo>
                    <a:pt x="20733" y="930"/>
                  </a:lnTo>
                  <a:lnTo>
                    <a:pt x="20733" y="930"/>
                  </a:lnTo>
                  <a:lnTo>
                    <a:pt x="19526" y="930"/>
                  </a:lnTo>
                  <a:lnTo>
                    <a:pt x="19526" y="930"/>
                  </a:lnTo>
                  <a:lnTo>
                    <a:pt x="18226" y="930"/>
                  </a:lnTo>
                  <a:lnTo>
                    <a:pt x="18226" y="930"/>
                  </a:lnTo>
                  <a:lnTo>
                    <a:pt x="17576" y="930"/>
                  </a:lnTo>
                  <a:lnTo>
                    <a:pt x="17576" y="930"/>
                  </a:lnTo>
                  <a:lnTo>
                    <a:pt x="17460" y="930"/>
                  </a:lnTo>
                  <a:lnTo>
                    <a:pt x="17460" y="1092"/>
                  </a:lnTo>
                  <a:lnTo>
                    <a:pt x="14418" y="1092"/>
                  </a:lnTo>
                  <a:lnTo>
                    <a:pt x="14418" y="906"/>
                  </a:lnTo>
                  <a:lnTo>
                    <a:pt x="14418" y="906"/>
                  </a:lnTo>
                  <a:lnTo>
                    <a:pt x="14418" y="1022"/>
                  </a:lnTo>
                  <a:lnTo>
                    <a:pt x="11006" y="1022"/>
                  </a:lnTo>
                  <a:lnTo>
                    <a:pt x="11006" y="419"/>
                  </a:lnTo>
                  <a:lnTo>
                    <a:pt x="10982" y="419"/>
                  </a:lnTo>
                  <a:lnTo>
                    <a:pt x="8011" y="419"/>
                  </a:lnTo>
                  <a:lnTo>
                    <a:pt x="7709" y="419"/>
                  </a:lnTo>
                  <a:lnTo>
                    <a:pt x="7105" y="419"/>
                  </a:lnTo>
                  <a:lnTo>
                    <a:pt x="6687" y="1"/>
                  </a:lnTo>
                  <a:lnTo>
                    <a:pt x="5619" y="1"/>
                  </a:lnTo>
                  <a:lnTo>
                    <a:pt x="4923" y="1"/>
                  </a:lnTo>
                  <a:lnTo>
                    <a:pt x="4250" y="1"/>
                  </a:lnTo>
                  <a:lnTo>
                    <a:pt x="3576" y="1"/>
                  </a:lnTo>
                  <a:lnTo>
                    <a:pt x="2903" y="1"/>
                  </a:lnTo>
                  <a:lnTo>
                    <a:pt x="2206" y="1"/>
                  </a:lnTo>
                  <a:lnTo>
                    <a:pt x="1533" y="1"/>
                  </a:lnTo>
                  <a:lnTo>
                    <a:pt x="86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465" y="372"/>
                  </a:lnTo>
                  <a:lnTo>
                    <a:pt x="906" y="744"/>
                  </a:lnTo>
                  <a:lnTo>
                    <a:pt x="1301" y="1138"/>
                  </a:lnTo>
                  <a:lnTo>
                    <a:pt x="1649" y="1533"/>
                  </a:lnTo>
                  <a:lnTo>
                    <a:pt x="1649" y="1533"/>
                  </a:lnTo>
                  <a:lnTo>
                    <a:pt x="6827" y="1510"/>
                  </a:lnTo>
                  <a:lnTo>
                    <a:pt x="6827" y="1510"/>
                  </a:lnTo>
                  <a:lnTo>
                    <a:pt x="11331" y="1533"/>
                  </a:lnTo>
                  <a:lnTo>
                    <a:pt x="15858" y="1556"/>
                  </a:lnTo>
                  <a:lnTo>
                    <a:pt x="24866" y="1672"/>
                  </a:lnTo>
                  <a:lnTo>
                    <a:pt x="33851" y="1835"/>
                  </a:lnTo>
                  <a:lnTo>
                    <a:pt x="42836" y="1974"/>
                  </a:lnTo>
                  <a:lnTo>
                    <a:pt x="42836" y="1974"/>
                  </a:lnTo>
                  <a:lnTo>
                    <a:pt x="43044" y="1487"/>
                  </a:lnTo>
                  <a:lnTo>
                    <a:pt x="43230" y="999"/>
                  </a:lnTo>
                  <a:lnTo>
                    <a:pt x="43393" y="512"/>
                  </a:lnTo>
                  <a:lnTo>
                    <a:pt x="4353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40"/>
            <p:cNvSpPr/>
            <p:nvPr/>
          </p:nvSpPr>
          <p:spPr>
            <a:xfrm flipH="1">
              <a:off x="-2100669" y="4546461"/>
              <a:ext cx="392660" cy="55505"/>
            </a:xfrm>
            <a:custGeom>
              <a:avLst/>
              <a:gdLst/>
              <a:ahLst/>
              <a:cxnLst/>
              <a:rect l="l" t="t" r="r" b="b"/>
              <a:pathLst>
                <a:path w="8383" h="1185" extrusionOk="0">
                  <a:moveTo>
                    <a:pt x="2856" y="1"/>
                  </a:moveTo>
                  <a:lnTo>
                    <a:pt x="2694" y="210"/>
                  </a:lnTo>
                  <a:lnTo>
                    <a:pt x="2485" y="488"/>
                  </a:lnTo>
                  <a:lnTo>
                    <a:pt x="2276" y="767"/>
                  </a:lnTo>
                  <a:lnTo>
                    <a:pt x="2183" y="837"/>
                  </a:lnTo>
                  <a:lnTo>
                    <a:pt x="2090" y="906"/>
                  </a:lnTo>
                  <a:lnTo>
                    <a:pt x="1974" y="906"/>
                  </a:lnTo>
                  <a:lnTo>
                    <a:pt x="1347" y="930"/>
                  </a:lnTo>
                  <a:lnTo>
                    <a:pt x="256" y="930"/>
                  </a:lnTo>
                  <a:lnTo>
                    <a:pt x="1" y="953"/>
                  </a:lnTo>
                  <a:lnTo>
                    <a:pt x="1" y="1185"/>
                  </a:lnTo>
                  <a:lnTo>
                    <a:pt x="8382" y="1185"/>
                  </a:lnTo>
                  <a:lnTo>
                    <a:pt x="8382" y="1"/>
                  </a:lnTo>
                  <a:close/>
                </a:path>
              </a:pathLst>
            </a:custGeom>
            <a:solidFill>
              <a:srgbClr val="D77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40"/>
            <p:cNvSpPr/>
            <p:nvPr/>
          </p:nvSpPr>
          <p:spPr>
            <a:xfrm flipH="1">
              <a:off x="-2100669" y="4546461"/>
              <a:ext cx="392660" cy="55505"/>
            </a:xfrm>
            <a:custGeom>
              <a:avLst/>
              <a:gdLst/>
              <a:ahLst/>
              <a:cxnLst/>
              <a:rect l="l" t="t" r="r" b="b"/>
              <a:pathLst>
                <a:path w="8383" h="1185" fill="none" extrusionOk="0">
                  <a:moveTo>
                    <a:pt x="8382" y="1"/>
                  </a:moveTo>
                  <a:lnTo>
                    <a:pt x="8359" y="1"/>
                  </a:lnTo>
                  <a:lnTo>
                    <a:pt x="8034" y="1"/>
                  </a:lnTo>
                  <a:lnTo>
                    <a:pt x="6293" y="1"/>
                  </a:lnTo>
                  <a:lnTo>
                    <a:pt x="6014" y="1"/>
                  </a:lnTo>
                  <a:lnTo>
                    <a:pt x="4273" y="1"/>
                  </a:lnTo>
                  <a:lnTo>
                    <a:pt x="3994" y="1"/>
                  </a:lnTo>
                  <a:lnTo>
                    <a:pt x="2856" y="1"/>
                  </a:lnTo>
                  <a:lnTo>
                    <a:pt x="2856" y="1"/>
                  </a:lnTo>
                  <a:lnTo>
                    <a:pt x="2694" y="210"/>
                  </a:lnTo>
                  <a:lnTo>
                    <a:pt x="2694" y="210"/>
                  </a:lnTo>
                  <a:lnTo>
                    <a:pt x="2694" y="210"/>
                  </a:lnTo>
                  <a:lnTo>
                    <a:pt x="2694" y="210"/>
                  </a:lnTo>
                  <a:lnTo>
                    <a:pt x="2485" y="488"/>
                  </a:lnTo>
                  <a:lnTo>
                    <a:pt x="2276" y="767"/>
                  </a:lnTo>
                  <a:lnTo>
                    <a:pt x="2276" y="767"/>
                  </a:lnTo>
                  <a:lnTo>
                    <a:pt x="2276" y="767"/>
                  </a:lnTo>
                  <a:lnTo>
                    <a:pt x="2183" y="837"/>
                  </a:lnTo>
                  <a:lnTo>
                    <a:pt x="2090" y="906"/>
                  </a:lnTo>
                  <a:lnTo>
                    <a:pt x="2090" y="906"/>
                  </a:lnTo>
                  <a:lnTo>
                    <a:pt x="1974" y="906"/>
                  </a:lnTo>
                  <a:lnTo>
                    <a:pt x="1974" y="906"/>
                  </a:lnTo>
                  <a:lnTo>
                    <a:pt x="1974" y="906"/>
                  </a:lnTo>
                  <a:lnTo>
                    <a:pt x="1347" y="930"/>
                  </a:lnTo>
                  <a:lnTo>
                    <a:pt x="256" y="930"/>
                  </a:lnTo>
                  <a:lnTo>
                    <a:pt x="256" y="930"/>
                  </a:lnTo>
                  <a:lnTo>
                    <a:pt x="256" y="930"/>
                  </a:lnTo>
                  <a:lnTo>
                    <a:pt x="1" y="953"/>
                  </a:lnTo>
                  <a:lnTo>
                    <a:pt x="1" y="1185"/>
                  </a:lnTo>
                  <a:lnTo>
                    <a:pt x="8382" y="1185"/>
                  </a:lnTo>
                  <a:lnTo>
                    <a:pt x="838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40"/>
            <p:cNvSpPr/>
            <p:nvPr/>
          </p:nvSpPr>
          <p:spPr>
            <a:xfrm flipH="1">
              <a:off x="-1253530" y="4589975"/>
              <a:ext cx="94664" cy="4403"/>
            </a:xfrm>
            <a:custGeom>
              <a:avLst/>
              <a:gdLst/>
              <a:ahLst/>
              <a:cxnLst/>
              <a:rect l="l" t="t" r="r" b="b"/>
              <a:pathLst>
                <a:path w="2021" h="94" extrusionOk="0">
                  <a:moveTo>
                    <a:pt x="0" y="1"/>
                  </a:moveTo>
                  <a:lnTo>
                    <a:pt x="0" y="93"/>
                  </a:lnTo>
                  <a:lnTo>
                    <a:pt x="2020" y="93"/>
                  </a:lnTo>
                  <a:lnTo>
                    <a:pt x="2020" y="24"/>
                  </a:lnTo>
                  <a:lnTo>
                    <a:pt x="743" y="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77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40"/>
            <p:cNvSpPr/>
            <p:nvPr/>
          </p:nvSpPr>
          <p:spPr>
            <a:xfrm flipH="1">
              <a:off x="-1253530" y="4589975"/>
              <a:ext cx="94664" cy="4403"/>
            </a:xfrm>
            <a:custGeom>
              <a:avLst/>
              <a:gdLst/>
              <a:ahLst/>
              <a:cxnLst/>
              <a:rect l="l" t="t" r="r" b="b"/>
              <a:pathLst>
                <a:path w="2021" h="94" fill="none" extrusionOk="0">
                  <a:moveTo>
                    <a:pt x="0" y="1"/>
                  </a:moveTo>
                  <a:lnTo>
                    <a:pt x="0" y="93"/>
                  </a:lnTo>
                  <a:lnTo>
                    <a:pt x="2020" y="93"/>
                  </a:lnTo>
                  <a:lnTo>
                    <a:pt x="2020" y="24"/>
                  </a:lnTo>
                  <a:lnTo>
                    <a:pt x="2020" y="24"/>
                  </a:lnTo>
                  <a:lnTo>
                    <a:pt x="1556" y="24"/>
                  </a:lnTo>
                  <a:lnTo>
                    <a:pt x="1556" y="24"/>
                  </a:lnTo>
                  <a:lnTo>
                    <a:pt x="743" y="24"/>
                  </a:lnTo>
                  <a:lnTo>
                    <a:pt x="743" y="2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40"/>
            <p:cNvSpPr/>
            <p:nvPr/>
          </p:nvSpPr>
          <p:spPr>
            <a:xfrm flipH="1">
              <a:off x="-787013" y="4566040"/>
              <a:ext cx="159912" cy="28338"/>
            </a:xfrm>
            <a:custGeom>
              <a:avLst/>
              <a:gdLst/>
              <a:ahLst/>
              <a:cxnLst/>
              <a:rect l="l" t="t" r="r" b="b"/>
              <a:pathLst>
                <a:path w="3414" h="605" extrusionOk="0">
                  <a:moveTo>
                    <a:pt x="1" y="1"/>
                  </a:moveTo>
                  <a:lnTo>
                    <a:pt x="1" y="604"/>
                  </a:lnTo>
                  <a:lnTo>
                    <a:pt x="3413" y="604"/>
                  </a:lnTo>
                  <a:lnTo>
                    <a:pt x="3413" y="488"/>
                  </a:lnTo>
                  <a:lnTo>
                    <a:pt x="1231" y="48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rgbClr val="D77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40"/>
            <p:cNvSpPr/>
            <p:nvPr/>
          </p:nvSpPr>
          <p:spPr>
            <a:xfrm flipH="1">
              <a:off x="-787013" y="4566040"/>
              <a:ext cx="159912" cy="28338"/>
            </a:xfrm>
            <a:custGeom>
              <a:avLst/>
              <a:gdLst/>
              <a:ahLst/>
              <a:cxnLst/>
              <a:rect l="l" t="t" r="r" b="b"/>
              <a:pathLst>
                <a:path w="3414" h="605" fill="none" extrusionOk="0">
                  <a:moveTo>
                    <a:pt x="929" y="1"/>
                  </a:moveTo>
                  <a:lnTo>
                    <a:pt x="326" y="1"/>
                  </a:lnTo>
                  <a:lnTo>
                    <a:pt x="1" y="1"/>
                  </a:lnTo>
                  <a:lnTo>
                    <a:pt x="1" y="604"/>
                  </a:lnTo>
                  <a:lnTo>
                    <a:pt x="3413" y="604"/>
                  </a:lnTo>
                  <a:lnTo>
                    <a:pt x="3413" y="488"/>
                  </a:lnTo>
                  <a:lnTo>
                    <a:pt x="3413" y="488"/>
                  </a:lnTo>
                  <a:lnTo>
                    <a:pt x="3390" y="488"/>
                  </a:lnTo>
                  <a:lnTo>
                    <a:pt x="3390" y="488"/>
                  </a:lnTo>
                  <a:lnTo>
                    <a:pt x="1231" y="488"/>
                  </a:lnTo>
                  <a:lnTo>
                    <a:pt x="92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40"/>
            <p:cNvSpPr/>
            <p:nvPr/>
          </p:nvSpPr>
          <p:spPr>
            <a:xfrm flipH="1">
              <a:off x="-1989702" y="4546461"/>
              <a:ext cx="81595" cy="47"/>
            </a:xfrm>
            <a:custGeom>
              <a:avLst/>
              <a:gdLst/>
              <a:ahLst/>
              <a:cxnLst/>
              <a:rect l="l" t="t" r="r" b="b"/>
              <a:pathLst>
                <a:path w="1742" h="1" extrusionOk="0">
                  <a:moveTo>
                    <a:pt x="1742" y="1"/>
                  </a:moveTo>
                  <a:lnTo>
                    <a:pt x="1487" y="1"/>
                  </a:lnTo>
                  <a:lnTo>
                    <a:pt x="1487" y="1"/>
                  </a:lnTo>
                  <a:lnTo>
                    <a:pt x="1" y="1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DF83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40"/>
            <p:cNvSpPr/>
            <p:nvPr/>
          </p:nvSpPr>
          <p:spPr>
            <a:xfrm flipH="1">
              <a:off x="-1989702" y="4546461"/>
              <a:ext cx="81595" cy="47"/>
            </a:xfrm>
            <a:custGeom>
              <a:avLst/>
              <a:gdLst/>
              <a:ahLst/>
              <a:cxnLst/>
              <a:rect l="l" t="t" r="r" b="b"/>
              <a:pathLst>
                <a:path w="1742" h="1" fill="none" extrusionOk="0">
                  <a:moveTo>
                    <a:pt x="1742" y="1"/>
                  </a:moveTo>
                  <a:lnTo>
                    <a:pt x="1487" y="1"/>
                  </a:lnTo>
                  <a:lnTo>
                    <a:pt x="1487" y="1"/>
                  </a:lnTo>
                  <a:lnTo>
                    <a:pt x="1" y="1"/>
                  </a:lnTo>
                  <a:lnTo>
                    <a:pt x="174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40"/>
            <p:cNvSpPr/>
            <p:nvPr/>
          </p:nvSpPr>
          <p:spPr>
            <a:xfrm flipH="1">
              <a:off x="-929451" y="4588897"/>
              <a:ext cx="142487" cy="8759"/>
            </a:xfrm>
            <a:custGeom>
              <a:avLst/>
              <a:gdLst/>
              <a:ahLst/>
              <a:cxnLst/>
              <a:rect l="l" t="t" r="r" b="b"/>
              <a:pathLst>
                <a:path w="3042" h="187" extrusionOk="0">
                  <a:moveTo>
                    <a:pt x="0" y="0"/>
                  </a:moveTo>
                  <a:lnTo>
                    <a:pt x="0" y="186"/>
                  </a:lnTo>
                  <a:lnTo>
                    <a:pt x="3042" y="186"/>
                  </a:lnTo>
                  <a:lnTo>
                    <a:pt x="3042" y="24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DAA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40"/>
            <p:cNvSpPr/>
            <p:nvPr/>
          </p:nvSpPr>
          <p:spPr>
            <a:xfrm flipH="1">
              <a:off x="-929451" y="4588897"/>
              <a:ext cx="142487" cy="8759"/>
            </a:xfrm>
            <a:custGeom>
              <a:avLst/>
              <a:gdLst/>
              <a:ahLst/>
              <a:cxnLst/>
              <a:rect l="l" t="t" r="r" b="b"/>
              <a:pathLst>
                <a:path w="3042" h="187" fill="none" extrusionOk="0">
                  <a:moveTo>
                    <a:pt x="0" y="0"/>
                  </a:moveTo>
                  <a:lnTo>
                    <a:pt x="0" y="186"/>
                  </a:lnTo>
                  <a:lnTo>
                    <a:pt x="3042" y="186"/>
                  </a:lnTo>
                  <a:lnTo>
                    <a:pt x="3042" y="24"/>
                  </a:lnTo>
                  <a:lnTo>
                    <a:pt x="3042" y="24"/>
                  </a:lnTo>
                  <a:lnTo>
                    <a:pt x="650" y="0"/>
                  </a:lnTo>
                  <a:lnTo>
                    <a:pt x="65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40"/>
            <p:cNvSpPr/>
            <p:nvPr/>
          </p:nvSpPr>
          <p:spPr>
            <a:xfrm flipH="1">
              <a:off x="-1705903" y="4556251"/>
              <a:ext cx="64218" cy="34849"/>
            </a:xfrm>
            <a:custGeom>
              <a:avLst/>
              <a:gdLst/>
              <a:ahLst/>
              <a:cxnLst/>
              <a:rect l="l" t="t" r="r" b="b"/>
              <a:pathLst>
                <a:path w="1371" h="744" extrusionOk="0">
                  <a:moveTo>
                    <a:pt x="1" y="1"/>
                  </a:moveTo>
                  <a:lnTo>
                    <a:pt x="720" y="744"/>
                  </a:lnTo>
                  <a:lnTo>
                    <a:pt x="1370" y="744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40"/>
            <p:cNvSpPr/>
            <p:nvPr/>
          </p:nvSpPr>
          <p:spPr>
            <a:xfrm flipH="1">
              <a:off x="-1841850" y="4546461"/>
              <a:ext cx="1199526" cy="9836"/>
            </a:xfrm>
            <a:custGeom>
              <a:avLst/>
              <a:gdLst/>
              <a:ahLst/>
              <a:cxnLst/>
              <a:rect l="l" t="t" r="r" b="b"/>
              <a:pathLst>
                <a:path w="25609" h="210" extrusionOk="0">
                  <a:moveTo>
                    <a:pt x="1" y="1"/>
                  </a:moveTo>
                  <a:lnTo>
                    <a:pt x="1" y="210"/>
                  </a:lnTo>
                  <a:lnTo>
                    <a:pt x="25446" y="210"/>
                  </a:lnTo>
                  <a:lnTo>
                    <a:pt x="256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40"/>
            <p:cNvSpPr/>
            <p:nvPr/>
          </p:nvSpPr>
          <p:spPr>
            <a:xfrm flipH="1">
              <a:off x="-2150675" y="4546461"/>
              <a:ext cx="2039039" cy="164268"/>
            </a:xfrm>
            <a:custGeom>
              <a:avLst/>
              <a:gdLst/>
              <a:ahLst/>
              <a:cxnLst/>
              <a:rect l="l" t="t" r="r" b="b"/>
              <a:pathLst>
                <a:path w="43532" h="3507" extrusionOk="0">
                  <a:moveTo>
                    <a:pt x="1" y="1"/>
                  </a:moveTo>
                  <a:lnTo>
                    <a:pt x="488" y="396"/>
                  </a:lnTo>
                  <a:lnTo>
                    <a:pt x="953" y="790"/>
                  </a:lnTo>
                  <a:lnTo>
                    <a:pt x="1371" y="1208"/>
                  </a:lnTo>
                  <a:lnTo>
                    <a:pt x="1719" y="1649"/>
                  </a:lnTo>
                  <a:lnTo>
                    <a:pt x="1881" y="1858"/>
                  </a:lnTo>
                  <a:lnTo>
                    <a:pt x="2021" y="2090"/>
                  </a:lnTo>
                  <a:lnTo>
                    <a:pt x="2160" y="2323"/>
                  </a:lnTo>
                  <a:lnTo>
                    <a:pt x="2276" y="2555"/>
                  </a:lnTo>
                  <a:lnTo>
                    <a:pt x="2369" y="2787"/>
                  </a:lnTo>
                  <a:lnTo>
                    <a:pt x="2439" y="3019"/>
                  </a:lnTo>
                  <a:lnTo>
                    <a:pt x="2508" y="3251"/>
                  </a:lnTo>
                  <a:lnTo>
                    <a:pt x="2555" y="3507"/>
                  </a:lnTo>
                  <a:lnTo>
                    <a:pt x="42116" y="3507"/>
                  </a:lnTo>
                  <a:lnTo>
                    <a:pt x="42510" y="2717"/>
                  </a:lnTo>
                  <a:lnTo>
                    <a:pt x="42882" y="1858"/>
                  </a:lnTo>
                  <a:lnTo>
                    <a:pt x="43068" y="1417"/>
                  </a:lnTo>
                  <a:lnTo>
                    <a:pt x="43253" y="953"/>
                  </a:lnTo>
                  <a:lnTo>
                    <a:pt x="43393" y="488"/>
                  </a:lnTo>
                  <a:lnTo>
                    <a:pt x="43532" y="1"/>
                  </a:lnTo>
                  <a:lnTo>
                    <a:pt x="36938" y="1"/>
                  </a:lnTo>
                  <a:lnTo>
                    <a:pt x="36776" y="210"/>
                  </a:lnTo>
                  <a:lnTo>
                    <a:pt x="36567" y="488"/>
                  </a:lnTo>
                  <a:lnTo>
                    <a:pt x="36358" y="767"/>
                  </a:lnTo>
                  <a:lnTo>
                    <a:pt x="36265" y="837"/>
                  </a:lnTo>
                  <a:lnTo>
                    <a:pt x="36172" y="906"/>
                  </a:lnTo>
                  <a:lnTo>
                    <a:pt x="36056" y="906"/>
                  </a:lnTo>
                  <a:lnTo>
                    <a:pt x="35429" y="930"/>
                  </a:lnTo>
                  <a:lnTo>
                    <a:pt x="34338" y="930"/>
                  </a:lnTo>
                  <a:lnTo>
                    <a:pt x="34060" y="953"/>
                  </a:lnTo>
                  <a:lnTo>
                    <a:pt x="23101" y="953"/>
                  </a:lnTo>
                  <a:lnTo>
                    <a:pt x="21407" y="930"/>
                  </a:lnTo>
                  <a:lnTo>
                    <a:pt x="17576" y="930"/>
                  </a:lnTo>
                  <a:lnTo>
                    <a:pt x="15068" y="906"/>
                  </a:lnTo>
                  <a:lnTo>
                    <a:pt x="12236" y="906"/>
                  </a:lnTo>
                  <a:lnTo>
                    <a:pt x="11934" y="419"/>
                  </a:lnTo>
                  <a:lnTo>
                    <a:pt x="7105" y="419"/>
                  </a:lnTo>
                  <a:lnTo>
                    <a:pt x="66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40"/>
            <p:cNvSpPr/>
            <p:nvPr/>
          </p:nvSpPr>
          <p:spPr>
            <a:xfrm flipH="1">
              <a:off x="-817457" y="4556251"/>
              <a:ext cx="64218" cy="32694"/>
            </a:xfrm>
            <a:custGeom>
              <a:avLst/>
              <a:gdLst/>
              <a:ahLst/>
              <a:cxnLst/>
              <a:rect l="l" t="t" r="r" b="b"/>
              <a:pathLst>
                <a:path w="1371" h="698" extrusionOk="0">
                  <a:moveTo>
                    <a:pt x="1" y="1"/>
                  </a:moveTo>
                  <a:lnTo>
                    <a:pt x="697" y="697"/>
                  </a:lnTo>
                  <a:lnTo>
                    <a:pt x="1370" y="697"/>
                  </a:lnTo>
                  <a:lnTo>
                    <a:pt x="929" y="27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40"/>
            <p:cNvSpPr/>
            <p:nvPr/>
          </p:nvSpPr>
          <p:spPr>
            <a:xfrm flipH="1">
              <a:off x="-965328" y="4556251"/>
              <a:ext cx="64171" cy="33772"/>
            </a:xfrm>
            <a:custGeom>
              <a:avLst/>
              <a:gdLst/>
              <a:ahLst/>
              <a:cxnLst/>
              <a:rect l="l" t="t" r="r" b="b"/>
              <a:pathLst>
                <a:path w="1370" h="721" extrusionOk="0">
                  <a:moveTo>
                    <a:pt x="0" y="1"/>
                  </a:moveTo>
                  <a:lnTo>
                    <a:pt x="720" y="721"/>
                  </a:lnTo>
                  <a:lnTo>
                    <a:pt x="1370" y="721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40"/>
            <p:cNvSpPr/>
            <p:nvPr/>
          </p:nvSpPr>
          <p:spPr>
            <a:xfrm flipH="1">
              <a:off x="-1114324" y="4556251"/>
              <a:ext cx="65295" cy="33772"/>
            </a:xfrm>
            <a:custGeom>
              <a:avLst/>
              <a:gdLst/>
              <a:ahLst/>
              <a:cxnLst/>
              <a:rect l="l" t="t" r="r" b="b"/>
              <a:pathLst>
                <a:path w="1394" h="721" extrusionOk="0">
                  <a:moveTo>
                    <a:pt x="1" y="1"/>
                  </a:moveTo>
                  <a:lnTo>
                    <a:pt x="720" y="721"/>
                  </a:lnTo>
                  <a:lnTo>
                    <a:pt x="1394" y="721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40"/>
            <p:cNvSpPr/>
            <p:nvPr/>
          </p:nvSpPr>
          <p:spPr>
            <a:xfrm flipH="1">
              <a:off x="-1262242" y="4556251"/>
              <a:ext cx="64218" cy="34849"/>
            </a:xfrm>
            <a:custGeom>
              <a:avLst/>
              <a:gdLst/>
              <a:ahLst/>
              <a:cxnLst/>
              <a:rect l="l" t="t" r="r" b="b"/>
              <a:pathLst>
                <a:path w="1371" h="744" extrusionOk="0">
                  <a:moveTo>
                    <a:pt x="0" y="1"/>
                  </a:moveTo>
                  <a:lnTo>
                    <a:pt x="720" y="744"/>
                  </a:lnTo>
                  <a:lnTo>
                    <a:pt x="1370" y="744"/>
                  </a:lnTo>
                  <a:lnTo>
                    <a:pt x="929" y="303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40"/>
            <p:cNvSpPr/>
            <p:nvPr/>
          </p:nvSpPr>
          <p:spPr>
            <a:xfrm flipH="1">
              <a:off x="-2150675" y="4545384"/>
              <a:ext cx="2039039" cy="57707"/>
            </a:xfrm>
            <a:custGeom>
              <a:avLst/>
              <a:gdLst/>
              <a:ahLst/>
              <a:cxnLst/>
              <a:rect l="l" t="t" r="r" b="b"/>
              <a:pathLst>
                <a:path w="43532" h="1232" extrusionOk="0">
                  <a:moveTo>
                    <a:pt x="1" y="1"/>
                  </a:moveTo>
                  <a:lnTo>
                    <a:pt x="1" y="47"/>
                  </a:lnTo>
                  <a:lnTo>
                    <a:pt x="3344" y="117"/>
                  </a:lnTo>
                  <a:lnTo>
                    <a:pt x="5016" y="163"/>
                  </a:lnTo>
                  <a:lnTo>
                    <a:pt x="6617" y="185"/>
                  </a:lnTo>
                  <a:lnTo>
                    <a:pt x="6617" y="185"/>
                  </a:lnTo>
                  <a:lnTo>
                    <a:pt x="6989" y="558"/>
                  </a:lnTo>
                  <a:lnTo>
                    <a:pt x="7036" y="628"/>
                  </a:lnTo>
                  <a:lnTo>
                    <a:pt x="7105" y="628"/>
                  </a:lnTo>
                  <a:lnTo>
                    <a:pt x="11785" y="673"/>
                  </a:lnTo>
                  <a:lnTo>
                    <a:pt x="11785" y="673"/>
                  </a:lnTo>
                  <a:lnTo>
                    <a:pt x="12027" y="1045"/>
                  </a:lnTo>
                  <a:lnTo>
                    <a:pt x="12097" y="1161"/>
                  </a:lnTo>
                  <a:lnTo>
                    <a:pt x="12236" y="1161"/>
                  </a:lnTo>
                  <a:lnTo>
                    <a:pt x="18505" y="1208"/>
                  </a:lnTo>
                  <a:lnTo>
                    <a:pt x="21662" y="1231"/>
                  </a:lnTo>
                  <a:lnTo>
                    <a:pt x="24796" y="1231"/>
                  </a:lnTo>
                  <a:lnTo>
                    <a:pt x="31065" y="1208"/>
                  </a:lnTo>
                  <a:lnTo>
                    <a:pt x="34222" y="1161"/>
                  </a:lnTo>
                  <a:lnTo>
                    <a:pt x="35801" y="1115"/>
                  </a:lnTo>
                  <a:lnTo>
                    <a:pt x="36079" y="1115"/>
                  </a:lnTo>
                  <a:lnTo>
                    <a:pt x="36149" y="1092"/>
                  </a:lnTo>
                  <a:lnTo>
                    <a:pt x="36242" y="1092"/>
                  </a:lnTo>
                  <a:lnTo>
                    <a:pt x="36265" y="1069"/>
                  </a:lnTo>
                  <a:lnTo>
                    <a:pt x="36288" y="1069"/>
                  </a:lnTo>
                  <a:lnTo>
                    <a:pt x="36312" y="1045"/>
                  </a:lnTo>
                  <a:lnTo>
                    <a:pt x="36358" y="999"/>
                  </a:lnTo>
                  <a:lnTo>
                    <a:pt x="36451" y="929"/>
                  </a:lnTo>
                  <a:lnTo>
                    <a:pt x="36590" y="767"/>
                  </a:lnTo>
                  <a:lnTo>
                    <a:pt x="36846" y="442"/>
                  </a:lnTo>
                  <a:lnTo>
                    <a:pt x="37010" y="185"/>
                  </a:lnTo>
                  <a:lnTo>
                    <a:pt x="37010" y="185"/>
                  </a:lnTo>
                  <a:lnTo>
                    <a:pt x="38587" y="163"/>
                  </a:lnTo>
                  <a:lnTo>
                    <a:pt x="40235" y="117"/>
                  </a:lnTo>
                  <a:lnTo>
                    <a:pt x="43532" y="47"/>
                  </a:lnTo>
                  <a:lnTo>
                    <a:pt x="43532" y="1"/>
                  </a:lnTo>
                  <a:lnTo>
                    <a:pt x="36915" y="1"/>
                  </a:lnTo>
                  <a:lnTo>
                    <a:pt x="36915" y="24"/>
                  </a:lnTo>
                  <a:lnTo>
                    <a:pt x="36683" y="326"/>
                  </a:lnTo>
                  <a:lnTo>
                    <a:pt x="36451" y="651"/>
                  </a:lnTo>
                  <a:lnTo>
                    <a:pt x="36312" y="790"/>
                  </a:lnTo>
                  <a:lnTo>
                    <a:pt x="36242" y="860"/>
                  </a:lnTo>
                  <a:lnTo>
                    <a:pt x="36172" y="906"/>
                  </a:lnTo>
                  <a:lnTo>
                    <a:pt x="35778" y="929"/>
                  </a:lnTo>
                  <a:lnTo>
                    <a:pt x="34222" y="953"/>
                  </a:lnTo>
                  <a:lnTo>
                    <a:pt x="31065" y="953"/>
                  </a:lnTo>
                  <a:lnTo>
                    <a:pt x="24796" y="929"/>
                  </a:lnTo>
                  <a:lnTo>
                    <a:pt x="12243" y="883"/>
                  </a:lnTo>
                  <a:lnTo>
                    <a:pt x="12243" y="883"/>
                  </a:lnTo>
                  <a:lnTo>
                    <a:pt x="11934" y="442"/>
                  </a:lnTo>
                  <a:lnTo>
                    <a:pt x="11934" y="419"/>
                  </a:lnTo>
                  <a:lnTo>
                    <a:pt x="11911" y="419"/>
                  </a:lnTo>
                  <a:lnTo>
                    <a:pt x="7128" y="442"/>
                  </a:lnTo>
                  <a:lnTo>
                    <a:pt x="7128" y="442"/>
                  </a:lnTo>
                  <a:lnTo>
                    <a:pt x="67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40"/>
            <p:cNvSpPr/>
            <p:nvPr/>
          </p:nvSpPr>
          <p:spPr>
            <a:xfrm flipH="1">
              <a:off x="-471568" y="4283698"/>
              <a:ext cx="15194" cy="25378"/>
            </a:xfrm>
            <a:custGeom>
              <a:avLst/>
              <a:gdLst/>
              <a:ahLst/>
              <a:cxnLst/>
              <a:rect l="l" t="t" r="r" b="b"/>
              <a:pathLst>
                <a:path w="279" h="466" extrusionOk="0">
                  <a:moveTo>
                    <a:pt x="0" y="1"/>
                  </a:moveTo>
                  <a:lnTo>
                    <a:pt x="0" y="372"/>
                  </a:lnTo>
                  <a:lnTo>
                    <a:pt x="279" y="465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40"/>
            <p:cNvSpPr/>
            <p:nvPr/>
          </p:nvSpPr>
          <p:spPr>
            <a:xfrm flipH="1">
              <a:off x="-491171" y="4283694"/>
              <a:ext cx="22814" cy="25383"/>
            </a:xfrm>
            <a:custGeom>
              <a:avLst/>
              <a:gdLst/>
              <a:ahLst/>
              <a:cxnLst/>
              <a:rect l="l" t="t" r="r" b="b"/>
              <a:pathLst>
                <a:path w="303" h="466" extrusionOk="0">
                  <a:moveTo>
                    <a:pt x="1" y="1"/>
                  </a:moveTo>
                  <a:lnTo>
                    <a:pt x="1" y="465"/>
                  </a:lnTo>
                  <a:lnTo>
                    <a:pt x="303" y="46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40"/>
            <p:cNvSpPr/>
            <p:nvPr/>
          </p:nvSpPr>
          <p:spPr>
            <a:xfrm flipH="1">
              <a:off x="-503208" y="4283698"/>
              <a:ext cx="15248" cy="25378"/>
            </a:xfrm>
            <a:custGeom>
              <a:avLst/>
              <a:gdLst/>
              <a:ahLst/>
              <a:cxnLst/>
              <a:rect l="l" t="t" r="r" b="b"/>
              <a:pathLst>
                <a:path w="280" h="466" extrusionOk="0">
                  <a:moveTo>
                    <a:pt x="1" y="1"/>
                  </a:moveTo>
                  <a:lnTo>
                    <a:pt x="1" y="465"/>
                  </a:lnTo>
                  <a:lnTo>
                    <a:pt x="279" y="372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8" name="Google Shape;4628;p40"/>
          <p:cNvGrpSpPr/>
          <p:nvPr/>
        </p:nvGrpSpPr>
        <p:grpSpPr>
          <a:xfrm>
            <a:off x="6012326" y="3101664"/>
            <a:ext cx="3131487" cy="1381239"/>
            <a:chOff x="5305073" y="5961770"/>
            <a:chExt cx="3839018" cy="1693318"/>
          </a:xfrm>
        </p:grpSpPr>
        <p:grpSp>
          <p:nvGrpSpPr>
            <p:cNvPr id="4629" name="Google Shape;4629;p40"/>
            <p:cNvGrpSpPr/>
            <p:nvPr/>
          </p:nvGrpSpPr>
          <p:grpSpPr>
            <a:xfrm flipH="1">
              <a:off x="5305073" y="5961770"/>
              <a:ext cx="1977916" cy="1228802"/>
              <a:chOff x="7066048" y="5880595"/>
              <a:chExt cx="1977916" cy="1228802"/>
            </a:xfrm>
          </p:grpSpPr>
          <p:sp>
            <p:nvSpPr>
              <p:cNvPr id="4630" name="Google Shape;4630;p40"/>
              <p:cNvSpPr/>
              <p:nvPr/>
            </p:nvSpPr>
            <p:spPr>
              <a:xfrm flipH="1">
                <a:off x="7392007" y="5880595"/>
                <a:ext cx="1391342" cy="668756"/>
              </a:xfrm>
              <a:custGeom>
                <a:avLst/>
                <a:gdLst/>
                <a:ahLst/>
                <a:cxnLst/>
                <a:rect l="l" t="t" r="r" b="b"/>
                <a:pathLst>
                  <a:path w="17343" h="8336" extrusionOk="0">
                    <a:moveTo>
                      <a:pt x="1532" y="325"/>
                    </a:moveTo>
                    <a:lnTo>
                      <a:pt x="2531" y="720"/>
                    </a:lnTo>
                    <a:lnTo>
                      <a:pt x="1788" y="1045"/>
                    </a:lnTo>
                    <a:lnTo>
                      <a:pt x="1532" y="325"/>
                    </a:lnTo>
                    <a:close/>
                    <a:moveTo>
                      <a:pt x="1463" y="372"/>
                    </a:moveTo>
                    <a:lnTo>
                      <a:pt x="1718" y="1068"/>
                    </a:lnTo>
                    <a:lnTo>
                      <a:pt x="1068" y="1347"/>
                    </a:lnTo>
                    <a:lnTo>
                      <a:pt x="1463" y="372"/>
                    </a:lnTo>
                    <a:close/>
                    <a:moveTo>
                      <a:pt x="441" y="70"/>
                    </a:moveTo>
                    <a:lnTo>
                      <a:pt x="1416" y="302"/>
                    </a:lnTo>
                    <a:lnTo>
                      <a:pt x="998" y="1370"/>
                    </a:lnTo>
                    <a:lnTo>
                      <a:pt x="279" y="1185"/>
                    </a:lnTo>
                    <a:lnTo>
                      <a:pt x="186" y="1161"/>
                    </a:lnTo>
                    <a:lnTo>
                      <a:pt x="93" y="1138"/>
                    </a:lnTo>
                    <a:lnTo>
                      <a:pt x="441" y="70"/>
                    </a:lnTo>
                    <a:close/>
                    <a:moveTo>
                      <a:pt x="2670" y="767"/>
                    </a:moveTo>
                    <a:lnTo>
                      <a:pt x="3784" y="1208"/>
                    </a:lnTo>
                    <a:lnTo>
                      <a:pt x="2949" y="1533"/>
                    </a:lnTo>
                    <a:lnTo>
                      <a:pt x="2670" y="767"/>
                    </a:lnTo>
                    <a:close/>
                    <a:moveTo>
                      <a:pt x="1741" y="1138"/>
                    </a:moveTo>
                    <a:lnTo>
                      <a:pt x="1997" y="1858"/>
                    </a:lnTo>
                    <a:lnTo>
                      <a:pt x="1997" y="1858"/>
                    </a:lnTo>
                    <a:lnTo>
                      <a:pt x="1091" y="1417"/>
                    </a:lnTo>
                    <a:lnTo>
                      <a:pt x="1741" y="1138"/>
                    </a:lnTo>
                    <a:close/>
                    <a:moveTo>
                      <a:pt x="2600" y="767"/>
                    </a:moveTo>
                    <a:lnTo>
                      <a:pt x="2879" y="1556"/>
                    </a:lnTo>
                    <a:lnTo>
                      <a:pt x="2089" y="1881"/>
                    </a:lnTo>
                    <a:lnTo>
                      <a:pt x="1811" y="1115"/>
                    </a:lnTo>
                    <a:lnTo>
                      <a:pt x="2600" y="767"/>
                    </a:lnTo>
                    <a:close/>
                    <a:moveTo>
                      <a:pt x="3924" y="1254"/>
                    </a:moveTo>
                    <a:lnTo>
                      <a:pt x="5061" y="1695"/>
                    </a:lnTo>
                    <a:lnTo>
                      <a:pt x="4202" y="2067"/>
                    </a:lnTo>
                    <a:lnTo>
                      <a:pt x="3924" y="1254"/>
                    </a:lnTo>
                    <a:close/>
                    <a:moveTo>
                      <a:pt x="2902" y="1626"/>
                    </a:moveTo>
                    <a:lnTo>
                      <a:pt x="3181" y="2438"/>
                    </a:lnTo>
                    <a:lnTo>
                      <a:pt x="2159" y="1927"/>
                    </a:lnTo>
                    <a:lnTo>
                      <a:pt x="2902" y="1626"/>
                    </a:lnTo>
                    <a:close/>
                    <a:moveTo>
                      <a:pt x="3854" y="1254"/>
                    </a:moveTo>
                    <a:lnTo>
                      <a:pt x="4133" y="2090"/>
                    </a:lnTo>
                    <a:lnTo>
                      <a:pt x="3274" y="2461"/>
                    </a:lnTo>
                    <a:lnTo>
                      <a:pt x="2972" y="1602"/>
                    </a:lnTo>
                    <a:lnTo>
                      <a:pt x="3854" y="1254"/>
                    </a:lnTo>
                    <a:close/>
                    <a:moveTo>
                      <a:pt x="5201" y="1742"/>
                    </a:moveTo>
                    <a:lnTo>
                      <a:pt x="6454" y="2229"/>
                    </a:lnTo>
                    <a:lnTo>
                      <a:pt x="5502" y="2647"/>
                    </a:lnTo>
                    <a:lnTo>
                      <a:pt x="5201" y="1742"/>
                    </a:lnTo>
                    <a:close/>
                    <a:moveTo>
                      <a:pt x="4156" y="2160"/>
                    </a:moveTo>
                    <a:lnTo>
                      <a:pt x="4481" y="3065"/>
                    </a:lnTo>
                    <a:lnTo>
                      <a:pt x="3320" y="2508"/>
                    </a:lnTo>
                    <a:lnTo>
                      <a:pt x="4156" y="2160"/>
                    </a:lnTo>
                    <a:close/>
                    <a:moveTo>
                      <a:pt x="5131" y="1742"/>
                    </a:moveTo>
                    <a:lnTo>
                      <a:pt x="5433" y="2694"/>
                    </a:lnTo>
                    <a:lnTo>
                      <a:pt x="4550" y="3088"/>
                    </a:lnTo>
                    <a:lnTo>
                      <a:pt x="4225" y="2113"/>
                    </a:lnTo>
                    <a:lnTo>
                      <a:pt x="5131" y="1742"/>
                    </a:lnTo>
                    <a:close/>
                    <a:moveTo>
                      <a:pt x="6594" y="2299"/>
                    </a:moveTo>
                    <a:lnTo>
                      <a:pt x="8079" y="2856"/>
                    </a:lnTo>
                    <a:lnTo>
                      <a:pt x="7011" y="3297"/>
                    </a:lnTo>
                    <a:lnTo>
                      <a:pt x="6594" y="2299"/>
                    </a:lnTo>
                    <a:close/>
                    <a:moveTo>
                      <a:pt x="5456" y="2740"/>
                    </a:moveTo>
                    <a:lnTo>
                      <a:pt x="5688" y="3390"/>
                    </a:lnTo>
                    <a:lnTo>
                      <a:pt x="5804" y="3692"/>
                    </a:lnTo>
                    <a:lnTo>
                      <a:pt x="4620" y="3135"/>
                    </a:lnTo>
                    <a:lnTo>
                      <a:pt x="5456" y="2740"/>
                    </a:lnTo>
                    <a:close/>
                    <a:moveTo>
                      <a:pt x="6524" y="2276"/>
                    </a:moveTo>
                    <a:lnTo>
                      <a:pt x="6942" y="3320"/>
                    </a:lnTo>
                    <a:lnTo>
                      <a:pt x="6245" y="3599"/>
                    </a:lnTo>
                    <a:lnTo>
                      <a:pt x="5874" y="3738"/>
                    </a:lnTo>
                    <a:lnTo>
                      <a:pt x="5758" y="3390"/>
                    </a:lnTo>
                    <a:lnTo>
                      <a:pt x="5526" y="2717"/>
                    </a:lnTo>
                    <a:lnTo>
                      <a:pt x="6524" y="2276"/>
                    </a:lnTo>
                    <a:close/>
                    <a:moveTo>
                      <a:pt x="8219" y="2926"/>
                    </a:moveTo>
                    <a:lnTo>
                      <a:pt x="9867" y="3553"/>
                    </a:lnTo>
                    <a:lnTo>
                      <a:pt x="8660" y="4040"/>
                    </a:lnTo>
                    <a:lnTo>
                      <a:pt x="8219" y="2926"/>
                    </a:lnTo>
                    <a:close/>
                    <a:moveTo>
                      <a:pt x="6965" y="3390"/>
                    </a:moveTo>
                    <a:lnTo>
                      <a:pt x="7429" y="4504"/>
                    </a:lnTo>
                    <a:lnTo>
                      <a:pt x="7429" y="4504"/>
                    </a:lnTo>
                    <a:lnTo>
                      <a:pt x="5967" y="3785"/>
                    </a:lnTo>
                    <a:lnTo>
                      <a:pt x="6292" y="3669"/>
                    </a:lnTo>
                    <a:lnTo>
                      <a:pt x="6965" y="3390"/>
                    </a:lnTo>
                    <a:close/>
                    <a:moveTo>
                      <a:pt x="8149" y="2903"/>
                    </a:moveTo>
                    <a:lnTo>
                      <a:pt x="8590" y="4063"/>
                    </a:lnTo>
                    <a:lnTo>
                      <a:pt x="7499" y="4528"/>
                    </a:lnTo>
                    <a:lnTo>
                      <a:pt x="7035" y="3367"/>
                    </a:lnTo>
                    <a:lnTo>
                      <a:pt x="8149" y="2903"/>
                    </a:lnTo>
                    <a:close/>
                    <a:moveTo>
                      <a:pt x="10006" y="3599"/>
                    </a:moveTo>
                    <a:lnTo>
                      <a:pt x="12026" y="4388"/>
                    </a:lnTo>
                    <a:lnTo>
                      <a:pt x="10564" y="4853"/>
                    </a:lnTo>
                    <a:lnTo>
                      <a:pt x="10006" y="3599"/>
                    </a:lnTo>
                    <a:close/>
                    <a:moveTo>
                      <a:pt x="8613" y="4133"/>
                    </a:moveTo>
                    <a:lnTo>
                      <a:pt x="9054" y="5294"/>
                    </a:lnTo>
                    <a:lnTo>
                      <a:pt x="9054" y="5294"/>
                    </a:lnTo>
                    <a:lnTo>
                      <a:pt x="7569" y="4574"/>
                    </a:lnTo>
                    <a:lnTo>
                      <a:pt x="8613" y="4133"/>
                    </a:lnTo>
                    <a:close/>
                    <a:moveTo>
                      <a:pt x="9937" y="3599"/>
                    </a:moveTo>
                    <a:lnTo>
                      <a:pt x="10494" y="4876"/>
                    </a:lnTo>
                    <a:lnTo>
                      <a:pt x="9147" y="5317"/>
                    </a:lnTo>
                    <a:lnTo>
                      <a:pt x="8683" y="4110"/>
                    </a:lnTo>
                    <a:lnTo>
                      <a:pt x="9937" y="3599"/>
                    </a:lnTo>
                    <a:close/>
                    <a:moveTo>
                      <a:pt x="12189" y="4435"/>
                    </a:moveTo>
                    <a:lnTo>
                      <a:pt x="14046" y="5155"/>
                    </a:lnTo>
                    <a:lnTo>
                      <a:pt x="12723" y="5712"/>
                    </a:lnTo>
                    <a:lnTo>
                      <a:pt x="12189" y="4435"/>
                    </a:lnTo>
                    <a:close/>
                    <a:moveTo>
                      <a:pt x="10540" y="4946"/>
                    </a:moveTo>
                    <a:lnTo>
                      <a:pt x="11144" y="6315"/>
                    </a:lnTo>
                    <a:lnTo>
                      <a:pt x="9217" y="5363"/>
                    </a:lnTo>
                    <a:lnTo>
                      <a:pt x="10540" y="4946"/>
                    </a:lnTo>
                    <a:close/>
                    <a:moveTo>
                      <a:pt x="12096" y="4412"/>
                    </a:moveTo>
                    <a:lnTo>
                      <a:pt x="12653" y="5735"/>
                    </a:lnTo>
                    <a:lnTo>
                      <a:pt x="11237" y="6339"/>
                    </a:lnTo>
                    <a:lnTo>
                      <a:pt x="10587" y="4922"/>
                    </a:lnTo>
                    <a:lnTo>
                      <a:pt x="12096" y="4412"/>
                    </a:lnTo>
                    <a:close/>
                    <a:moveTo>
                      <a:pt x="302" y="1254"/>
                    </a:moveTo>
                    <a:lnTo>
                      <a:pt x="998" y="1440"/>
                    </a:lnTo>
                    <a:lnTo>
                      <a:pt x="1347" y="1626"/>
                    </a:lnTo>
                    <a:lnTo>
                      <a:pt x="998" y="6594"/>
                    </a:lnTo>
                    <a:lnTo>
                      <a:pt x="650" y="6594"/>
                    </a:lnTo>
                    <a:lnTo>
                      <a:pt x="302" y="1254"/>
                    </a:lnTo>
                    <a:close/>
                    <a:moveTo>
                      <a:pt x="14185" y="5201"/>
                    </a:moveTo>
                    <a:lnTo>
                      <a:pt x="16298" y="6014"/>
                    </a:lnTo>
                    <a:lnTo>
                      <a:pt x="14696" y="6803"/>
                    </a:lnTo>
                    <a:lnTo>
                      <a:pt x="14185" y="5201"/>
                    </a:lnTo>
                    <a:close/>
                    <a:moveTo>
                      <a:pt x="12676" y="5805"/>
                    </a:moveTo>
                    <a:lnTo>
                      <a:pt x="13350" y="7383"/>
                    </a:lnTo>
                    <a:lnTo>
                      <a:pt x="11283" y="6385"/>
                    </a:lnTo>
                    <a:lnTo>
                      <a:pt x="12676" y="5805"/>
                    </a:lnTo>
                    <a:close/>
                    <a:moveTo>
                      <a:pt x="14116" y="5201"/>
                    </a:moveTo>
                    <a:lnTo>
                      <a:pt x="14650" y="6826"/>
                    </a:lnTo>
                    <a:lnTo>
                      <a:pt x="13442" y="7407"/>
                    </a:lnTo>
                    <a:lnTo>
                      <a:pt x="12746" y="5758"/>
                    </a:lnTo>
                    <a:lnTo>
                      <a:pt x="14116" y="5201"/>
                    </a:lnTo>
                    <a:close/>
                    <a:moveTo>
                      <a:pt x="14673" y="6896"/>
                    </a:moveTo>
                    <a:lnTo>
                      <a:pt x="15114" y="8242"/>
                    </a:lnTo>
                    <a:lnTo>
                      <a:pt x="13512" y="7453"/>
                    </a:lnTo>
                    <a:lnTo>
                      <a:pt x="14673" y="6896"/>
                    </a:lnTo>
                    <a:close/>
                    <a:moveTo>
                      <a:pt x="16368" y="6060"/>
                    </a:moveTo>
                    <a:lnTo>
                      <a:pt x="17273" y="7082"/>
                    </a:lnTo>
                    <a:lnTo>
                      <a:pt x="16530" y="8219"/>
                    </a:lnTo>
                    <a:lnTo>
                      <a:pt x="15184" y="8266"/>
                    </a:lnTo>
                    <a:lnTo>
                      <a:pt x="14719" y="6849"/>
                    </a:lnTo>
                    <a:lnTo>
                      <a:pt x="16368" y="6060"/>
                    </a:lnTo>
                    <a:close/>
                    <a:moveTo>
                      <a:pt x="395" y="0"/>
                    </a:moveTo>
                    <a:lnTo>
                      <a:pt x="395" y="24"/>
                    </a:lnTo>
                    <a:lnTo>
                      <a:pt x="0" y="1161"/>
                    </a:lnTo>
                    <a:lnTo>
                      <a:pt x="0" y="1185"/>
                    </a:lnTo>
                    <a:lnTo>
                      <a:pt x="23" y="1185"/>
                    </a:lnTo>
                    <a:lnTo>
                      <a:pt x="186" y="1231"/>
                    </a:lnTo>
                    <a:lnTo>
                      <a:pt x="557" y="6640"/>
                    </a:lnTo>
                    <a:lnTo>
                      <a:pt x="580" y="6687"/>
                    </a:lnTo>
                    <a:lnTo>
                      <a:pt x="1091" y="6687"/>
                    </a:lnTo>
                    <a:lnTo>
                      <a:pt x="1091" y="6640"/>
                    </a:lnTo>
                    <a:lnTo>
                      <a:pt x="1439" y="1672"/>
                    </a:lnTo>
                    <a:lnTo>
                      <a:pt x="2043" y="1951"/>
                    </a:lnTo>
                    <a:lnTo>
                      <a:pt x="5851" y="3808"/>
                    </a:lnTo>
                    <a:lnTo>
                      <a:pt x="7476" y="4597"/>
                    </a:lnTo>
                    <a:lnTo>
                      <a:pt x="9101" y="5387"/>
                    </a:lnTo>
                    <a:lnTo>
                      <a:pt x="15137" y="8335"/>
                    </a:lnTo>
                    <a:lnTo>
                      <a:pt x="15160" y="8335"/>
                    </a:lnTo>
                    <a:lnTo>
                      <a:pt x="16553" y="8289"/>
                    </a:lnTo>
                    <a:lnTo>
                      <a:pt x="16577" y="8266"/>
                    </a:lnTo>
                    <a:lnTo>
                      <a:pt x="17343" y="7105"/>
                    </a:lnTo>
                    <a:lnTo>
                      <a:pt x="17343" y="7082"/>
                    </a:lnTo>
                    <a:lnTo>
                      <a:pt x="17343" y="7058"/>
                    </a:lnTo>
                    <a:lnTo>
                      <a:pt x="16391" y="5990"/>
                    </a:lnTo>
                    <a:lnTo>
                      <a:pt x="9960" y="3506"/>
                    </a:lnTo>
                    <a:lnTo>
                      <a:pt x="8172" y="2833"/>
                    </a:lnTo>
                    <a:lnTo>
                      <a:pt x="6547" y="2183"/>
                    </a:lnTo>
                    <a:lnTo>
                      <a:pt x="5177" y="1672"/>
                    </a:lnTo>
                    <a:lnTo>
                      <a:pt x="3877" y="1161"/>
                    </a:lnTo>
                    <a:lnTo>
                      <a:pt x="2623" y="697"/>
                    </a:lnTo>
                    <a:lnTo>
                      <a:pt x="1486" y="233"/>
                    </a:lnTo>
                    <a:lnTo>
                      <a:pt x="41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1" name="Google Shape;4631;p40"/>
              <p:cNvSpPr/>
              <p:nvPr/>
            </p:nvSpPr>
            <p:spPr>
              <a:xfrm flipH="1">
                <a:off x="8673440" y="6504505"/>
                <a:ext cx="85761" cy="121220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1511" extrusionOk="0">
                    <a:moveTo>
                      <a:pt x="303" y="1"/>
                    </a:moveTo>
                    <a:lnTo>
                      <a:pt x="326" y="117"/>
                    </a:lnTo>
                    <a:lnTo>
                      <a:pt x="326" y="233"/>
                    </a:lnTo>
                    <a:lnTo>
                      <a:pt x="303" y="349"/>
                    </a:lnTo>
                    <a:lnTo>
                      <a:pt x="279" y="419"/>
                    </a:lnTo>
                    <a:lnTo>
                      <a:pt x="256" y="465"/>
                    </a:lnTo>
                    <a:lnTo>
                      <a:pt x="140" y="581"/>
                    </a:lnTo>
                    <a:lnTo>
                      <a:pt x="47" y="721"/>
                    </a:lnTo>
                    <a:lnTo>
                      <a:pt x="24" y="790"/>
                    </a:lnTo>
                    <a:lnTo>
                      <a:pt x="1" y="883"/>
                    </a:lnTo>
                    <a:lnTo>
                      <a:pt x="1" y="999"/>
                    </a:lnTo>
                    <a:lnTo>
                      <a:pt x="24" y="1092"/>
                    </a:lnTo>
                    <a:lnTo>
                      <a:pt x="47" y="1162"/>
                    </a:lnTo>
                    <a:lnTo>
                      <a:pt x="94" y="1255"/>
                    </a:lnTo>
                    <a:lnTo>
                      <a:pt x="187" y="1394"/>
                    </a:lnTo>
                    <a:lnTo>
                      <a:pt x="349" y="1487"/>
                    </a:lnTo>
                    <a:lnTo>
                      <a:pt x="442" y="1510"/>
                    </a:lnTo>
                    <a:lnTo>
                      <a:pt x="651" y="1510"/>
                    </a:lnTo>
                    <a:lnTo>
                      <a:pt x="767" y="1464"/>
                    </a:lnTo>
                    <a:lnTo>
                      <a:pt x="860" y="1417"/>
                    </a:lnTo>
                    <a:lnTo>
                      <a:pt x="953" y="1348"/>
                    </a:lnTo>
                    <a:lnTo>
                      <a:pt x="1022" y="1255"/>
                    </a:lnTo>
                    <a:lnTo>
                      <a:pt x="1046" y="1139"/>
                    </a:lnTo>
                    <a:lnTo>
                      <a:pt x="1069" y="1046"/>
                    </a:lnTo>
                    <a:lnTo>
                      <a:pt x="1046" y="953"/>
                    </a:lnTo>
                    <a:lnTo>
                      <a:pt x="1022" y="837"/>
                    </a:lnTo>
                    <a:lnTo>
                      <a:pt x="976" y="767"/>
                    </a:lnTo>
                    <a:lnTo>
                      <a:pt x="953" y="744"/>
                    </a:lnTo>
                    <a:lnTo>
                      <a:pt x="929" y="814"/>
                    </a:lnTo>
                    <a:lnTo>
                      <a:pt x="860" y="976"/>
                    </a:lnTo>
                    <a:lnTo>
                      <a:pt x="813" y="1046"/>
                    </a:lnTo>
                    <a:lnTo>
                      <a:pt x="767" y="1115"/>
                    </a:lnTo>
                    <a:lnTo>
                      <a:pt x="697" y="1162"/>
                    </a:lnTo>
                    <a:lnTo>
                      <a:pt x="604" y="1162"/>
                    </a:lnTo>
                    <a:lnTo>
                      <a:pt x="512" y="1139"/>
                    </a:lnTo>
                    <a:lnTo>
                      <a:pt x="442" y="1115"/>
                    </a:lnTo>
                    <a:lnTo>
                      <a:pt x="372" y="1046"/>
                    </a:lnTo>
                    <a:lnTo>
                      <a:pt x="349" y="976"/>
                    </a:lnTo>
                    <a:lnTo>
                      <a:pt x="326" y="906"/>
                    </a:lnTo>
                    <a:lnTo>
                      <a:pt x="326" y="837"/>
                    </a:lnTo>
                    <a:lnTo>
                      <a:pt x="349" y="767"/>
                    </a:lnTo>
                    <a:lnTo>
                      <a:pt x="419" y="697"/>
                    </a:lnTo>
                    <a:lnTo>
                      <a:pt x="535" y="581"/>
                    </a:lnTo>
                    <a:lnTo>
                      <a:pt x="628" y="419"/>
                    </a:lnTo>
                    <a:lnTo>
                      <a:pt x="697" y="233"/>
                    </a:lnTo>
                    <a:lnTo>
                      <a:pt x="7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2" name="Google Shape;4632;p40"/>
              <p:cNvSpPr/>
              <p:nvPr/>
            </p:nvSpPr>
            <p:spPr>
              <a:xfrm flipH="1">
                <a:off x="8677131" y="6379755"/>
                <a:ext cx="80145" cy="130446"/>
              </a:xfrm>
              <a:custGeom>
                <a:avLst/>
                <a:gdLst/>
                <a:ahLst/>
                <a:cxnLst/>
                <a:rect l="l" t="t" r="r" b="b"/>
                <a:pathLst>
                  <a:path w="999" h="1626" extrusionOk="0">
                    <a:moveTo>
                      <a:pt x="0" y="0"/>
                    </a:moveTo>
                    <a:lnTo>
                      <a:pt x="93" y="1626"/>
                    </a:lnTo>
                    <a:lnTo>
                      <a:pt x="905" y="1626"/>
                    </a:lnTo>
                    <a:lnTo>
                      <a:pt x="9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3" name="Google Shape;4633;p40"/>
              <p:cNvSpPr/>
              <p:nvPr/>
            </p:nvSpPr>
            <p:spPr>
              <a:xfrm flipH="1">
                <a:off x="8677131" y="6385371"/>
                <a:ext cx="78300" cy="117369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463" extrusionOk="0">
                    <a:moveTo>
                      <a:pt x="975" y="0"/>
                    </a:moveTo>
                    <a:lnTo>
                      <a:pt x="0" y="348"/>
                    </a:lnTo>
                    <a:lnTo>
                      <a:pt x="23" y="720"/>
                    </a:lnTo>
                    <a:lnTo>
                      <a:pt x="952" y="418"/>
                    </a:lnTo>
                    <a:lnTo>
                      <a:pt x="975" y="0"/>
                    </a:lnTo>
                    <a:close/>
                    <a:moveTo>
                      <a:pt x="929" y="766"/>
                    </a:moveTo>
                    <a:lnTo>
                      <a:pt x="47" y="1091"/>
                    </a:lnTo>
                    <a:lnTo>
                      <a:pt x="70" y="1463"/>
                    </a:lnTo>
                    <a:lnTo>
                      <a:pt x="906" y="1184"/>
                    </a:lnTo>
                    <a:lnTo>
                      <a:pt x="929" y="76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4" name="Google Shape;4634;p40"/>
              <p:cNvSpPr/>
              <p:nvPr/>
            </p:nvSpPr>
            <p:spPr>
              <a:xfrm flipH="1">
                <a:off x="8716281" y="6385371"/>
                <a:ext cx="29844" cy="119214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486" extrusionOk="0">
                    <a:moveTo>
                      <a:pt x="0" y="0"/>
                    </a:moveTo>
                    <a:lnTo>
                      <a:pt x="93" y="1486"/>
                    </a:lnTo>
                    <a:lnTo>
                      <a:pt x="302" y="1486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5" name="Google Shape;4635;p40"/>
              <p:cNvSpPr/>
              <p:nvPr/>
            </p:nvSpPr>
            <p:spPr>
              <a:xfrm flipH="1">
                <a:off x="7330550" y="6437517"/>
                <a:ext cx="193743" cy="139752"/>
              </a:xfrm>
              <a:custGeom>
                <a:avLst/>
                <a:gdLst/>
                <a:ahLst/>
                <a:cxnLst/>
                <a:rect l="l" t="t" r="r" b="b"/>
                <a:pathLst>
                  <a:path w="2415" h="1742" extrusionOk="0">
                    <a:moveTo>
                      <a:pt x="1231" y="0"/>
                    </a:moveTo>
                    <a:lnTo>
                      <a:pt x="1045" y="23"/>
                    </a:lnTo>
                    <a:lnTo>
                      <a:pt x="883" y="47"/>
                    </a:lnTo>
                    <a:lnTo>
                      <a:pt x="743" y="116"/>
                    </a:lnTo>
                    <a:lnTo>
                      <a:pt x="604" y="209"/>
                    </a:lnTo>
                    <a:lnTo>
                      <a:pt x="488" y="325"/>
                    </a:lnTo>
                    <a:lnTo>
                      <a:pt x="395" y="441"/>
                    </a:lnTo>
                    <a:lnTo>
                      <a:pt x="302" y="581"/>
                    </a:lnTo>
                    <a:lnTo>
                      <a:pt x="186" y="882"/>
                    </a:lnTo>
                    <a:lnTo>
                      <a:pt x="93" y="1161"/>
                    </a:lnTo>
                    <a:lnTo>
                      <a:pt x="47" y="1416"/>
                    </a:lnTo>
                    <a:lnTo>
                      <a:pt x="0" y="1649"/>
                    </a:lnTo>
                    <a:lnTo>
                      <a:pt x="790" y="1695"/>
                    </a:lnTo>
                    <a:lnTo>
                      <a:pt x="1556" y="1741"/>
                    </a:lnTo>
                    <a:lnTo>
                      <a:pt x="2415" y="1741"/>
                    </a:lnTo>
                    <a:lnTo>
                      <a:pt x="2369" y="1440"/>
                    </a:lnTo>
                    <a:lnTo>
                      <a:pt x="2299" y="1115"/>
                    </a:lnTo>
                    <a:lnTo>
                      <a:pt x="2206" y="790"/>
                    </a:lnTo>
                    <a:lnTo>
                      <a:pt x="2067" y="534"/>
                    </a:lnTo>
                    <a:lnTo>
                      <a:pt x="1974" y="395"/>
                    </a:lnTo>
                    <a:lnTo>
                      <a:pt x="1881" y="302"/>
                    </a:lnTo>
                    <a:lnTo>
                      <a:pt x="1765" y="209"/>
                    </a:lnTo>
                    <a:lnTo>
                      <a:pt x="1649" y="116"/>
                    </a:lnTo>
                    <a:lnTo>
                      <a:pt x="1510" y="70"/>
                    </a:lnTo>
                    <a:lnTo>
                      <a:pt x="1370" y="23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6" name="Google Shape;4636;p40"/>
              <p:cNvSpPr/>
              <p:nvPr/>
            </p:nvSpPr>
            <p:spPr>
              <a:xfrm flipH="1">
                <a:off x="7242945" y="6549270"/>
                <a:ext cx="363339" cy="320419"/>
              </a:xfrm>
              <a:custGeom>
                <a:avLst/>
                <a:gdLst/>
                <a:ahLst/>
                <a:cxnLst/>
                <a:rect l="l" t="t" r="r" b="b"/>
                <a:pathLst>
                  <a:path w="4529" h="3994" extrusionOk="0">
                    <a:moveTo>
                      <a:pt x="1" y="0"/>
                    </a:moveTo>
                    <a:lnTo>
                      <a:pt x="1" y="3993"/>
                    </a:lnTo>
                    <a:lnTo>
                      <a:pt x="4528" y="3993"/>
                    </a:lnTo>
                    <a:lnTo>
                      <a:pt x="452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7" name="Google Shape;4637;p40"/>
              <p:cNvSpPr/>
              <p:nvPr/>
            </p:nvSpPr>
            <p:spPr>
              <a:xfrm flipH="1">
                <a:off x="7066049" y="6859736"/>
                <a:ext cx="802812" cy="249660"/>
              </a:xfrm>
              <a:custGeom>
                <a:avLst/>
                <a:gdLst/>
                <a:ahLst/>
                <a:cxnLst/>
                <a:rect l="l" t="t" r="r" b="b"/>
                <a:pathLst>
                  <a:path w="10007" h="3112" extrusionOk="0">
                    <a:moveTo>
                      <a:pt x="0" y="0"/>
                    </a:moveTo>
                    <a:lnTo>
                      <a:pt x="0" y="3111"/>
                    </a:lnTo>
                    <a:lnTo>
                      <a:pt x="10007" y="3111"/>
                    </a:lnTo>
                    <a:lnTo>
                      <a:pt x="1000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8" name="Google Shape;4638;p40"/>
              <p:cNvSpPr/>
              <p:nvPr/>
            </p:nvSpPr>
            <p:spPr>
              <a:xfrm flipH="1">
                <a:off x="7242946" y="6549275"/>
                <a:ext cx="182672" cy="310454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3994" extrusionOk="0">
                    <a:moveTo>
                      <a:pt x="1" y="0"/>
                    </a:moveTo>
                    <a:lnTo>
                      <a:pt x="1" y="3993"/>
                    </a:lnTo>
                    <a:lnTo>
                      <a:pt x="2276" y="3993"/>
                    </a:lnTo>
                    <a:lnTo>
                      <a:pt x="22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9" name="Google Shape;4639;p40"/>
              <p:cNvSpPr/>
              <p:nvPr/>
            </p:nvSpPr>
            <p:spPr>
              <a:xfrm flipH="1">
                <a:off x="7300706" y="6651718"/>
                <a:ext cx="247815" cy="147213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1835" extrusionOk="0">
                    <a:moveTo>
                      <a:pt x="1" y="0"/>
                    </a:moveTo>
                    <a:lnTo>
                      <a:pt x="1" y="1834"/>
                    </a:lnTo>
                    <a:lnTo>
                      <a:pt x="3088" y="1834"/>
                    </a:lnTo>
                    <a:lnTo>
                      <a:pt x="30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0" name="Google Shape;4640;p40"/>
              <p:cNvSpPr/>
              <p:nvPr/>
            </p:nvSpPr>
            <p:spPr>
              <a:xfrm flipH="1">
                <a:off x="7300706" y="6651718"/>
                <a:ext cx="124910" cy="147213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1835" extrusionOk="0">
                    <a:moveTo>
                      <a:pt x="1" y="0"/>
                    </a:moveTo>
                    <a:lnTo>
                      <a:pt x="1" y="1834"/>
                    </a:lnTo>
                    <a:lnTo>
                      <a:pt x="1556" y="1834"/>
                    </a:lnTo>
                    <a:lnTo>
                      <a:pt x="155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1" name="Google Shape;4641;p40"/>
              <p:cNvSpPr/>
              <p:nvPr/>
            </p:nvSpPr>
            <p:spPr>
              <a:xfrm flipH="1">
                <a:off x="7066048" y="6859736"/>
                <a:ext cx="463861" cy="249660"/>
              </a:xfrm>
              <a:custGeom>
                <a:avLst/>
                <a:gdLst/>
                <a:ahLst/>
                <a:cxnLst/>
                <a:rect l="l" t="t" r="r" b="b"/>
                <a:pathLst>
                  <a:path w="5782" h="3112" extrusionOk="0">
                    <a:moveTo>
                      <a:pt x="1" y="0"/>
                    </a:moveTo>
                    <a:lnTo>
                      <a:pt x="1" y="3111"/>
                    </a:lnTo>
                    <a:lnTo>
                      <a:pt x="5782" y="3111"/>
                    </a:lnTo>
                    <a:lnTo>
                      <a:pt x="5782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2" name="Google Shape;4642;p40"/>
              <p:cNvSpPr/>
              <p:nvPr/>
            </p:nvSpPr>
            <p:spPr>
              <a:xfrm flipH="1">
                <a:off x="8406312" y="6600027"/>
                <a:ext cx="555684" cy="188699"/>
              </a:xfrm>
              <a:custGeom>
                <a:avLst/>
                <a:gdLst/>
                <a:ahLst/>
                <a:cxnLst/>
                <a:rect l="l" t="t" r="r" b="b"/>
                <a:pathLst>
                  <a:path w="25028" h="8499" extrusionOk="0">
                    <a:moveTo>
                      <a:pt x="11307" y="1"/>
                    </a:moveTo>
                    <a:lnTo>
                      <a:pt x="11237" y="47"/>
                    </a:lnTo>
                    <a:lnTo>
                      <a:pt x="0" y="8243"/>
                    </a:lnTo>
                    <a:lnTo>
                      <a:pt x="163" y="8498"/>
                    </a:lnTo>
                    <a:lnTo>
                      <a:pt x="10866" y="674"/>
                    </a:lnTo>
                    <a:lnTo>
                      <a:pt x="10866" y="674"/>
                    </a:lnTo>
                    <a:lnTo>
                      <a:pt x="6338" y="8266"/>
                    </a:lnTo>
                    <a:lnTo>
                      <a:pt x="6594" y="8428"/>
                    </a:lnTo>
                    <a:lnTo>
                      <a:pt x="11307" y="512"/>
                    </a:lnTo>
                    <a:lnTo>
                      <a:pt x="19015" y="8428"/>
                    </a:lnTo>
                    <a:lnTo>
                      <a:pt x="19247" y="8220"/>
                    </a:lnTo>
                    <a:lnTo>
                      <a:pt x="11910" y="697"/>
                    </a:lnTo>
                    <a:lnTo>
                      <a:pt x="24865" y="8452"/>
                    </a:lnTo>
                    <a:lnTo>
                      <a:pt x="25028" y="8196"/>
                    </a:lnTo>
                    <a:lnTo>
                      <a:pt x="11400" y="24"/>
                    </a:lnTo>
                    <a:lnTo>
                      <a:pt x="1130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43" name="Google Shape;4643;p40"/>
              <p:cNvGrpSpPr/>
              <p:nvPr/>
            </p:nvGrpSpPr>
            <p:grpSpPr>
              <a:xfrm>
                <a:off x="8345142" y="6766420"/>
                <a:ext cx="698822" cy="329093"/>
                <a:chOff x="811985" y="3296192"/>
                <a:chExt cx="1330582" cy="626605"/>
              </a:xfrm>
            </p:grpSpPr>
            <p:sp>
              <p:nvSpPr>
                <p:cNvPr id="4644" name="Google Shape;4644;p40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5" name="Google Shape;4645;p40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6" name="Google Shape;4646;p40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7" name="Google Shape;4647;p40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8" name="Google Shape;4648;p40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9" name="Google Shape;4649;p40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0" name="Google Shape;4650;p40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1" name="Google Shape;4651;p40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2" name="Google Shape;4652;p40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3" name="Google Shape;4653;p40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4" name="Google Shape;4654;p40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55" name="Google Shape;4655;p40"/>
            <p:cNvSpPr/>
            <p:nvPr/>
          </p:nvSpPr>
          <p:spPr>
            <a:xfrm flipH="1">
              <a:off x="5914977" y="7096240"/>
              <a:ext cx="758126" cy="558847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40"/>
            <p:cNvSpPr/>
            <p:nvPr/>
          </p:nvSpPr>
          <p:spPr>
            <a:xfrm flipH="1">
              <a:off x="6032346" y="7355206"/>
              <a:ext cx="525313" cy="299881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40"/>
            <p:cNvSpPr/>
            <p:nvPr/>
          </p:nvSpPr>
          <p:spPr>
            <a:xfrm flipH="1">
              <a:off x="6032346" y="7355206"/>
              <a:ext cx="525313" cy="24228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40"/>
            <p:cNvSpPr/>
            <p:nvPr/>
          </p:nvSpPr>
          <p:spPr>
            <a:xfrm flipH="1">
              <a:off x="6294926" y="7096240"/>
              <a:ext cx="1411880" cy="186363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40"/>
            <p:cNvSpPr/>
            <p:nvPr/>
          </p:nvSpPr>
          <p:spPr>
            <a:xfrm flipH="1">
              <a:off x="7425604" y="7282519"/>
              <a:ext cx="1041189" cy="372565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40"/>
            <p:cNvSpPr/>
            <p:nvPr/>
          </p:nvSpPr>
          <p:spPr>
            <a:xfrm flipH="1">
              <a:off x="6242776" y="7479956"/>
              <a:ext cx="314883" cy="17513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40"/>
            <p:cNvSpPr/>
            <p:nvPr/>
          </p:nvSpPr>
          <p:spPr>
            <a:xfrm flipH="1">
              <a:off x="6673026" y="7096240"/>
              <a:ext cx="759971" cy="558847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40"/>
            <p:cNvSpPr/>
            <p:nvPr/>
          </p:nvSpPr>
          <p:spPr>
            <a:xfrm flipH="1">
              <a:off x="6790394" y="7355206"/>
              <a:ext cx="525313" cy="299881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40"/>
            <p:cNvSpPr/>
            <p:nvPr/>
          </p:nvSpPr>
          <p:spPr>
            <a:xfrm flipH="1">
              <a:off x="6790394" y="7355206"/>
              <a:ext cx="525313" cy="24228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40"/>
            <p:cNvSpPr/>
            <p:nvPr/>
          </p:nvSpPr>
          <p:spPr>
            <a:xfrm flipH="1">
              <a:off x="7052975" y="7096240"/>
              <a:ext cx="1411880" cy="186363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40"/>
            <p:cNvSpPr/>
            <p:nvPr/>
          </p:nvSpPr>
          <p:spPr>
            <a:xfrm flipH="1">
              <a:off x="7000825" y="7479956"/>
              <a:ext cx="314883" cy="17513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40"/>
            <p:cNvSpPr/>
            <p:nvPr/>
          </p:nvSpPr>
          <p:spPr>
            <a:xfrm flipH="1">
              <a:off x="7425604" y="7282519"/>
              <a:ext cx="1041189" cy="372565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67" name="Google Shape;4667;p40"/>
            <p:cNvGrpSpPr/>
            <p:nvPr/>
          </p:nvGrpSpPr>
          <p:grpSpPr>
            <a:xfrm flipH="1">
              <a:off x="8380877" y="7260629"/>
              <a:ext cx="763214" cy="394458"/>
              <a:chOff x="4788538" y="2017249"/>
              <a:chExt cx="1752099" cy="905551"/>
            </a:xfrm>
          </p:grpSpPr>
          <p:sp>
            <p:nvSpPr>
              <p:cNvPr id="4668" name="Google Shape;4668;p40"/>
              <p:cNvSpPr/>
              <p:nvPr/>
            </p:nvSpPr>
            <p:spPr>
              <a:xfrm>
                <a:off x="4788538" y="2017249"/>
                <a:ext cx="1134977" cy="905550"/>
              </a:xfrm>
              <a:custGeom>
                <a:avLst/>
                <a:gdLst/>
                <a:ahLst/>
                <a:cxnLst/>
                <a:rect l="l" t="t" r="r" b="b"/>
                <a:pathLst>
                  <a:path w="4482" h="3576" extrusionOk="0">
                    <a:moveTo>
                      <a:pt x="0" y="0"/>
                    </a:moveTo>
                    <a:lnTo>
                      <a:pt x="0" y="3576"/>
                    </a:lnTo>
                    <a:lnTo>
                      <a:pt x="4481" y="3576"/>
                    </a:lnTo>
                    <a:lnTo>
                      <a:pt x="44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9" name="Google Shape;4669;p40"/>
              <p:cNvSpPr/>
              <p:nvPr/>
            </p:nvSpPr>
            <p:spPr>
              <a:xfrm>
                <a:off x="5305887" y="2017249"/>
                <a:ext cx="1234749" cy="905550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3576" extrusionOk="0">
                    <a:moveTo>
                      <a:pt x="2438" y="0"/>
                    </a:moveTo>
                    <a:lnTo>
                      <a:pt x="2183" y="23"/>
                    </a:lnTo>
                    <a:lnTo>
                      <a:pt x="1927" y="47"/>
                    </a:lnTo>
                    <a:lnTo>
                      <a:pt x="1695" y="93"/>
                    </a:lnTo>
                    <a:lnTo>
                      <a:pt x="1486" y="139"/>
                    </a:lnTo>
                    <a:lnTo>
                      <a:pt x="1277" y="232"/>
                    </a:lnTo>
                    <a:lnTo>
                      <a:pt x="1068" y="325"/>
                    </a:lnTo>
                    <a:lnTo>
                      <a:pt x="883" y="418"/>
                    </a:lnTo>
                    <a:lnTo>
                      <a:pt x="697" y="534"/>
                    </a:lnTo>
                    <a:lnTo>
                      <a:pt x="558" y="673"/>
                    </a:lnTo>
                    <a:lnTo>
                      <a:pt x="418" y="813"/>
                    </a:lnTo>
                    <a:lnTo>
                      <a:pt x="279" y="975"/>
                    </a:lnTo>
                    <a:lnTo>
                      <a:pt x="186" y="1138"/>
                    </a:lnTo>
                    <a:lnTo>
                      <a:pt x="93" y="1300"/>
                    </a:lnTo>
                    <a:lnTo>
                      <a:pt x="47" y="1486"/>
                    </a:lnTo>
                    <a:lnTo>
                      <a:pt x="0" y="1672"/>
                    </a:lnTo>
                    <a:lnTo>
                      <a:pt x="0" y="1857"/>
                    </a:lnTo>
                    <a:lnTo>
                      <a:pt x="0" y="3576"/>
                    </a:lnTo>
                    <a:lnTo>
                      <a:pt x="4876" y="3576"/>
                    </a:lnTo>
                    <a:lnTo>
                      <a:pt x="4876" y="1857"/>
                    </a:lnTo>
                    <a:lnTo>
                      <a:pt x="4853" y="1672"/>
                    </a:lnTo>
                    <a:lnTo>
                      <a:pt x="4829" y="1486"/>
                    </a:lnTo>
                    <a:lnTo>
                      <a:pt x="4760" y="1300"/>
                    </a:lnTo>
                    <a:lnTo>
                      <a:pt x="4667" y="1138"/>
                    </a:lnTo>
                    <a:lnTo>
                      <a:pt x="4574" y="975"/>
                    </a:lnTo>
                    <a:lnTo>
                      <a:pt x="4458" y="813"/>
                    </a:lnTo>
                    <a:lnTo>
                      <a:pt x="4319" y="673"/>
                    </a:lnTo>
                    <a:lnTo>
                      <a:pt x="4156" y="534"/>
                    </a:lnTo>
                    <a:lnTo>
                      <a:pt x="3970" y="418"/>
                    </a:lnTo>
                    <a:lnTo>
                      <a:pt x="3785" y="325"/>
                    </a:lnTo>
                    <a:lnTo>
                      <a:pt x="3599" y="232"/>
                    </a:lnTo>
                    <a:lnTo>
                      <a:pt x="3390" y="139"/>
                    </a:lnTo>
                    <a:lnTo>
                      <a:pt x="3158" y="93"/>
                    </a:lnTo>
                    <a:lnTo>
                      <a:pt x="2926" y="47"/>
                    </a:lnTo>
                    <a:lnTo>
                      <a:pt x="2670" y="23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0" name="Google Shape;4670;p40"/>
              <p:cNvSpPr/>
              <p:nvPr/>
            </p:nvSpPr>
            <p:spPr>
              <a:xfrm>
                <a:off x="5305887" y="2070174"/>
                <a:ext cx="1234749" cy="793876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3135" extrusionOk="0">
                    <a:moveTo>
                      <a:pt x="1301" y="0"/>
                    </a:moveTo>
                    <a:lnTo>
                      <a:pt x="1068" y="116"/>
                    </a:lnTo>
                    <a:lnTo>
                      <a:pt x="3785" y="116"/>
                    </a:lnTo>
                    <a:lnTo>
                      <a:pt x="3576" y="0"/>
                    </a:lnTo>
                    <a:close/>
                    <a:moveTo>
                      <a:pt x="651" y="395"/>
                    </a:moveTo>
                    <a:lnTo>
                      <a:pt x="534" y="488"/>
                    </a:lnTo>
                    <a:lnTo>
                      <a:pt x="4342" y="488"/>
                    </a:lnTo>
                    <a:lnTo>
                      <a:pt x="4226" y="395"/>
                    </a:lnTo>
                    <a:close/>
                    <a:moveTo>
                      <a:pt x="279" y="766"/>
                    </a:moveTo>
                    <a:lnTo>
                      <a:pt x="209" y="859"/>
                    </a:lnTo>
                    <a:lnTo>
                      <a:pt x="4644" y="859"/>
                    </a:lnTo>
                    <a:lnTo>
                      <a:pt x="4574" y="766"/>
                    </a:lnTo>
                    <a:close/>
                    <a:moveTo>
                      <a:pt x="93" y="1138"/>
                    </a:moveTo>
                    <a:lnTo>
                      <a:pt x="47" y="1254"/>
                    </a:lnTo>
                    <a:lnTo>
                      <a:pt x="4806" y="1254"/>
                    </a:lnTo>
                    <a:lnTo>
                      <a:pt x="4783" y="1138"/>
                    </a:lnTo>
                    <a:close/>
                    <a:moveTo>
                      <a:pt x="0" y="1532"/>
                    </a:moveTo>
                    <a:lnTo>
                      <a:pt x="0" y="1625"/>
                    </a:lnTo>
                    <a:lnTo>
                      <a:pt x="4876" y="1625"/>
                    </a:lnTo>
                    <a:lnTo>
                      <a:pt x="4853" y="1532"/>
                    </a:lnTo>
                    <a:close/>
                    <a:moveTo>
                      <a:pt x="0" y="1904"/>
                    </a:moveTo>
                    <a:lnTo>
                      <a:pt x="0" y="1997"/>
                    </a:lnTo>
                    <a:lnTo>
                      <a:pt x="4876" y="1997"/>
                    </a:lnTo>
                    <a:lnTo>
                      <a:pt x="4876" y="1904"/>
                    </a:lnTo>
                    <a:close/>
                    <a:moveTo>
                      <a:pt x="0" y="2275"/>
                    </a:moveTo>
                    <a:lnTo>
                      <a:pt x="0" y="2391"/>
                    </a:lnTo>
                    <a:lnTo>
                      <a:pt x="4876" y="2391"/>
                    </a:lnTo>
                    <a:lnTo>
                      <a:pt x="4876" y="2275"/>
                    </a:lnTo>
                    <a:close/>
                    <a:moveTo>
                      <a:pt x="0" y="2670"/>
                    </a:moveTo>
                    <a:lnTo>
                      <a:pt x="0" y="2763"/>
                    </a:lnTo>
                    <a:lnTo>
                      <a:pt x="4876" y="2763"/>
                    </a:lnTo>
                    <a:lnTo>
                      <a:pt x="4876" y="2670"/>
                    </a:lnTo>
                    <a:close/>
                    <a:moveTo>
                      <a:pt x="0" y="3041"/>
                    </a:moveTo>
                    <a:lnTo>
                      <a:pt x="0" y="3134"/>
                    </a:lnTo>
                    <a:lnTo>
                      <a:pt x="4876" y="3134"/>
                    </a:lnTo>
                    <a:lnTo>
                      <a:pt x="4876" y="304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1" name="Google Shape;4671;p40"/>
              <p:cNvSpPr/>
              <p:nvPr/>
            </p:nvSpPr>
            <p:spPr>
              <a:xfrm>
                <a:off x="5535060" y="2434572"/>
                <a:ext cx="776403" cy="488227"/>
              </a:xfrm>
              <a:custGeom>
                <a:avLst/>
                <a:gdLst/>
                <a:ahLst/>
                <a:cxnLst/>
                <a:rect l="l" t="t" r="r" b="b"/>
                <a:pathLst>
                  <a:path w="3066" h="1928" extrusionOk="0">
                    <a:moveTo>
                      <a:pt x="1" y="1"/>
                    </a:moveTo>
                    <a:lnTo>
                      <a:pt x="1" y="1928"/>
                    </a:lnTo>
                    <a:lnTo>
                      <a:pt x="3065" y="1928"/>
                    </a:lnTo>
                    <a:lnTo>
                      <a:pt x="30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72" name="Google Shape;4672;p40"/>
          <p:cNvGrpSpPr/>
          <p:nvPr/>
        </p:nvGrpSpPr>
        <p:grpSpPr>
          <a:xfrm flipH="1">
            <a:off x="93" y="3662043"/>
            <a:ext cx="2003821" cy="732901"/>
            <a:chOff x="5331602" y="3459769"/>
            <a:chExt cx="2948097" cy="1078271"/>
          </a:xfrm>
        </p:grpSpPr>
        <p:grpSp>
          <p:nvGrpSpPr>
            <p:cNvPr id="4673" name="Google Shape;4673;p40"/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4674" name="Google Shape;4674;p40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5" name="Google Shape;4675;p40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6" name="Google Shape;4676;p40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7" name="Google Shape;4677;p40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8" name="Google Shape;4678;p40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9" name="Google Shape;4679;p40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0" name="Google Shape;4680;p40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1" name="Google Shape;4681;p40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2" name="Google Shape;4682;p40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3" name="Google Shape;4683;p40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4" name="Google Shape;4684;p40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85" name="Google Shape;4685;p40"/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4686" name="Google Shape;4686;p40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7" name="Google Shape;4687;p40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8" name="Google Shape;4688;p40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9" name="Google Shape;4689;p40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0" name="Google Shape;4690;p40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1" name="Google Shape;4691;p40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2" name="Google Shape;4692;p40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3" name="Google Shape;4693;p40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4" name="Google Shape;4694;p40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5" name="Google Shape;4695;p40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6" name="Google Shape;4696;p40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97" name="Google Shape;4697;p40"/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4698" name="Google Shape;4698;p40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9" name="Google Shape;4699;p40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0" name="Google Shape;4700;p40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1" name="Google Shape;4701;p40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2" name="Google Shape;4702;p40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3" name="Google Shape;4703;p40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4" name="Google Shape;4704;p40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5" name="Google Shape;4705;p40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6" name="Google Shape;4706;p40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7" name="Google Shape;4707;p40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8" name="Google Shape;4708;p40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09" name="Google Shape;4709;p40"/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4710" name="Google Shape;4710;p40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1" name="Google Shape;4711;p40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2" name="Google Shape;4712;p40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3" name="Google Shape;4713;p40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4" name="Google Shape;4714;p40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5" name="Google Shape;4715;p40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6" name="Google Shape;4716;p40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7" name="Google Shape;4717;p40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8" name="Google Shape;4718;p40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9" name="Google Shape;4719;p40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0" name="Google Shape;4720;p40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21" name="Google Shape;4721;p40"/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4722" name="Google Shape;4722;p40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3" name="Google Shape;4723;p40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4" name="Google Shape;4724;p40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5" name="Google Shape;4725;p40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6" name="Google Shape;4726;p40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7" name="Google Shape;4727;p40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8" name="Google Shape;4728;p40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9" name="Google Shape;4729;p40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0" name="Google Shape;4730;p40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1" name="Google Shape;4731;p40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2" name="Google Shape;4732;p40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33" name="Google Shape;4733;p40"/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4734" name="Google Shape;4734;p40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5" name="Google Shape;4735;p40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6" name="Google Shape;4736;p40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7" name="Google Shape;4737;p40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8" name="Google Shape;4738;p40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9" name="Google Shape;4739;p40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0" name="Google Shape;4740;p40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1" name="Google Shape;4741;p40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2" name="Google Shape;4742;p40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3" name="Google Shape;4743;p40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4" name="Google Shape;4744;p40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45" name="Google Shape;4745;p40"/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4746" name="Google Shape;4746;p40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7" name="Google Shape;4747;p40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8" name="Google Shape;4748;p40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9" name="Google Shape;4749;p40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0" name="Google Shape;4750;p40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1" name="Google Shape;4751;p40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2" name="Google Shape;4752;p40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3" name="Google Shape;4753;p40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4" name="Google Shape;4754;p40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5" name="Google Shape;4755;p40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6" name="Google Shape;4756;p40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57" name="Google Shape;4757;p40"/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4758" name="Google Shape;4758;p40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9" name="Google Shape;4759;p40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0" name="Google Shape;4760;p40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1" name="Google Shape;4761;p40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2" name="Google Shape;4762;p40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3" name="Google Shape;4763;p40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4" name="Google Shape;4764;p40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5" name="Google Shape;4765;p40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6" name="Google Shape;4766;p40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7" name="Google Shape;4767;p40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8" name="Google Shape;4768;p40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69" name="Google Shape;4769;p40"/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4770" name="Google Shape;4770;p40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40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2" name="Google Shape;4772;p40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3" name="Google Shape;4773;p40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4" name="Google Shape;4774;p40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5" name="Google Shape;4775;p40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6" name="Google Shape;4776;p40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7" name="Google Shape;4777;p40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8" name="Google Shape;4778;p40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9" name="Google Shape;4779;p40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0" name="Google Shape;4780;p40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1" name="Google Shape;4781;p40"/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4782" name="Google Shape;4782;p40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3" name="Google Shape;4783;p40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4" name="Google Shape;4784;p40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5" name="Google Shape;4785;p40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6" name="Google Shape;4786;p40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7" name="Google Shape;4787;p40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8" name="Google Shape;4788;p40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9" name="Google Shape;4789;p40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0" name="Google Shape;4790;p40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1" name="Google Shape;4791;p40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2" name="Google Shape;4792;p40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93" name="Google Shape;4793;p40"/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4794" name="Google Shape;4794;p40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5" name="Google Shape;4795;p40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6" name="Google Shape;4796;p40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7" name="Google Shape;4797;p40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8" name="Google Shape;4798;p40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9" name="Google Shape;4799;p40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0" name="Google Shape;4800;p40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1" name="Google Shape;4801;p40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2" name="Google Shape;4802;p40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3" name="Google Shape;4803;p40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4" name="Google Shape;4804;p40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05" name="Google Shape;4805;p40"/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4806" name="Google Shape;4806;p40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7" name="Google Shape;4807;p40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8" name="Google Shape;4808;p40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9" name="Google Shape;4809;p40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0" name="Google Shape;4810;p40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1" name="Google Shape;4811;p40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2" name="Google Shape;4812;p40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3" name="Google Shape;4813;p40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4" name="Google Shape;4814;p40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5" name="Google Shape;4815;p40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6" name="Google Shape;4816;p40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17" name="Google Shape;4817;p40"/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4818" name="Google Shape;4818;p40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9" name="Google Shape;4819;p40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0" name="Google Shape;4820;p40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1" name="Google Shape;4821;p40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2" name="Google Shape;4822;p40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3" name="Google Shape;4823;p40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4" name="Google Shape;4824;p40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5" name="Google Shape;4825;p40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6" name="Google Shape;4826;p40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7" name="Google Shape;4827;p40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8" name="Google Shape;4828;p40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29" name="Google Shape;4829;p40"/>
          <p:cNvGrpSpPr/>
          <p:nvPr/>
        </p:nvGrpSpPr>
        <p:grpSpPr>
          <a:xfrm flipH="1">
            <a:off x="2158095" y="3897824"/>
            <a:ext cx="814801" cy="497131"/>
            <a:chOff x="1170428" y="5511318"/>
            <a:chExt cx="3696921" cy="2255586"/>
          </a:xfrm>
        </p:grpSpPr>
        <p:sp>
          <p:nvSpPr>
            <p:cNvPr id="4830" name="Google Shape;4830;p40"/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40"/>
            <p:cNvSpPr/>
            <p:nvPr/>
          </p:nvSpPr>
          <p:spPr>
            <a:xfrm>
              <a:off x="1215517" y="7094120"/>
              <a:ext cx="2008500" cy="4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40"/>
            <p:cNvSpPr/>
            <p:nvPr/>
          </p:nvSpPr>
          <p:spPr>
            <a:xfrm>
              <a:off x="2888038" y="6878266"/>
              <a:ext cx="392448" cy="32765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40"/>
            <p:cNvSpPr/>
            <p:nvPr/>
          </p:nvSpPr>
          <p:spPr>
            <a:xfrm>
              <a:off x="2671081" y="7104043"/>
              <a:ext cx="529152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40"/>
            <p:cNvSpPr/>
            <p:nvPr/>
          </p:nvSpPr>
          <p:spPr>
            <a:xfrm>
              <a:off x="3128803" y="6910904"/>
              <a:ext cx="113024" cy="422111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40"/>
            <p:cNvSpPr/>
            <p:nvPr/>
          </p:nvSpPr>
          <p:spPr>
            <a:xfrm>
              <a:off x="3128800" y="5633182"/>
              <a:ext cx="130792" cy="1245215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40"/>
            <p:cNvSpPr/>
            <p:nvPr/>
          </p:nvSpPr>
          <p:spPr>
            <a:xfrm>
              <a:off x="3241698" y="5511318"/>
              <a:ext cx="110080" cy="1429520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40"/>
            <p:cNvSpPr/>
            <p:nvPr/>
          </p:nvSpPr>
          <p:spPr>
            <a:xfrm>
              <a:off x="3223906" y="6940726"/>
              <a:ext cx="127872" cy="597329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40"/>
            <p:cNvSpPr/>
            <p:nvPr/>
          </p:nvSpPr>
          <p:spPr>
            <a:xfrm>
              <a:off x="3339797" y="6625739"/>
              <a:ext cx="124928" cy="956853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40"/>
            <p:cNvSpPr/>
            <p:nvPr/>
          </p:nvSpPr>
          <p:spPr>
            <a:xfrm>
              <a:off x="3464596" y="7439892"/>
              <a:ext cx="1328512" cy="139765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40"/>
            <p:cNvSpPr/>
            <p:nvPr/>
          </p:nvSpPr>
          <p:spPr>
            <a:xfrm>
              <a:off x="3402132" y="7582475"/>
              <a:ext cx="1465216" cy="98168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40"/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40"/>
            <p:cNvSpPr/>
            <p:nvPr/>
          </p:nvSpPr>
          <p:spPr>
            <a:xfrm>
              <a:off x="2507881" y="6453328"/>
              <a:ext cx="130816" cy="246765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40"/>
            <p:cNvSpPr/>
            <p:nvPr/>
          </p:nvSpPr>
          <p:spPr>
            <a:xfrm>
              <a:off x="2582120" y="6665850"/>
              <a:ext cx="154624" cy="306152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40"/>
            <p:cNvSpPr/>
            <p:nvPr/>
          </p:nvSpPr>
          <p:spPr>
            <a:xfrm>
              <a:off x="2650345" y="6685127"/>
              <a:ext cx="282368" cy="315111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40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40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40"/>
            <p:cNvSpPr/>
            <p:nvPr/>
          </p:nvSpPr>
          <p:spPr>
            <a:xfrm>
              <a:off x="1990642" y="6839613"/>
              <a:ext cx="448768" cy="240877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40"/>
            <p:cNvSpPr/>
            <p:nvPr/>
          </p:nvSpPr>
          <p:spPr>
            <a:xfrm>
              <a:off x="2198639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40"/>
            <p:cNvSpPr/>
            <p:nvPr/>
          </p:nvSpPr>
          <p:spPr>
            <a:xfrm>
              <a:off x="1170428" y="7113002"/>
              <a:ext cx="246784" cy="454748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40"/>
            <p:cNvSpPr/>
            <p:nvPr/>
          </p:nvSpPr>
          <p:spPr>
            <a:xfrm>
              <a:off x="2644384" y="7172559"/>
              <a:ext cx="529147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40"/>
            <p:cNvSpPr/>
            <p:nvPr/>
          </p:nvSpPr>
          <p:spPr>
            <a:xfrm>
              <a:off x="1341292" y="7170995"/>
              <a:ext cx="529161" cy="528956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40"/>
            <p:cNvSpPr/>
            <p:nvPr/>
          </p:nvSpPr>
          <p:spPr>
            <a:xfrm>
              <a:off x="2575978" y="7127849"/>
              <a:ext cx="665856" cy="639054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40"/>
            <p:cNvSpPr/>
            <p:nvPr/>
          </p:nvSpPr>
          <p:spPr>
            <a:xfrm>
              <a:off x="1274490" y="7113002"/>
              <a:ext cx="662784" cy="653901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40"/>
            <p:cNvSpPr/>
            <p:nvPr/>
          </p:nvSpPr>
          <p:spPr>
            <a:xfrm>
              <a:off x="2579050" y="6242405"/>
              <a:ext cx="214016" cy="442845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40"/>
            <p:cNvSpPr/>
            <p:nvPr/>
          </p:nvSpPr>
          <p:spPr>
            <a:xfrm>
              <a:off x="1743993" y="5998559"/>
              <a:ext cx="861952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40"/>
            <p:cNvSpPr/>
            <p:nvPr/>
          </p:nvSpPr>
          <p:spPr>
            <a:xfrm>
              <a:off x="1972722" y="6379100"/>
              <a:ext cx="448896" cy="386402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40"/>
            <p:cNvSpPr/>
            <p:nvPr/>
          </p:nvSpPr>
          <p:spPr>
            <a:xfrm>
              <a:off x="2127344" y="6616780"/>
              <a:ext cx="285312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40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40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40"/>
            <p:cNvSpPr/>
            <p:nvPr/>
          </p:nvSpPr>
          <p:spPr>
            <a:xfrm>
              <a:off x="117631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40"/>
            <p:cNvSpPr/>
            <p:nvPr/>
          </p:nvSpPr>
          <p:spPr>
            <a:xfrm>
              <a:off x="1868787" y="6043250"/>
              <a:ext cx="121984" cy="802497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40"/>
            <p:cNvSpPr/>
            <p:nvPr/>
          </p:nvSpPr>
          <p:spPr>
            <a:xfrm>
              <a:off x="1862771" y="6845628"/>
              <a:ext cx="1236480" cy="722120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40"/>
            <p:cNvSpPr/>
            <p:nvPr/>
          </p:nvSpPr>
          <p:spPr>
            <a:xfrm>
              <a:off x="1862771" y="6845628"/>
              <a:ext cx="1236480" cy="621135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40"/>
            <p:cNvSpPr/>
            <p:nvPr/>
          </p:nvSpPr>
          <p:spPr>
            <a:xfrm>
              <a:off x="1987698" y="6382043"/>
              <a:ext cx="175360" cy="318055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40"/>
            <p:cNvSpPr/>
            <p:nvPr/>
          </p:nvSpPr>
          <p:spPr>
            <a:xfrm>
              <a:off x="3375509" y="7208100"/>
              <a:ext cx="56576" cy="59515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40"/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40"/>
            <p:cNvSpPr/>
            <p:nvPr/>
          </p:nvSpPr>
          <p:spPr>
            <a:xfrm>
              <a:off x="282570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40"/>
            <p:cNvSpPr/>
            <p:nvPr/>
          </p:nvSpPr>
          <p:spPr>
            <a:xfrm>
              <a:off x="152114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40"/>
            <p:cNvSpPr/>
            <p:nvPr/>
          </p:nvSpPr>
          <p:spPr>
            <a:xfrm>
              <a:off x="2202137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40"/>
            <p:cNvSpPr/>
            <p:nvPr/>
          </p:nvSpPr>
          <p:spPr>
            <a:xfrm>
              <a:off x="117598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40"/>
            <p:cNvSpPr/>
            <p:nvPr/>
          </p:nvSpPr>
          <p:spPr>
            <a:xfrm>
              <a:off x="2995053" y="5588627"/>
              <a:ext cx="282370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40"/>
            <p:cNvSpPr/>
            <p:nvPr/>
          </p:nvSpPr>
          <p:spPr>
            <a:xfrm>
              <a:off x="2412660" y="6396893"/>
              <a:ext cx="217088" cy="113143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40"/>
            <p:cNvSpPr/>
            <p:nvPr/>
          </p:nvSpPr>
          <p:spPr>
            <a:xfrm>
              <a:off x="2730849" y="6070589"/>
              <a:ext cx="43386" cy="284238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40"/>
            <p:cNvSpPr/>
            <p:nvPr/>
          </p:nvSpPr>
          <p:spPr>
            <a:xfrm>
              <a:off x="2625845" y="6113837"/>
              <a:ext cx="123636" cy="213178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Imagen 11">
            <a:extLst>
              <a:ext uri="{FF2B5EF4-FFF2-40B4-BE49-F238E27FC236}">
                <a16:creationId xmlns:a16="http://schemas.microsoft.com/office/drawing/2014/main" id="{6C041E16-110B-9932-55EE-429A22B0C1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46" t="26494" r="36834" b="18515"/>
          <a:stretch/>
        </p:blipFill>
        <p:spPr>
          <a:xfrm>
            <a:off x="1414433" y="177301"/>
            <a:ext cx="6487202" cy="468628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8">
          <a:extLst>
            <a:ext uri="{FF2B5EF4-FFF2-40B4-BE49-F238E27FC236}">
              <a16:creationId xmlns:a16="http://schemas.microsoft.com/office/drawing/2014/main" id="{2BED2A9D-BFB1-79E2-C93A-56C7E2388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9" name="Google Shape;4429;p40">
            <a:extLst>
              <a:ext uri="{FF2B5EF4-FFF2-40B4-BE49-F238E27FC236}">
                <a16:creationId xmlns:a16="http://schemas.microsoft.com/office/drawing/2014/main" id="{5C026886-D408-5B46-F799-B125FF0A01CE}"/>
              </a:ext>
            </a:extLst>
          </p:cNvPr>
          <p:cNvSpPr/>
          <p:nvPr/>
        </p:nvSpPr>
        <p:spPr>
          <a:xfrm flipH="1">
            <a:off x="4622596" y="3455838"/>
            <a:ext cx="4622473" cy="87057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0" name="Google Shape;4430;p40">
            <a:extLst>
              <a:ext uri="{FF2B5EF4-FFF2-40B4-BE49-F238E27FC236}">
                <a16:creationId xmlns:a16="http://schemas.microsoft.com/office/drawing/2014/main" id="{6B45FAAE-1DA0-DBAF-2380-9F5F895D8877}"/>
              </a:ext>
            </a:extLst>
          </p:cNvPr>
          <p:cNvSpPr/>
          <p:nvPr/>
        </p:nvSpPr>
        <p:spPr>
          <a:xfrm flipH="1">
            <a:off x="124" y="3455838"/>
            <a:ext cx="4622473" cy="87057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1" name="Google Shape;4431;p40">
            <a:extLst>
              <a:ext uri="{FF2B5EF4-FFF2-40B4-BE49-F238E27FC236}">
                <a16:creationId xmlns:a16="http://schemas.microsoft.com/office/drawing/2014/main" id="{7807E924-A470-15F2-55EB-58EF5643CD24}"/>
              </a:ext>
            </a:extLst>
          </p:cNvPr>
          <p:cNvSpPr/>
          <p:nvPr/>
        </p:nvSpPr>
        <p:spPr>
          <a:xfrm>
            <a:off x="100" y="4147400"/>
            <a:ext cx="9144000" cy="45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2" name="Google Shape;4432;p40">
            <a:extLst>
              <a:ext uri="{FF2B5EF4-FFF2-40B4-BE49-F238E27FC236}">
                <a16:creationId xmlns:a16="http://schemas.microsoft.com/office/drawing/2014/main" id="{F18F288B-2F66-BB76-6AF5-DF156910B88E}"/>
              </a:ext>
            </a:extLst>
          </p:cNvPr>
          <p:cNvGrpSpPr/>
          <p:nvPr/>
        </p:nvGrpSpPr>
        <p:grpSpPr>
          <a:xfrm>
            <a:off x="3361048" y="3662061"/>
            <a:ext cx="2783549" cy="1591677"/>
            <a:chOff x="-2150675" y="3642792"/>
            <a:chExt cx="2044472" cy="1169062"/>
          </a:xfrm>
        </p:grpSpPr>
        <p:sp>
          <p:nvSpPr>
            <p:cNvPr id="4433" name="Google Shape;4433;p40">
              <a:extLst>
                <a:ext uri="{FF2B5EF4-FFF2-40B4-BE49-F238E27FC236}">
                  <a16:creationId xmlns:a16="http://schemas.microsoft.com/office/drawing/2014/main" id="{BDF34F80-31B1-F6B4-6E80-0606C4945622}"/>
                </a:ext>
              </a:extLst>
            </p:cNvPr>
            <p:cNvSpPr/>
            <p:nvPr/>
          </p:nvSpPr>
          <p:spPr>
            <a:xfrm flipH="1">
              <a:off x="-671747" y="4306283"/>
              <a:ext cx="189397" cy="227004"/>
            </a:xfrm>
            <a:custGeom>
              <a:avLst/>
              <a:gdLst/>
              <a:ahLst/>
              <a:cxnLst/>
              <a:rect l="l" t="t" r="r" b="b"/>
              <a:pathLst>
                <a:path w="3971" h="4760" extrusionOk="0">
                  <a:moveTo>
                    <a:pt x="47" y="0"/>
                  </a:moveTo>
                  <a:lnTo>
                    <a:pt x="0" y="46"/>
                  </a:lnTo>
                  <a:lnTo>
                    <a:pt x="3901" y="4759"/>
                  </a:lnTo>
                  <a:lnTo>
                    <a:pt x="3970" y="4713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40">
              <a:extLst>
                <a:ext uri="{FF2B5EF4-FFF2-40B4-BE49-F238E27FC236}">
                  <a16:creationId xmlns:a16="http://schemas.microsoft.com/office/drawing/2014/main" id="{3590B998-1845-9FAA-9E99-FC06B3C3D132}"/>
                </a:ext>
              </a:extLst>
            </p:cNvPr>
            <p:cNvSpPr/>
            <p:nvPr/>
          </p:nvSpPr>
          <p:spPr>
            <a:xfrm flipH="1">
              <a:off x="-665067" y="4300700"/>
              <a:ext cx="170553" cy="132911"/>
            </a:xfrm>
            <a:custGeom>
              <a:avLst/>
              <a:gdLst/>
              <a:ahLst/>
              <a:cxnLst/>
              <a:rect l="l" t="t" r="r" b="b"/>
              <a:pathLst>
                <a:path w="3553" h="2695" extrusionOk="0">
                  <a:moveTo>
                    <a:pt x="70" y="1"/>
                  </a:moveTo>
                  <a:lnTo>
                    <a:pt x="1" y="71"/>
                  </a:lnTo>
                  <a:lnTo>
                    <a:pt x="3506" y="2694"/>
                  </a:lnTo>
                  <a:lnTo>
                    <a:pt x="3553" y="26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40">
              <a:extLst>
                <a:ext uri="{FF2B5EF4-FFF2-40B4-BE49-F238E27FC236}">
                  <a16:creationId xmlns:a16="http://schemas.microsoft.com/office/drawing/2014/main" id="{A8AED08B-BBF8-6F1B-7E05-322D98D6E364}"/>
                </a:ext>
              </a:extLst>
            </p:cNvPr>
            <p:cNvSpPr/>
            <p:nvPr/>
          </p:nvSpPr>
          <p:spPr>
            <a:xfrm flipH="1">
              <a:off x="-458024" y="4300703"/>
              <a:ext cx="149524" cy="192715"/>
            </a:xfrm>
            <a:custGeom>
              <a:avLst/>
              <a:gdLst/>
              <a:ahLst/>
              <a:cxnLst/>
              <a:rect l="l" t="t" r="r" b="b"/>
              <a:pathLst>
                <a:path w="3135" h="4041" extrusionOk="0">
                  <a:moveTo>
                    <a:pt x="3065" y="1"/>
                  </a:moveTo>
                  <a:lnTo>
                    <a:pt x="0" y="3994"/>
                  </a:lnTo>
                  <a:lnTo>
                    <a:pt x="47" y="4041"/>
                  </a:lnTo>
                  <a:lnTo>
                    <a:pt x="3135" y="71"/>
                  </a:lnTo>
                  <a:lnTo>
                    <a:pt x="30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40">
              <a:extLst>
                <a:ext uri="{FF2B5EF4-FFF2-40B4-BE49-F238E27FC236}">
                  <a16:creationId xmlns:a16="http://schemas.microsoft.com/office/drawing/2014/main" id="{89D17FF2-F250-0AE0-6BD2-AB620E911B7B}"/>
                </a:ext>
              </a:extLst>
            </p:cNvPr>
            <p:cNvSpPr/>
            <p:nvPr/>
          </p:nvSpPr>
          <p:spPr>
            <a:xfrm flipH="1">
              <a:off x="-470187" y="4306283"/>
              <a:ext cx="103021" cy="187136"/>
            </a:xfrm>
            <a:custGeom>
              <a:avLst/>
              <a:gdLst/>
              <a:ahLst/>
              <a:cxnLst/>
              <a:rect l="l" t="t" r="r" b="b"/>
              <a:pathLst>
                <a:path w="2160" h="3924" extrusionOk="0">
                  <a:moveTo>
                    <a:pt x="2090" y="0"/>
                  </a:moveTo>
                  <a:lnTo>
                    <a:pt x="1" y="3877"/>
                  </a:lnTo>
                  <a:lnTo>
                    <a:pt x="71" y="3924"/>
                  </a:lnTo>
                  <a:lnTo>
                    <a:pt x="2160" y="46"/>
                  </a:lnTo>
                  <a:lnTo>
                    <a:pt x="20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40">
              <a:extLst>
                <a:ext uri="{FF2B5EF4-FFF2-40B4-BE49-F238E27FC236}">
                  <a16:creationId xmlns:a16="http://schemas.microsoft.com/office/drawing/2014/main" id="{F57DFA21-1CB0-29EB-FBA6-960912CD9C50}"/>
                </a:ext>
              </a:extLst>
            </p:cNvPr>
            <p:cNvSpPr/>
            <p:nvPr/>
          </p:nvSpPr>
          <p:spPr>
            <a:xfrm flipH="1">
              <a:off x="-1998417" y="3727618"/>
              <a:ext cx="233825" cy="277386"/>
            </a:xfrm>
            <a:custGeom>
              <a:avLst/>
              <a:gdLst/>
              <a:ahLst/>
              <a:cxnLst/>
              <a:rect l="l" t="t" r="r" b="b"/>
              <a:pathLst>
                <a:path w="4992" h="5922" extrusionOk="0">
                  <a:moveTo>
                    <a:pt x="418" y="1"/>
                  </a:moveTo>
                  <a:lnTo>
                    <a:pt x="0" y="94"/>
                  </a:lnTo>
                  <a:lnTo>
                    <a:pt x="186" y="303"/>
                  </a:lnTo>
                  <a:lnTo>
                    <a:pt x="534" y="744"/>
                  </a:lnTo>
                  <a:lnTo>
                    <a:pt x="1115" y="1463"/>
                  </a:lnTo>
                  <a:lnTo>
                    <a:pt x="1486" y="1881"/>
                  </a:lnTo>
                  <a:lnTo>
                    <a:pt x="2020" y="2555"/>
                  </a:lnTo>
                  <a:lnTo>
                    <a:pt x="2368" y="2973"/>
                  </a:lnTo>
                  <a:lnTo>
                    <a:pt x="2902" y="3623"/>
                  </a:lnTo>
                  <a:lnTo>
                    <a:pt x="3250" y="4041"/>
                  </a:lnTo>
                  <a:lnTo>
                    <a:pt x="4063" y="5016"/>
                  </a:lnTo>
                  <a:lnTo>
                    <a:pt x="4992" y="5921"/>
                  </a:lnTo>
                  <a:lnTo>
                    <a:pt x="4620" y="4528"/>
                  </a:lnTo>
                  <a:lnTo>
                    <a:pt x="4388" y="4296"/>
                  </a:lnTo>
                  <a:lnTo>
                    <a:pt x="3993" y="3855"/>
                  </a:lnTo>
                  <a:lnTo>
                    <a:pt x="3970" y="3855"/>
                  </a:lnTo>
                  <a:lnTo>
                    <a:pt x="3367" y="3182"/>
                  </a:lnTo>
                  <a:lnTo>
                    <a:pt x="2949" y="2740"/>
                  </a:lnTo>
                  <a:lnTo>
                    <a:pt x="2322" y="2067"/>
                  </a:lnTo>
                  <a:lnTo>
                    <a:pt x="1927" y="1626"/>
                  </a:lnTo>
                  <a:lnTo>
                    <a:pt x="1231" y="883"/>
                  </a:lnTo>
                  <a:lnTo>
                    <a:pt x="836" y="465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40">
              <a:extLst>
                <a:ext uri="{FF2B5EF4-FFF2-40B4-BE49-F238E27FC236}">
                  <a16:creationId xmlns:a16="http://schemas.microsoft.com/office/drawing/2014/main" id="{FCC6A180-F926-9C01-6FC7-485169AF1A50}"/>
                </a:ext>
              </a:extLst>
            </p:cNvPr>
            <p:cNvSpPr/>
            <p:nvPr/>
          </p:nvSpPr>
          <p:spPr>
            <a:xfrm flipH="1">
              <a:off x="-2003847" y="3921204"/>
              <a:ext cx="34849" cy="101174"/>
            </a:xfrm>
            <a:custGeom>
              <a:avLst/>
              <a:gdLst/>
              <a:ahLst/>
              <a:cxnLst/>
              <a:rect l="l" t="t" r="r" b="b"/>
              <a:pathLst>
                <a:path w="744" h="2160" extrusionOk="0">
                  <a:moveTo>
                    <a:pt x="349" y="0"/>
                  </a:moveTo>
                  <a:lnTo>
                    <a:pt x="47" y="1068"/>
                  </a:lnTo>
                  <a:lnTo>
                    <a:pt x="47" y="1579"/>
                  </a:lnTo>
                  <a:lnTo>
                    <a:pt x="349" y="1579"/>
                  </a:lnTo>
                  <a:lnTo>
                    <a:pt x="419" y="1602"/>
                  </a:lnTo>
                  <a:lnTo>
                    <a:pt x="442" y="1672"/>
                  </a:lnTo>
                  <a:lnTo>
                    <a:pt x="419" y="1718"/>
                  </a:lnTo>
                  <a:lnTo>
                    <a:pt x="349" y="1742"/>
                  </a:lnTo>
                  <a:lnTo>
                    <a:pt x="1" y="1742"/>
                  </a:lnTo>
                  <a:lnTo>
                    <a:pt x="1" y="2160"/>
                  </a:lnTo>
                  <a:lnTo>
                    <a:pt x="744" y="2160"/>
                  </a:lnTo>
                  <a:lnTo>
                    <a:pt x="744" y="442"/>
                  </a:lnTo>
                  <a:lnTo>
                    <a:pt x="744" y="302"/>
                  </a:lnTo>
                  <a:lnTo>
                    <a:pt x="7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40">
              <a:extLst>
                <a:ext uri="{FF2B5EF4-FFF2-40B4-BE49-F238E27FC236}">
                  <a16:creationId xmlns:a16="http://schemas.microsoft.com/office/drawing/2014/main" id="{D04858D3-19CC-80A4-B677-C8563F5F3888}"/>
                </a:ext>
              </a:extLst>
            </p:cNvPr>
            <p:cNvSpPr/>
            <p:nvPr/>
          </p:nvSpPr>
          <p:spPr>
            <a:xfrm flipH="1">
              <a:off x="-1246972" y="4406763"/>
              <a:ext cx="14146" cy="21781"/>
            </a:xfrm>
            <a:custGeom>
              <a:avLst/>
              <a:gdLst/>
              <a:ahLst/>
              <a:cxnLst/>
              <a:rect l="l" t="t" r="r" b="b"/>
              <a:pathLst>
                <a:path w="302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40">
              <a:extLst>
                <a:ext uri="{FF2B5EF4-FFF2-40B4-BE49-F238E27FC236}">
                  <a16:creationId xmlns:a16="http://schemas.microsoft.com/office/drawing/2014/main" id="{230509AD-29DE-26E7-E64C-17F559C6E721}"/>
                </a:ext>
              </a:extLst>
            </p:cNvPr>
            <p:cNvSpPr/>
            <p:nvPr/>
          </p:nvSpPr>
          <p:spPr>
            <a:xfrm flipH="1">
              <a:off x="-1274185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40">
              <a:extLst>
                <a:ext uri="{FF2B5EF4-FFF2-40B4-BE49-F238E27FC236}">
                  <a16:creationId xmlns:a16="http://schemas.microsoft.com/office/drawing/2014/main" id="{1C093F18-88B9-6CDB-0CC4-86BB2D1922BE}"/>
                </a:ext>
              </a:extLst>
            </p:cNvPr>
            <p:cNvSpPr/>
            <p:nvPr/>
          </p:nvSpPr>
          <p:spPr>
            <a:xfrm flipH="1">
              <a:off x="-1299197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25" y="46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40">
              <a:extLst>
                <a:ext uri="{FF2B5EF4-FFF2-40B4-BE49-F238E27FC236}">
                  <a16:creationId xmlns:a16="http://schemas.microsoft.com/office/drawing/2014/main" id="{B1EF9C1A-24D0-E5B4-2D36-CB77ABC35CBC}"/>
                </a:ext>
              </a:extLst>
            </p:cNvPr>
            <p:cNvSpPr/>
            <p:nvPr/>
          </p:nvSpPr>
          <p:spPr>
            <a:xfrm flipH="1">
              <a:off x="-1326364" y="4406763"/>
              <a:ext cx="14146" cy="21781"/>
            </a:xfrm>
            <a:custGeom>
              <a:avLst/>
              <a:gdLst/>
              <a:ahLst/>
              <a:cxnLst/>
              <a:rect l="l" t="t" r="r" b="b"/>
              <a:pathLst>
                <a:path w="302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40">
              <a:extLst>
                <a:ext uri="{FF2B5EF4-FFF2-40B4-BE49-F238E27FC236}">
                  <a16:creationId xmlns:a16="http://schemas.microsoft.com/office/drawing/2014/main" id="{353C85CE-FD38-C9CE-153B-5BD191380D64}"/>
                </a:ext>
              </a:extLst>
            </p:cNvPr>
            <p:cNvSpPr/>
            <p:nvPr/>
          </p:nvSpPr>
          <p:spPr>
            <a:xfrm flipH="1">
              <a:off x="-682065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40">
              <a:extLst>
                <a:ext uri="{FF2B5EF4-FFF2-40B4-BE49-F238E27FC236}">
                  <a16:creationId xmlns:a16="http://schemas.microsoft.com/office/drawing/2014/main" id="{1D0D674A-C729-8FB5-4424-6C81CC4361B6}"/>
                </a:ext>
              </a:extLst>
            </p:cNvPr>
            <p:cNvSpPr/>
            <p:nvPr/>
          </p:nvSpPr>
          <p:spPr>
            <a:xfrm flipH="1">
              <a:off x="-709232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40">
              <a:extLst>
                <a:ext uri="{FF2B5EF4-FFF2-40B4-BE49-F238E27FC236}">
                  <a16:creationId xmlns:a16="http://schemas.microsoft.com/office/drawing/2014/main" id="{121B9BD6-52AB-1F4F-A62F-22D0BE9977D1}"/>
                </a:ext>
              </a:extLst>
            </p:cNvPr>
            <p:cNvSpPr/>
            <p:nvPr/>
          </p:nvSpPr>
          <p:spPr>
            <a:xfrm flipH="1">
              <a:off x="-733166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3" y="46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40">
              <a:extLst>
                <a:ext uri="{FF2B5EF4-FFF2-40B4-BE49-F238E27FC236}">
                  <a16:creationId xmlns:a16="http://schemas.microsoft.com/office/drawing/2014/main" id="{49BBE0BA-1CD7-BC5B-9DAB-D0A740C3956E}"/>
                </a:ext>
              </a:extLst>
            </p:cNvPr>
            <p:cNvSpPr/>
            <p:nvPr/>
          </p:nvSpPr>
          <p:spPr>
            <a:xfrm flipH="1">
              <a:off x="-761457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40">
              <a:extLst>
                <a:ext uri="{FF2B5EF4-FFF2-40B4-BE49-F238E27FC236}">
                  <a16:creationId xmlns:a16="http://schemas.microsoft.com/office/drawing/2014/main" id="{1E93FDA5-2309-03BE-5A8B-0993DE6ECFF4}"/>
                </a:ext>
              </a:extLst>
            </p:cNvPr>
            <p:cNvSpPr/>
            <p:nvPr/>
          </p:nvSpPr>
          <p:spPr>
            <a:xfrm flipH="1">
              <a:off x="-828326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40">
              <a:extLst>
                <a:ext uri="{FF2B5EF4-FFF2-40B4-BE49-F238E27FC236}">
                  <a16:creationId xmlns:a16="http://schemas.microsoft.com/office/drawing/2014/main" id="{25726B92-2581-7F8B-89E0-A6AE56899648}"/>
                </a:ext>
              </a:extLst>
            </p:cNvPr>
            <p:cNvSpPr/>
            <p:nvPr/>
          </p:nvSpPr>
          <p:spPr>
            <a:xfrm flipH="1">
              <a:off x="-854416" y="4406763"/>
              <a:ext cx="14146" cy="21781"/>
            </a:xfrm>
            <a:custGeom>
              <a:avLst/>
              <a:gdLst/>
              <a:ahLst/>
              <a:cxnLst/>
              <a:rect l="l" t="t" r="r" b="b"/>
              <a:pathLst>
                <a:path w="302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40">
              <a:extLst>
                <a:ext uri="{FF2B5EF4-FFF2-40B4-BE49-F238E27FC236}">
                  <a16:creationId xmlns:a16="http://schemas.microsoft.com/office/drawing/2014/main" id="{2D16F68C-DB1F-C74B-A863-486FFDDF6D02}"/>
                </a:ext>
              </a:extLst>
            </p:cNvPr>
            <p:cNvSpPr/>
            <p:nvPr/>
          </p:nvSpPr>
          <p:spPr>
            <a:xfrm flipH="1">
              <a:off x="-879428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40">
              <a:extLst>
                <a:ext uri="{FF2B5EF4-FFF2-40B4-BE49-F238E27FC236}">
                  <a16:creationId xmlns:a16="http://schemas.microsoft.com/office/drawing/2014/main" id="{91C75833-7B45-ED73-6ED1-3DC708A3B973}"/>
                </a:ext>
              </a:extLst>
            </p:cNvPr>
            <p:cNvSpPr/>
            <p:nvPr/>
          </p:nvSpPr>
          <p:spPr>
            <a:xfrm flipH="1">
              <a:off x="-906641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40">
              <a:extLst>
                <a:ext uri="{FF2B5EF4-FFF2-40B4-BE49-F238E27FC236}">
                  <a16:creationId xmlns:a16="http://schemas.microsoft.com/office/drawing/2014/main" id="{6D0F3D1D-F897-DCD8-2661-CF093B6D6631}"/>
                </a:ext>
              </a:extLst>
            </p:cNvPr>
            <p:cNvSpPr/>
            <p:nvPr/>
          </p:nvSpPr>
          <p:spPr>
            <a:xfrm flipH="1">
              <a:off x="-1055587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40">
              <a:extLst>
                <a:ext uri="{FF2B5EF4-FFF2-40B4-BE49-F238E27FC236}">
                  <a16:creationId xmlns:a16="http://schemas.microsoft.com/office/drawing/2014/main" id="{30BF31C6-74C0-BBD8-F5F8-BCB3FF4964CD}"/>
                </a:ext>
              </a:extLst>
            </p:cNvPr>
            <p:cNvSpPr/>
            <p:nvPr/>
          </p:nvSpPr>
          <p:spPr>
            <a:xfrm flipH="1">
              <a:off x="-1081723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40">
              <a:extLst>
                <a:ext uri="{FF2B5EF4-FFF2-40B4-BE49-F238E27FC236}">
                  <a16:creationId xmlns:a16="http://schemas.microsoft.com/office/drawing/2014/main" id="{FD50EB00-0D95-166F-D553-B2BD9EB4235D}"/>
                </a:ext>
              </a:extLst>
            </p:cNvPr>
            <p:cNvSpPr/>
            <p:nvPr/>
          </p:nvSpPr>
          <p:spPr>
            <a:xfrm flipH="1">
              <a:off x="-1106735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25" y="46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40">
              <a:extLst>
                <a:ext uri="{FF2B5EF4-FFF2-40B4-BE49-F238E27FC236}">
                  <a16:creationId xmlns:a16="http://schemas.microsoft.com/office/drawing/2014/main" id="{C4AB2CBE-42C2-0A87-01C2-26DD93085025}"/>
                </a:ext>
              </a:extLst>
            </p:cNvPr>
            <p:cNvSpPr/>
            <p:nvPr/>
          </p:nvSpPr>
          <p:spPr>
            <a:xfrm flipH="1">
              <a:off x="-1133902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40">
              <a:extLst>
                <a:ext uri="{FF2B5EF4-FFF2-40B4-BE49-F238E27FC236}">
                  <a16:creationId xmlns:a16="http://schemas.microsoft.com/office/drawing/2014/main" id="{3D38E8DA-DC5C-7041-8C73-AEFE4ADA1E94}"/>
                </a:ext>
              </a:extLst>
            </p:cNvPr>
            <p:cNvSpPr/>
            <p:nvPr/>
          </p:nvSpPr>
          <p:spPr>
            <a:xfrm flipH="1">
              <a:off x="-1518873" y="3903780"/>
              <a:ext cx="20703" cy="28338"/>
            </a:xfrm>
            <a:custGeom>
              <a:avLst/>
              <a:gdLst/>
              <a:ahLst/>
              <a:cxnLst/>
              <a:rect l="l" t="t" r="r" b="b"/>
              <a:pathLst>
                <a:path w="442" h="605" extrusionOk="0">
                  <a:moveTo>
                    <a:pt x="116" y="1"/>
                  </a:moveTo>
                  <a:lnTo>
                    <a:pt x="139" y="47"/>
                  </a:lnTo>
                  <a:lnTo>
                    <a:pt x="116" y="140"/>
                  </a:lnTo>
                  <a:lnTo>
                    <a:pt x="93" y="187"/>
                  </a:lnTo>
                  <a:lnTo>
                    <a:pt x="70" y="233"/>
                  </a:lnTo>
                  <a:lnTo>
                    <a:pt x="23" y="280"/>
                  </a:lnTo>
                  <a:lnTo>
                    <a:pt x="0" y="372"/>
                  </a:lnTo>
                  <a:lnTo>
                    <a:pt x="0" y="442"/>
                  </a:lnTo>
                  <a:lnTo>
                    <a:pt x="46" y="512"/>
                  </a:lnTo>
                  <a:lnTo>
                    <a:pt x="93" y="558"/>
                  </a:lnTo>
                  <a:lnTo>
                    <a:pt x="139" y="605"/>
                  </a:lnTo>
                  <a:lnTo>
                    <a:pt x="325" y="605"/>
                  </a:lnTo>
                  <a:lnTo>
                    <a:pt x="395" y="535"/>
                  </a:lnTo>
                  <a:lnTo>
                    <a:pt x="418" y="512"/>
                  </a:lnTo>
                  <a:lnTo>
                    <a:pt x="441" y="465"/>
                  </a:lnTo>
                  <a:lnTo>
                    <a:pt x="441" y="372"/>
                  </a:lnTo>
                  <a:lnTo>
                    <a:pt x="418" y="326"/>
                  </a:lnTo>
                  <a:lnTo>
                    <a:pt x="395" y="303"/>
                  </a:lnTo>
                  <a:lnTo>
                    <a:pt x="348" y="396"/>
                  </a:lnTo>
                  <a:lnTo>
                    <a:pt x="325" y="442"/>
                  </a:lnTo>
                  <a:lnTo>
                    <a:pt x="279" y="465"/>
                  </a:lnTo>
                  <a:lnTo>
                    <a:pt x="255" y="465"/>
                  </a:lnTo>
                  <a:lnTo>
                    <a:pt x="186" y="442"/>
                  </a:lnTo>
                  <a:lnTo>
                    <a:pt x="139" y="396"/>
                  </a:lnTo>
                  <a:lnTo>
                    <a:pt x="139" y="326"/>
                  </a:lnTo>
                  <a:lnTo>
                    <a:pt x="163" y="280"/>
                  </a:lnTo>
                  <a:lnTo>
                    <a:pt x="232" y="233"/>
                  </a:lnTo>
                  <a:lnTo>
                    <a:pt x="255" y="163"/>
                  </a:lnTo>
                  <a:lnTo>
                    <a:pt x="302" y="94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40">
              <a:extLst>
                <a:ext uri="{FF2B5EF4-FFF2-40B4-BE49-F238E27FC236}">
                  <a16:creationId xmlns:a16="http://schemas.microsoft.com/office/drawing/2014/main" id="{E78B32F1-DA4B-6D55-9306-7F5A29BCFA17}"/>
                </a:ext>
              </a:extLst>
            </p:cNvPr>
            <p:cNvSpPr/>
            <p:nvPr/>
          </p:nvSpPr>
          <p:spPr>
            <a:xfrm flipH="1">
              <a:off x="-1526461" y="3765698"/>
              <a:ext cx="4403" cy="85951"/>
            </a:xfrm>
            <a:custGeom>
              <a:avLst/>
              <a:gdLst/>
              <a:ahLst/>
              <a:cxnLst/>
              <a:rect l="l" t="t" r="r" b="b"/>
              <a:pathLst>
                <a:path w="94" h="1835" extrusionOk="0">
                  <a:moveTo>
                    <a:pt x="1" y="0"/>
                  </a:moveTo>
                  <a:lnTo>
                    <a:pt x="1" y="1835"/>
                  </a:lnTo>
                  <a:lnTo>
                    <a:pt x="94" y="183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40">
              <a:extLst>
                <a:ext uri="{FF2B5EF4-FFF2-40B4-BE49-F238E27FC236}">
                  <a16:creationId xmlns:a16="http://schemas.microsoft.com/office/drawing/2014/main" id="{E64CE825-743A-4035-6700-7F37028EF251}"/>
                </a:ext>
              </a:extLst>
            </p:cNvPr>
            <p:cNvSpPr/>
            <p:nvPr/>
          </p:nvSpPr>
          <p:spPr>
            <a:xfrm flipH="1">
              <a:off x="-1499294" y="3765698"/>
              <a:ext cx="4403" cy="85951"/>
            </a:xfrm>
            <a:custGeom>
              <a:avLst/>
              <a:gdLst/>
              <a:ahLst/>
              <a:cxnLst/>
              <a:rect l="l" t="t" r="r" b="b"/>
              <a:pathLst>
                <a:path w="94" h="1835" extrusionOk="0">
                  <a:moveTo>
                    <a:pt x="0" y="0"/>
                  </a:moveTo>
                  <a:lnTo>
                    <a:pt x="0" y="1835"/>
                  </a:lnTo>
                  <a:lnTo>
                    <a:pt x="93" y="1835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40">
              <a:extLst>
                <a:ext uri="{FF2B5EF4-FFF2-40B4-BE49-F238E27FC236}">
                  <a16:creationId xmlns:a16="http://schemas.microsoft.com/office/drawing/2014/main" id="{09CAEB9C-2D8E-5A5E-870C-09BE6B657798}"/>
                </a:ext>
              </a:extLst>
            </p:cNvPr>
            <p:cNvSpPr/>
            <p:nvPr/>
          </p:nvSpPr>
          <p:spPr>
            <a:xfrm flipH="1">
              <a:off x="-1515595" y="3901626"/>
              <a:ext cx="13115" cy="4403"/>
            </a:xfrm>
            <a:custGeom>
              <a:avLst/>
              <a:gdLst/>
              <a:ahLst/>
              <a:cxnLst/>
              <a:rect l="l" t="t" r="r" b="b"/>
              <a:pathLst>
                <a:path w="280" h="94" extrusionOk="0">
                  <a:moveTo>
                    <a:pt x="1" y="0"/>
                  </a:moveTo>
                  <a:lnTo>
                    <a:pt x="24" y="93"/>
                  </a:lnTo>
                  <a:lnTo>
                    <a:pt x="256" y="93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40">
              <a:extLst>
                <a:ext uri="{FF2B5EF4-FFF2-40B4-BE49-F238E27FC236}">
                  <a16:creationId xmlns:a16="http://schemas.microsoft.com/office/drawing/2014/main" id="{939FBF94-A939-6DB6-8988-0341A212C618}"/>
                </a:ext>
              </a:extLst>
            </p:cNvPr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extrusionOk="0">
                  <a:moveTo>
                    <a:pt x="0" y="1"/>
                  </a:moveTo>
                  <a:lnTo>
                    <a:pt x="93" y="279"/>
                  </a:lnTo>
                  <a:lnTo>
                    <a:pt x="581" y="279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2C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40">
              <a:extLst>
                <a:ext uri="{FF2B5EF4-FFF2-40B4-BE49-F238E27FC236}">
                  <a16:creationId xmlns:a16="http://schemas.microsoft.com/office/drawing/2014/main" id="{FFAE1B43-6B70-F27D-5C3E-BB6ED5F6EC88}"/>
                </a:ext>
              </a:extLst>
            </p:cNvPr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fill="none" extrusionOk="0">
                  <a:moveTo>
                    <a:pt x="0" y="1"/>
                  </a:moveTo>
                  <a:lnTo>
                    <a:pt x="93" y="279"/>
                  </a:lnTo>
                  <a:lnTo>
                    <a:pt x="186" y="279"/>
                  </a:lnTo>
                  <a:lnTo>
                    <a:pt x="465" y="279"/>
                  </a:lnTo>
                  <a:lnTo>
                    <a:pt x="581" y="279"/>
                  </a:lnTo>
                  <a:lnTo>
                    <a:pt x="67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40">
              <a:extLst>
                <a:ext uri="{FF2B5EF4-FFF2-40B4-BE49-F238E27FC236}">
                  <a16:creationId xmlns:a16="http://schemas.microsoft.com/office/drawing/2014/main" id="{D0E61E83-A931-CC48-63D2-A54EEF638EC7}"/>
                </a:ext>
              </a:extLst>
            </p:cNvPr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extrusionOk="0">
                  <a:moveTo>
                    <a:pt x="0" y="1"/>
                  </a:moveTo>
                  <a:lnTo>
                    <a:pt x="93" y="279"/>
                  </a:lnTo>
                  <a:lnTo>
                    <a:pt x="581" y="279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40">
              <a:extLst>
                <a:ext uri="{FF2B5EF4-FFF2-40B4-BE49-F238E27FC236}">
                  <a16:creationId xmlns:a16="http://schemas.microsoft.com/office/drawing/2014/main" id="{C12C4ADD-D250-AEC6-2727-4D98F1A97A1B}"/>
                </a:ext>
              </a:extLst>
            </p:cNvPr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fill="none" extrusionOk="0">
                  <a:moveTo>
                    <a:pt x="0" y="1"/>
                  </a:moveTo>
                  <a:lnTo>
                    <a:pt x="93" y="279"/>
                  </a:lnTo>
                  <a:lnTo>
                    <a:pt x="186" y="279"/>
                  </a:lnTo>
                  <a:lnTo>
                    <a:pt x="465" y="279"/>
                  </a:lnTo>
                  <a:lnTo>
                    <a:pt x="581" y="279"/>
                  </a:lnTo>
                  <a:lnTo>
                    <a:pt x="67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40">
              <a:extLst>
                <a:ext uri="{FF2B5EF4-FFF2-40B4-BE49-F238E27FC236}">
                  <a16:creationId xmlns:a16="http://schemas.microsoft.com/office/drawing/2014/main" id="{93FF8AED-8C6C-5ED9-2FB7-D35D44F4AFEF}"/>
                </a:ext>
              </a:extLst>
            </p:cNvPr>
            <p:cNvSpPr/>
            <p:nvPr/>
          </p:nvSpPr>
          <p:spPr>
            <a:xfrm flipH="1">
              <a:off x="-1528663" y="3845091"/>
              <a:ext cx="37050" cy="43514"/>
            </a:xfrm>
            <a:custGeom>
              <a:avLst/>
              <a:gdLst/>
              <a:ahLst/>
              <a:cxnLst/>
              <a:rect l="l" t="t" r="r" b="b"/>
              <a:pathLst>
                <a:path w="791" h="929" extrusionOk="0">
                  <a:moveTo>
                    <a:pt x="1" y="0"/>
                  </a:moveTo>
                  <a:lnTo>
                    <a:pt x="47" y="929"/>
                  </a:lnTo>
                  <a:lnTo>
                    <a:pt x="720" y="929"/>
                  </a:lnTo>
                  <a:lnTo>
                    <a:pt x="790" y="0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40">
              <a:extLst>
                <a:ext uri="{FF2B5EF4-FFF2-40B4-BE49-F238E27FC236}">
                  <a16:creationId xmlns:a16="http://schemas.microsoft.com/office/drawing/2014/main" id="{8CBFFE0D-C6A7-B4E4-DD28-8EA0BE7DFB98}"/>
                </a:ext>
              </a:extLst>
            </p:cNvPr>
            <p:cNvSpPr/>
            <p:nvPr/>
          </p:nvSpPr>
          <p:spPr>
            <a:xfrm flipH="1">
              <a:off x="-1528663" y="3845091"/>
              <a:ext cx="37050" cy="43514"/>
            </a:xfrm>
            <a:custGeom>
              <a:avLst/>
              <a:gdLst/>
              <a:ahLst/>
              <a:cxnLst/>
              <a:rect l="l" t="t" r="r" b="b"/>
              <a:pathLst>
                <a:path w="791" h="929" fill="none" extrusionOk="0">
                  <a:moveTo>
                    <a:pt x="1" y="0"/>
                  </a:moveTo>
                  <a:lnTo>
                    <a:pt x="47" y="929"/>
                  </a:lnTo>
                  <a:lnTo>
                    <a:pt x="720" y="929"/>
                  </a:lnTo>
                  <a:lnTo>
                    <a:pt x="790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40">
              <a:extLst>
                <a:ext uri="{FF2B5EF4-FFF2-40B4-BE49-F238E27FC236}">
                  <a16:creationId xmlns:a16="http://schemas.microsoft.com/office/drawing/2014/main" id="{3148B08D-4259-CCE6-D0C5-708ABAD1C346}"/>
                </a:ext>
              </a:extLst>
            </p:cNvPr>
            <p:cNvSpPr/>
            <p:nvPr/>
          </p:nvSpPr>
          <p:spPr>
            <a:xfrm flipH="1">
              <a:off x="-1528663" y="3845091"/>
              <a:ext cx="37050" cy="43514"/>
            </a:xfrm>
            <a:custGeom>
              <a:avLst/>
              <a:gdLst/>
              <a:ahLst/>
              <a:cxnLst/>
              <a:rect l="l" t="t" r="r" b="b"/>
              <a:pathLst>
                <a:path w="791" h="929" extrusionOk="0">
                  <a:moveTo>
                    <a:pt x="1" y="0"/>
                  </a:moveTo>
                  <a:lnTo>
                    <a:pt x="47" y="929"/>
                  </a:lnTo>
                  <a:lnTo>
                    <a:pt x="720" y="929"/>
                  </a:lnTo>
                  <a:lnTo>
                    <a:pt x="7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40">
              <a:extLst>
                <a:ext uri="{FF2B5EF4-FFF2-40B4-BE49-F238E27FC236}">
                  <a16:creationId xmlns:a16="http://schemas.microsoft.com/office/drawing/2014/main" id="{97637077-CE2F-17E1-F339-BFB148377935}"/>
                </a:ext>
              </a:extLst>
            </p:cNvPr>
            <p:cNvSpPr/>
            <p:nvPr/>
          </p:nvSpPr>
          <p:spPr>
            <a:xfrm flipH="1">
              <a:off x="-1525384" y="3861391"/>
              <a:ext cx="32694" cy="27214"/>
            </a:xfrm>
            <a:custGeom>
              <a:avLst/>
              <a:gdLst/>
              <a:ahLst/>
              <a:cxnLst/>
              <a:rect l="l" t="t" r="r" b="b"/>
              <a:pathLst>
                <a:path w="698" h="581" extrusionOk="0">
                  <a:moveTo>
                    <a:pt x="1" y="0"/>
                  </a:moveTo>
                  <a:lnTo>
                    <a:pt x="24" y="302"/>
                  </a:lnTo>
                  <a:lnTo>
                    <a:pt x="512" y="581"/>
                  </a:lnTo>
                  <a:lnTo>
                    <a:pt x="697" y="581"/>
                  </a:lnTo>
                  <a:lnTo>
                    <a:pt x="697" y="4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40">
              <a:extLst>
                <a:ext uri="{FF2B5EF4-FFF2-40B4-BE49-F238E27FC236}">
                  <a16:creationId xmlns:a16="http://schemas.microsoft.com/office/drawing/2014/main" id="{EB6DA6D7-7AED-60B2-443B-B702B82C3D06}"/>
                </a:ext>
              </a:extLst>
            </p:cNvPr>
            <p:cNvSpPr/>
            <p:nvPr/>
          </p:nvSpPr>
          <p:spPr>
            <a:xfrm flipH="1">
              <a:off x="-1527539" y="3845091"/>
              <a:ext cx="35926" cy="25059"/>
            </a:xfrm>
            <a:custGeom>
              <a:avLst/>
              <a:gdLst/>
              <a:ahLst/>
              <a:cxnLst/>
              <a:rect l="l" t="t" r="r" b="b"/>
              <a:pathLst>
                <a:path w="767" h="535" extrusionOk="0">
                  <a:moveTo>
                    <a:pt x="1" y="0"/>
                  </a:moveTo>
                  <a:lnTo>
                    <a:pt x="1" y="70"/>
                  </a:lnTo>
                  <a:lnTo>
                    <a:pt x="744" y="534"/>
                  </a:lnTo>
                  <a:lnTo>
                    <a:pt x="767" y="232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40">
              <a:extLst>
                <a:ext uri="{FF2B5EF4-FFF2-40B4-BE49-F238E27FC236}">
                  <a16:creationId xmlns:a16="http://schemas.microsoft.com/office/drawing/2014/main" id="{C05EF98E-B56C-496F-C940-0CAB300E1645}"/>
                </a:ext>
              </a:extLst>
            </p:cNvPr>
            <p:cNvSpPr/>
            <p:nvPr/>
          </p:nvSpPr>
          <p:spPr>
            <a:xfrm flipH="1">
              <a:off x="-1525384" y="3847245"/>
              <a:ext cx="6558" cy="6558"/>
            </a:xfrm>
            <a:custGeom>
              <a:avLst/>
              <a:gdLst/>
              <a:ahLst/>
              <a:cxnLst/>
              <a:rect l="l" t="t" r="r" b="b"/>
              <a:pathLst>
                <a:path w="140" h="140" extrusionOk="0">
                  <a:moveTo>
                    <a:pt x="70" y="1"/>
                  </a:moveTo>
                  <a:lnTo>
                    <a:pt x="23" y="24"/>
                  </a:lnTo>
                  <a:lnTo>
                    <a:pt x="0" y="70"/>
                  </a:lnTo>
                  <a:lnTo>
                    <a:pt x="23" y="117"/>
                  </a:lnTo>
                  <a:lnTo>
                    <a:pt x="70" y="140"/>
                  </a:lnTo>
                  <a:lnTo>
                    <a:pt x="116" y="117"/>
                  </a:lnTo>
                  <a:lnTo>
                    <a:pt x="139" y="70"/>
                  </a:lnTo>
                  <a:lnTo>
                    <a:pt x="116" y="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40">
              <a:extLst>
                <a:ext uri="{FF2B5EF4-FFF2-40B4-BE49-F238E27FC236}">
                  <a16:creationId xmlns:a16="http://schemas.microsoft.com/office/drawing/2014/main" id="{571A4E4F-7BE5-B1D4-0E7B-81FD25D7E7D5}"/>
                </a:ext>
              </a:extLst>
            </p:cNvPr>
            <p:cNvSpPr/>
            <p:nvPr/>
          </p:nvSpPr>
          <p:spPr>
            <a:xfrm flipH="1">
              <a:off x="-1500372" y="3847245"/>
              <a:ext cx="6558" cy="6558"/>
            </a:xfrm>
            <a:custGeom>
              <a:avLst/>
              <a:gdLst/>
              <a:ahLst/>
              <a:cxnLst/>
              <a:rect l="l" t="t" r="r" b="b"/>
              <a:pathLst>
                <a:path w="140" h="140" extrusionOk="0">
                  <a:moveTo>
                    <a:pt x="70" y="1"/>
                  </a:moveTo>
                  <a:lnTo>
                    <a:pt x="23" y="24"/>
                  </a:lnTo>
                  <a:lnTo>
                    <a:pt x="0" y="70"/>
                  </a:lnTo>
                  <a:lnTo>
                    <a:pt x="23" y="117"/>
                  </a:lnTo>
                  <a:lnTo>
                    <a:pt x="70" y="140"/>
                  </a:lnTo>
                  <a:lnTo>
                    <a:pt x="116" y="117"/>
                  </a:lnTo>
                  <a:lnTo>
                    <a:pt x="139" y="70"/>
                  </a:lnTo>
                  <a:lnTo>
                    <a:pt x="116" y="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40">
              <a:extLst>
                <a:ext uri="{FF2B5EF4-FFF2-40B4-BE49-F238E27FC236}">
                  <a16:creationId xmlns:a16="http://schemas.microsoft.com/office/drawing/2014/main" id="{234C2F0E-2F60-A6D4-BBC1-50B5886AA65B}"/>
                </a:ext>
              </a:extLst>
            </p:cNvPr>
            <p:cNvSpPr/>
            <p:nvPr/>
          </p:nvSpPr>
          <p:spPr>
            <a:xfrm flipH="1">
              <a:off x="-1780944" y="3642792"/>
              <a:ext cx="304554" cy="124032"/>
            </a:xfrm>
            <a:custGeom>
              <a:avLst/>
              <a:gdLst/>
              <a:ahLst/>
              <a:cxnLst/>
              <a:rect l="l" t="t" r="r" b="b"/>
              <a:pathLst>
                <a:path w="6502" h="2648" extrusionOk="0">
                  <a:moveTo>
                    <a:pt x="4876" y="1"/>
                  </a:moveTo>
                  <a:lnTo>
                    <a:pt x="1" y="2648"/>
                  </a:lnTo>
                  <a:lnTo>
                    <a:pt x="442" y="2555"/>
                  </a:lnTo>
                  <a:lnTo>
                    <a:pt x="2322" y="1556"/>
                  </a:lnTo>
                  <a:lnTo>
                    <a:pt x="4853" y="163"/>
                  </a:lnTo>
                  <a:lnTo>
                    <a:pt x="4876" y="187"/>
                  </a:lnTo>
                  <a:lnTo>
                    <a:pt x="6339" y="1464"/>
                  </a:lnTo>
                  <a:lnTo>
                    <a:pt x="6501" y="1440"/>
                  </a:lnTo>
                  <a:lnTo>
                    <a:pt x="48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40">
              <a:extLst>
                <a:ext uri="{FF2B5EF4-FFF2-40B4-BE49-F238E27FC236}">
                  <a16:creationId xmlns:a16="http://schemas.microsoft.com/office/drawing/2014/main" id="{E24D8282-5A39-74A9-A631-295DFEE99892}"/>
                </a:ext>
              </a:extLst>
            </p:cNvPr>
            <p:cNvSpPr/>
            <p:nvPr/>
          </p:nvSpPr>
          <p:spPr>
            <a:xfrm flipH="1">
              <a:off x="-1779861" y="3715674"/>
              <a:ext cx="6604" cy="6558"/>
            </a:xfrm>
            <a:custGeom>
              <a:avLst/>
              <a:gdLst/>
              <a:ahLst/>
              <a:cxnLst/>
              <a:rect l="l" t="t" r="r" b="b"/>
              <a:pathLst>
                <a:path w="141" h="140" extrusionOk="0">
                  <a:moveTo>
                    <a:pt x="71" y="0"/>
                  </a:moveTo>
                  <a:lnTo>
                    <a:pt x="24" y="24"/>
                  </a:lnTo>
                  <a:lnTo>
                    <a:pt x="1" y="70"/>
                  </a:lnTo>
                  <a:lnTo>
                    <a:pt x="24" y="140"/>
                  </a:lnTo>
                  <a:lnTo>
                    <a:pt x="117" y="140"/>
                  </a:lnTo>
                  <a:lnTo>
                    <a:pt x="140" y="70"/>
                  </a:lnTo>
                  <a:lnTo>
                    <a:pt x="117" y="24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40">
              <a:extLst>
                <a:ext uri="{FF2B5EF4-FFF2-40B4-BE49-F238E27FC236}">
                  <a16:creationId xmlns:a16="http://schemas.microsoft.com/office/drawing/2014/main" id="{02E7A01D-15F6-3754-B3E5-47A6895686B0}"/>
                </a:ext>
              </a:extLst>
            </p:cNvPr>
            <p:cNvSpPr/>
            <p:nvPr/>
          </p:nvSpPr>
          <p:spPr>
            <a:xfrm flipH="1">
              <a:off x="-1734193" y="3742841"/>
              <a:ext cx="6604" cy="6604"/>
            </a:xfrm>
            <a:custGeom>
              <a:avLst/>
              <a:gdLst/>
              <a:ahLst/>
              <a:cxnLst/>
              <a:rect l="l" t="t" r="r" b="b"/>
              <a:pathLst>
                <a:path w="141" h="141" extrusionOk="0">
                  <a:moveTo>
                    <a:pt x="70" y="1"/>
                  </a:moveTo>
                  <a:lnTo>
                    <a:pt x="24" y="24"/>
                  </a:lnTo>
                  <a:lnTo>
                    <a:pt x="1" y="71"/>
                  </a:lnTo>
                  <a:lnTo>
                    <a:pt x="24" y="140"/>
                  </a:lnTo>
                  <a:lnTo>
                    <a:pt x="117" y="140"/>
                  </a:lnTo>
                  <a:lnTo>
                    <a:pt x="140" y="71"/>
                  </a:lnTo>
                  <a:lnTo>
                    <a:pt x="117" y="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40">
              <a:extLst>
                <a:ext uri="{FF2B5EF4-FFF2-40B4-BE49-F238E27FC236}">
                  <a16:creationId xmlns:a16="http://schemas.microsoft.com/office/drawing/2014/main" id="{D242FC76-A5C2-68FA-1A7B-27336921A821}"/>
                </a:ext>
              </a:extLst>
            </p:cNvPr>
            <p:cNvSpPr/>
            <p:nvPr/>
          </p:nvSpPr>
          <p:spPr>
            <a:xfrm flipH="1">
              <a:off x="-1516672" y="3773286"/>
              <a:ext cx="9836" cy="9836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70" y="1"/>
                  </a:moveTo>
                  <a:lnTo>
                    <a:pt x="47" y="24"/>
                  </a:lnTo>
                  <a:lnTo>
                    <a:pt x="24" y="47"/>
                  </a:lnTo>
                  <a:lnTo>
                    <a:pt x="1" y="94"/>
                  </a:lnTo>
                  <a:lnTo>
                    <a:pt x="24" y="140"/>
                  </a:lnTo>
                  <a:lnTo>
                    <a:pt x="47" y="163"/>
                  </a:lnTo>
                  <a:lnTo>
                    <a:pt x="70" y="187"/>
                  </a:lnTo>
                  <a:lnTo>
                    <a:pt x="117" y="210"/>
                  </a:lnTo>
                  <a:lnTo>
                    <a:pt x="163" y="187"/>
                  </a:lnTo>
                  <a:lnTo>
                    <a:pt x="187" y="163"/>
                  </a:lnTo>
                  <a:lnTo>
                    <a:pt x="210" y="140"/>
                  </a:lnTo>
                  <a:lnTo>
                    <a:pt x="210" y="94"/>
                  </a:lnTo>
                  <a:lnTo>
                    <a:pt x="210" y="47"/>
                  </a:lnTo>
                  <a:lnTo>
                    <a:pt x="187" y="24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40">
              <a:extLst>
                <a:ext uri="{FF2B5EF4-FFF2-40B4-BE49-F238E27FC236}">
                  <a16:creationId xmlns:a16="http://schemas.microsoft.com/office/drawing/2014/main" id="{A4D34BD8-4813-D4C4-7E81-EB670EC57804}"/>
                </a:ext>
              </a:extLst>
            </p:cNvPr>
            <p:cNvSpPr/>
            <p:nvPr/>
          </p:nvSpPr>
          <p:spPr>
            <a:xfrm flipH="1">
              <a:off x="-1933169" y="3768977"/>
              <a:ext cx="214246" cy="429570"/>
            </a:xfrm>
            <a:custGeom>
              <a:avLst/>
              <a:gdLst/>
              <a:ahLst/>
              <a:cxnLst/>
              <a:rect l="l" t="t" r="r" b="b"/>
              <a:pathLst>
                <a:path w="4574" h="9171" extrusionOk="0">
                  <a:moveTo>
                    <a:pt x="697" y="0"/>
                  </a:moveTo>
                  <a:lnTo>
                    <a:pt x="511" y="47"/>
                  </a:lnTo>
                  <a:lnTo>
                    <a:pt x="163" y="139"/>
                  </a:lnTo>
                  <a:lnTo>
                    <a:pt x="0" y="163"/>
                  </a:lnTo>
                  <a:lnTo>
                    <a:pt x="4272" y="9171"/>
                  </a:lnTo>
                  <a:lnTo>
                    <a:pt x="4272" y="8335"/>
                  </a:lnTo>
                  <a:lnTo>
                    <a:pt x="4272" y="7429"/>
                  </a:lnTo>
                  <a:lnTo>
                    <a:pt x="4272" y="7220"/>
                  </a:lnTo>
                  <a:lnTo>
                    <a:pt x="4574" y="7220"/>
                  </a:lnTo>
                  <a:lnTo>
                    <a:pt x="4434" y="6269"/>
                  </a:lnTo>
                  <a:lnTo>
                    <a:pt x="4342" y="5642"/>
                  </a:lnTo>
                  <a:lnTo>
                    <a:pt x="3993" y="510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40">
              <a:extLst>
                <a:ext uri="{FF2B5EF4-FFF2-40B4-BE49-F238E27FC236}">
                  <a16:creationId xmlns:a16="http://schemas.microsoft.com/office/drawing/2014/main" id="{9E2D50FA-C5B2-4112-E4BB-3F4F90E76EBE}"/>
                </a:ext>
              </a:extLst>
            </p:cNvPr>
            <p:cNvSpPr/>
            <p:nvPr/>
          </p:nvSpPr>
          <p:spPr>
            <a:xfrm flipH="1">
              <a:off x="-1786377" y="3710241"/>
              <a:ext cx="325210" cy="87029"/>
            </a:xfrm>
            <a:custGeom>
              <a:avLst/>
              <a:gdLst/>
              <a:ahLst/>
              <a:cxnLst/>
              <a:rect l="l" t="t" r="r" b="b"/>
              <a:pathLst>
                <a:path w="6943" h="1858" extrusionOk="0">
                  <a:moveTo>
                    <a:pt x="6734" y="116"/>
                  </a:moveTo>
                  <a:lnTo>
                    <a:pt x="6780" y="140"/>
                  </a:lnTo>
                  <a:lnTo>
                    <a:pt x="6803" y="186"/>
                  </a:lnTo>
                  <a:lnTo>
                    <a:pt x="6780" y="256"/>
                  </a:lnTo>
                  <a:lnTo>
                    <a:pt x="6687" y="256"/>
                  </a:lnTo>
                  <a:lnTo>
                    <a:pt x="6664" y="186"/>
                  </a:lnTo>
                  <a:lnTo>
                    <a:pt x="6687" y="140"/>
                  </a:lnTo>
                  <a:lnTo>
                    <a:pt x="6734" y="116"/>
                  </a:lnTo>
                  <a:close/>
                  <a:moveTo>
                    <a:pt x="1138" y="1347"/>
                  </a:moveTo>
                  <a:lnTo>
                    <a:pt x="1162" y="1370"/>
                  </a:lnTo>
                  <a:lnTo>
                    <a:pt x="1185" y="1393"/>
                  </a:lnTo>
                  <a:lnTo>
                    <a:pt x="1185" y="1440"/>
                  </a:lnTo>
                  <a:lnTo>
                    <a:pt x="1185" y="1486"/>
                  </a:lnTo>
                  <a:lnTo>
                    <a:pt x="1162" y="1509"/>
                  </a:lnTo>
                  <a:lnTo>
                    <a:pt x="1138" y="1533"/>
                  </a:lnTo>
                  <a:lnTo>
                    <a:pt x="1092" y="1556"/>
                  </a:lnTo>
                  <a:lnTo>
                    <a:pt x="1045" y="1533"/>
                  </a:lnTo>
                  <a:lnTo>
                    <a:pt x="1022" y="1509"/>
                  </a:lnTo>
                  <a:lnTo>
                    <a:pt x="999" y="1486"/>
                  </a:lnTo>
                  <a:lnTo>
                    <a:pt x="976" y="1440"/>
                  </a:lnTo>
                  <a:lnTo>
                    <a:pt x="999" y="1393"/>
                  </a:lnTo>
                  <a:lnTo>
                    <a:pt x="1022" y="1370"/>
                  </a:lnTo>
                  <a:lnTo>
                    <a:pt x="1045" y="1347"/>
                  </a:lnTo>
                  <a:close/>
                  <a:moveTo>
                    <a:pt x="6826" y="0"/>
                  </a:moveTo>
                  <a:lnTo>
                    <a:pt x="6664" y="24"/>
                  </a:lnTo>
                  <a:lnTo>
                    <a:pt x="5457" y="256"/>
                  </a:lnTo>
                  <a:lnTo>
                    <a:pt x="2763" y="743"/>
                  </a:lnTo>
                  <a:lnTo>
                    <a:pt x="767" y="1115"/>
                  </a:lnTo>
                  <a:lnTo>
                    <a:pt x="326" y="1208"/>
                  </a:lnTo>
                  <a:lnTo>
                    <a:pt x="1" y="1277"/>
                  </a:lnTo>
                  <a:lnTo>
                    <a:pt x="47" y="1440"/>
                  </a:lnTo>
                  <a:lnTo>
                    <a:pt x="581" y="1347"/>
                  </a:lnTo>
                  <a:lnTo>
                    <a:pt x="674" y="1533"/>
                  </a:lnTo>
                  <a:lnTo>
                    <a:pt x="720" y="1649"/>
                  </a:lnTo>
                  <a:lnTo>
                    <a:pt x="790" y="1718"/>
                  </a:lnTo>
                  <a:lnTo>
                    <a:pt x="883" y="1788"/>
                  </a:lnTo>
                  <a:lnTo>
                    <a:pt x="976" y="1834"/>
                  </a:lnTo>
                  <a:lnTo>
                    <a:pt x="1115" y="1858"/>
                  </a:lnTo>
                  <a:lnTo>
                    <a:pt x="1208" y="1834"/>
                  </a:lnTo>
                  <a:lnTo>
                    <a:pt x="1324" y="1788"/>
                  </a:lnTo>
                  <a:lnTo>
                    <a:pt x="1417" y="1718"/>
                  </a:lnTo>
                  <a:lnTo>
                    <a:pt x="1487" y="1649"/>
                  </a:lnTo>
                  <a:lnTo>
                    <a:pt x="1579" y="1556"/>
                  </a:lnTo>
                  <a:lnTo>
                    <a:pt x="1695" y="1486"/>
                  </a:lnTo>
                  <a:lnTo>
                    <a:pt x="1951" y="1347"/>
                  </a:lnTo>
                  <a:lnTo>
                    <a:pt x="2276" y="1254"/>
                  </a:lnTo>
                  <a:lnTo>
                    <a:pt x="2601" y="1161"/>
                  </a:lnTo>
                  <a:lnTo>
                    <a:pt x="5364" y="674"/>
                  </a:lnTo>
                  <a:lnTo>
                    <a:pt x="6107" y="534"/>
                  </a:lnTo>
                  <a:lnTo>
                    <a:pt x="6478" y="465"/>
                  </a:lnTo>
                  <a:lnTo>
                    <a:pt x="6896" y="372"/>
                  </a:lnTo>
                  <a:lnTo>
                    <a:pt x="6942" y="302"/>
                  </a:lnTo>
                  <a:lnTo>
                    <a:pt x="6942" y="233"/>
                  </a:lnTo>
                  <a:lnTo>
                    <a:pt x="6942" y="163"/>
                  </a:lnTo>
                  <a:lnTo>
                    <a:pt x="6919" y="93"/>
                  </a:lnTo>
                  <a:lnTo>
                    <a:pt x="6873" y="24"/>
                  </a:lnTo>
                  <a:lnTo>
                    <a:pt x="68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40">
              <a:extLst>
                <a:ext uri="{FF2B5EF4-FFF2-40B4-BE49-F238E27FC236}">
                  <a16:creationId xmlns:a16="http://schemas.microsoft.com/office/drawing/2014/main" id="{63C74670-2CA5-142D-D09D-75D34AB3C5C8}"/>
                </a:ext>
              </a:extLst>
            </p:cNvPr>
            <p:cNvSpPr/>
            <p:nvPr/>
          </p:nvSpPr>
          <p:spPr>
            <a:xfrm flipH="1">
              <a:off x="-1749416" y="3735253"/>
              <a:ext cx="38128" cy="27214"/>
            </a:xfrm>
            <a:custGeom>
              <a:avLst/>
              <a:gdLst/>
              <a:ahLst/>
              <a:cxnLst/>
              <a:rect l="l" t="t" r="r" b="b"/>
              <a:pathLst>
                <a:path w="814" h="581" extrusionOk="0">
                  <a:moveTo>
                    <a:pt x="418" y="163"/>
                  </a:moveTo>
                  <a:lnTo>
                    <a:pt x="465" y="186"/>
                  </a:lnTo>
                  <a:lnTo>
                    <a:pt x="488" y="233"/>
                  </a:lnTo>
                  <a:lnTo>
                    <a:pt x="465" y="302"/>
                  </a:lnTo>
                  <a:lnTo>
                    <a:pt x="372" y="302"/>
                  </a:lnTo>
                  <a:lnTo>
                    <a:pt x="349" y="233"/>
                  </a:lnTo>
                  <a:lnTo>
                    <a:pt x="372" y="186"/>
                  </a:lnTo>
                  <a:lnTo>
                    <a:pt x="418" y="163"/>
                  </a:lnTo>
                  <a:close/>
                  <a:moveTo>
                    <a:pt x="767" y="0"/>
                  </a:moveTo>
                  <a:lnTo>
                    <a:pt x="24" y="140"/>
                  </a:lnTo>
                  <a:lnTo>
                    <a:pt x="1" y="186"/>
                  </a:lnTo>
                  <a:lnTo>
                    <a:pt x="24" y="302"/>
                  </a:lnTo>
                  <a:lnTo>
                    <a:pt x="70" y="395"/>
                  </a:lnTo>
                  <a:lnTo>
                    <a:pt x="140" y="488"/>
                  </a:lnTo>
                  <a:lnTo>
                    <a:pt x="233" y="534"/>
                  </a:lnTo>
                  <a:lnTo>
                    <a:pt x="326" y="581"/>
                  </a:lnTo>
                  <a:lnTo>
                    <a:pt x="395" y="581"/>
                  </a:lnTo>
                  <a:lnTo>
                    <a:pt x="534" y="558"/>
                  </a:lnTo>
                  <a:lnTo>
                    <a:pt x="674" y="488"/>
                  </a:lnTo>
                  <a:lnTo>
                    <a:pt x="720" y="418"/>
                  </a:lnTo>
                  <a:lnTo>
                    <a:pt x="767" y="349"/>
                  </a:lnTo>
                  <a:lnTo>
                    <a:pt x="790" y="279"/>
                  </a:lnTo>
                  <a:lnTo>
                    <a:pt x="813" y="186"/>
                  </a:lnTo>
                  <a:lnTo>
                    <a:pt x="790" y="93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40">
              <a:extLst>
                <a:ext uri="{FF2B5EF4-FFF2-40B4-BE49-F238E27FC236}">
                  <a16:creationId xmlns:a16="http://schemas.microsoft.com/office/drawing/2014/main" id="{3D12591E-CD9A-3AFC-AD33-0F5063AD30D2}"/>
                </a:ext>
              </a:extLst>
            </p:cNvPr>
            <p:cNvSpPr/>
            <p:nvPr/>
          </p:nvSpPr>
          <p:spPr>
            <a:xfrm flipH="1">
              <a:off x="-1745060" y="3758064"/>
              <a:ext cx="23982" cy="17471"/>
            </a:xfrm>
            <a:custGeom>
              <a:avLst/>
              <a:gdLst/>
              <a:ahLst/>
              <a:cxnLst/>
              <a:rect l="l" t="t" r="r" b="b"/>
              <a:pathLst>
                <a:path w="512" h="373" extrusionOk="0">
                  <a:moveTo>
                    <a:pt x="465" y="1"/>
                  </a:moveTo>
                  <a:lnTo>
                    <a:pt x="325" y="71"/>
                  </a:lnTo>
                  <a:lnTo>
                    <a:pt x="186" y="94"/>
                  </a:lnTo>
                  <a:lnTo>
                    <a:pt x="117" y="94"/>
                  </a:lnTo>
                  <a:lnTo>
                    <a:pt x="24" y="47"/>
                  </a:lnTo>
                  <a:lnTo>
                    <a:pt x="0" y="163"/>
                  </a:lnTo>
                  <a:lnTo>
                    <a:pt x="24" y="210"/>
                  </a:lnTo>
                  <a:lnTo>
                    <a:pt x="47" y="280"/>
                  </a:lnTo>
                  <a:lnTo>
                    <a:pt x="70" y="326"/>
                  </a:lnTo>
                  <a:lnTo>
                    <a:pt x="117" y="372"/>
                  </a:lnTo>
                  <a:lnTo>
                    <a:pt x="465" y="280"/>
                  </a:lnTo>
                  <a:lnTo>
                    <a:pt x="488" y="233"/>
                  </a:lnTo>
                  <a:lnTo>
                    <a:pt x="511" y="163"/>
                  </a:lnTo>
                  <a:lnTo>
                    <a:pt x="488" y="71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40">
              <a:extLst>
                <a:ext uri="{FF2B5EF4-FFF2-40B4-BE49-F238E27FC236}">
                  <a16:creationId xmlns:a16="http://schemas.microsoft.com/office/drawing/2014/main" id="{5F1E1709-AD6A-D4D2-CC93-3576930E2364}"/>
                </a:ext>
              </a:extLst>
            </p:cNvPr>
            <p:cNvSpPr/>
            <p:nvPr/>
          </p:nvSpPr>
          <p:spPr>
            <a:xfrm flipH="1">
              <a:off x="-1811385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2" y="465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40">
              <a:extLst>
                <a:ext uri="{FF2B5EF4-FFF2-40B4-BE49-F238E27FC236}">
                  <a16:creationId xmlns:a16="http://schemas.microsoft.com/office/drawing/2014/main" id="{3D5B8773-23A4-10FF-1667-46377A5CDB6F}"/>
                </a:ext>
              </a:extLst>
            </p:cNvPr>
            <p:cNvSpPr/>
            <p:nvPr/>
          </p:nvSpPr>
          <p:spPr>
            <a:xfrm flipH="1">
              <a:off x="-1872276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3" y="46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40">
              <a:extLst>
                <a:ext uri="{FF2B5EF4-FFF2-40B4-BE49-F238E27FC236}">
                  <a16:creationId xmlns:a16="http://schemas.microsoft.com/office/drawing/2014/main" id="{E7DDFE4F-269D-86C1-3DB6-B5C7C4F22070}"/>
                </a:ext>
              </a:extLst>
            </p:cNvPr>
            <p:cNvSpPr/>
            <p:nvPr/>
          </p:nvSpPr>
          <p:spPr>
            <a:xfrm flipH="1">
              <a:off x="-1933167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3" y="46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40">
              <a:extLst>
                <a:ext uri="{FF2B5EF4-FFF2-40B4-BE49-F238E27FC236}">
                  <a16:creationId xmlns:a16="http://schemas.microsoft.com/office/drawing/2014/main" id="{F1C96AB1-3DB7-9A00-0BFF-20FF106C3BE4}"/>
                </a:ext>
              </a:extLst>
            </p:cNvPr>
            <p:cNvSpPr/>
            <p:nvPr/>
          </p:nvSpPr>
          <p:spPr>
            <a:xfrm flipH="1">
              <a:off x="-1994058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3" y="46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40">
              <a:extLst>
                <a:ext uri="{FF2B5EF4-FFF2-40B4-BE49-F238E27FC236}">
                  <a16:creationId xmlns:a16="http://schemas.microsoft.com/office/drawing/2014/main" id="{9E89B69A-9B08-0468-027C-27F66E64C806}"/>
                </a:ext>
              </a:extLst>
            </p:cNvPr>
            <p:cNvSpPr/>
            <p:nvPr/>
          </p:nvSpPr>
          <p:spPr>
            <a:xfrm flipH="1">
              <a:off x="-2054949" y="4081067"/>
              <a:ext cx="44592" cy="21781"/>
            </a:xfrm>
            <a:custGeom>
              <a:avLst/>
              <a:gdLst/>
              <a:ahLst/>
              <a:cxnLst/>
              <a:rect l="l" t="t" r="r" b="b"/>
              <a:pathLst>
                <a:path w="952" h="465" extrusionOk="0">
                  <a:moveTo>
                    <a:pt x="0" y="0"/>
                  </a:moveTo>
                  <a:lnTo>
                    <a:pt x="0" y="465"/>
                  </a:lnTo>
                  <a:lnTo>
                    <a:pt x="952" y="465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40">
              <a:extLst>
                <a:ext uri="{FF2B5EF4-FFF2-40B4-BE49-F238E27FC236}">
                  <a16:creationId xmlns:a16="http://schemas.microsoft.com/office/drawing/2014/main" id="{388E2F52-D35D-57EE-A1E2-434934CD5500}"/>
                </a:ext>
              </a:extLst>
            </p:cNvPr>
            <p:cNvSpPr/>
            <p:nvPr/>
          </p:nvSpPr>
          <p:spPr>
            <a:xfrm flipH="1">
              <a:off x="-2023425" y="3921204"/>
              <a:ext cx="19626" cy="20703"/>
            </a:xfrm>
            <a:custGeom>
              <a:avLst/>
              <a:gdLst/>
              <a:ahLst/>
              <a:cxnLst/>
              <a:rect l="l" t="t" r="r" b="b"/>
              <a:pathLst>
                <a:path w="419" h="442" extrusionOk="0">
                  <a:moveTo>
                    <a:pt x="279" y="0"/>
                  </a:moveTo>
                  <a:lnTo>
                    <a:pt x="210" y="302"/>
                  </a:lnTo>
                  <a:lnTo>
                    <a:pt x="1" y="302"/>
                  </a:lnTo>
                  <a:lnTo>
                    <a:pt x="1" y="442"/>
                  </a:lnTo>
                  <a:lnTo>
                    <a:pt x="419" y="442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40">
              <a:extLst>
                <a:ext uri="{FF2B5EF4-FFF2-40B4-BE49-F238E27FC236}">
                  <a16:creationId xmlns:a16="http://schemas.microsoft.com/office/drawing/2014/main" id="{E2099127-55A6-E854-62DD-AE51452A3A69}"/>
                </a:ext>
              </a:extLst>
            </p:cNvPr>
            <p:cNvSpPr/>
            <p:nvPr/>
          </p:nvSpPr>
          <p:spPr>
            <a:xfrm flipH="1">
              <a:off x="-1989702" y="3995164"/>
              <a:ext cx="52227" cy="7635"/>
            </a:xfrm>
            <a:custGeom>
              <a:avLst/>
              <a:gdLst/>
              <a:ahLst/>
              <a:cxnLst/>
              <a:rect l="l" t="t" r="r" b="b"/>
              <a:pathLst>
                <a:path w="1115" h="163" extrusionOk="0">
                  <a:moveTo>
                    <a:pt x="70" y="0"/>
                  </a:moveTo>
                  <a:lnTo>
                    <a:pt x="24" y="23"/>
                  </a:lnTo>
                  <a:lnTo>
                    <a:pt x="1" y="93"/>
                  </a:lnTo>
                  <a:lnTo>
                    <a:pt x="24" y="139"/>
                  </a:lnTo>
                  <a:lnTo>
                    <a:pt x="70" y="163"/>
                  </a:lnTo>
                  <a:lnTo>
                    <a:pt x="1022" y="163"/>
                  </a:lnTo>
                  <a:lnTo>
                    <a:pt x="1092" y="139"/>
                  </a:lnTo>
                  <a:lnTo>
                    <a:pt x="1115" y="93"/>
                  </a:lnTo>
                  <a:lnTo>
                    <a:pt x="1092" y="23"/>
                  </a:lnTo>
                  <a:lnTo>
                    <a:pt x="10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40">
              <a:extLst>
                <a:ext uri="{FF2B5EF4-FFF2-40B4-BE49-F238E27FC236}">
                  <a16:creationId xmlns:a16="http://schemas.microsoft.com/office/drawing/2014/main" id="{31F67BAC-96CA-1F60-728F-C3741E8CFF3F}"/>
                </a:ext>
              </a:extLst>
            </p:cNvPr>
            <p:cNvSpPr/>
            <p:nvPr/>
          </p:nvSpPr>
          <p:spPr>
            <a:xfrm flipH="1">
              <a:off x="-1956024" y="3962517"/>
              <a:ext cx="45716" cy="9836"/>
            </a:xfrm>
            <a:custGeom>
              <a:avLst/>
              <a:gdLst/>
              <a:ahLst/>
              <a:cxnLst/>
              <a:rect l="l" t="t" r="r" b="b"/>
              <a:pathLst>
                <a:path w="976" h="210" extrusionOk="0">
                  <a:moveTo>
                    <a:pt x="0" y="1"/>
                  </a:moveTo>
                  <a:lnTo>
                    <a:pt x="93" y="210"/>
                  </a:lnTo>
                  <a:lnTo>
                    <a:pt x="975" y="210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rgbClr val="6AA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40">
              <a:extLst>
                <a:ext uri="{FF2B5EF4-FFF2-40B4-BE49-F238E27FC236}">
                  <a16:creationId xmlns:a16="http://schemas.microsoft.com/office/drawing/2014/main" id="{59DEB3CC-23FC-60CF-0F30-3BF995728211}"/>
                </a:ext>
              </a:extLst>
            </p:cNvPr>
            <p:cNvSpPr/>
            <p:nvPr/>
          </p:nvSpPr>
          <p:spPr>
            <a:xfrm flipH="1">
              <a:off x="-1971246" y="3957083"/>
              <a:ext cx="15270" cy="38128"/>
            </a:xfrm>
            <a:custGeom>
              <a:avLst/>
              <a:gdLst/>
              <a:ahLst/>
              <a:cxnLst/>
              <a:rect l="l" t="t" r="r" b="b"/>
              <a:pathLst>
                <a:path w="326" h="814" extrusionOk="0">
                  <a:moveTo>
                    <a:pt x="0" y="1"/>
                  </a:moveTo>
                  <a:lnTo>
                    <a:pt x="0" y="117"/>
                  </a:lnTo>
                  <a:lnTo>
                    <a:pt x="0" y="326"/>
                  </a:lnTo>
                  <a:lnTo>
                    <a:pt x="0" y="813"/>
                  </a:lnTo>
                  <a:lnTo>
                    <a:pt x="325" y="813"/>
                  </a:lnTo>
                  <a:lnTo>
                    <a:pt x="325" y="302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6AA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40">
              <a:extLst>
                <a:ext uri="{FF2B5EF4-FFF2-40B4-BE49-F238E27FC236}">
                  <a16:creationId xmlns:a16="http://schemas.microsoft.com/office/drawing/2014/main" id="{A21F4A9C-A37F-FFE2-6B8E-98F12F8655AE}"/>
                </a:ext>
              </a:extLst>
            </p:cNvPr>
            <p:cNvSpPr/>
            <p:nvPr/>
          </p:nvSpPr>
          <p:spPr>
            <a:xfrm flipH="1">
              <a:off x="-1971244" y="4002748"/>
              <a:ext cx="15196" cy="19631"/>
            </a:xfrm>
            <a:custGeom>
              <a:avLst/>
              <a:gdLst/>
              <a:ahLst/>
              <a:cxnLst/>
              <a:rect l="l" t="t" r="r" b="b"/>
              <a:pathLst>
                <a:path w="233" h="419" extrusionOk="0">
                  <a:moveTo>
                    <a:pt x="1" y="1"/>
                  </a:moveTo>
                  <a:lnTo>
                    <a:pt x="1" y="326"/>
                  </a:lnTo>
                  <a:lnTo>
                    <a:pt x="1" y="419"/>
                  </a:lnTo>
                  <a:lnTo>
                    <a:pt x="233" y="419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6AA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40">
              <a:extLst>
                <a:ext uri="{FF2B5EF4-FFF2-40B4-BE49-F238E27FC236}">
                  <a16:creationId xmlns:a16="http://schemas.microsoft.com/office/drawing/2014/main" id="{522434F4-95A3-72A4-18AD-0F8C645C7DBC}"/>
                </a:ext>
              </a:extLst>
            </p:cNvPr>
            <p:cNvSpPr/>
            <p:nvPr/>
          </p:nvSpPr>
          <p:spPr>
            <a:xfrm flipH="1">
              <a:off x="-1818972" y="3966873"/>
              <a:ext cx="35926" cy="11991"/>
            </a:xfrm>
            <a:custGeom>
              <a:avLst/>
              <a:gdLst/>
              <a:ahLst/>
              <a:cxnLst/>
              <a:rect l="l" t="t" r="r" b="b"/>
              <a:pathLst>
                <a:path w="767" h="256" extrusionOk="0">
                  <a:moveTo>
                    <a:pt x="140" y="0"/>
                  </a:moveTo>
                  <a:lnTo>
                    <a:pt x="94" y="24"/>
                  </a:lnTo>
                  <a:lnTo>
                    <a:pt x="47" y="47"/>
                  </a:lnTo>
                  <a:lnTo>
                    <a:pt x="24" y="70"/>
                  </a:lnTo>
                  <a:lnTo>
                    <a:pt x="1" y="140"/>
                  </a:lnTo>
                  <a:lnTo>
                    <a:pt x="24" y="186"/>
                  </a:lnTo>
                  <a:lnTo>
                    <a:pt x="47" y="209"/>
                  </a:lnTo>
                  <a:lnTo>
                    <a:pt x="94" y="233"/>
                  </a:lnTo>
                  <a:lnTo>
                    <a:pt x="140" y="256"/>
                  </a:lnTo>
                  <a:lnTo>
                    <a:pt x="651" y="256"/>
                  </a:lnTo>
                  <a:lnTo>
                    <a:pt x="697" y="233"/>
                  </a:lnTo>
                  <a:lnTo>
                    <a:pt x="721" y="209"/>
                  </a:lnTo>
                  <a:lnTo>
                    <a:pt x="767" y="186"/>
                  </a:lnTo>
                  <a:lnTo>
                    <a:pt x="767" y="140"/>
                  </a:lnTo>
                  <a:lnTo>
                    <a:pt x="767" y="70"/>
                  </a:lnTo>
                  <a:lnTo>
                    <a:pt x="721" y="47"/>
                  </a:lnTo>
                  <a:lnTo>
                    <a:pt x="697" y="24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40">
              <a:extLst>
                <a:ext uri="{FF2B5EF4-FFF2-40B4-BE49-F238E27FC236}">
                  <a16:creationId xmlns:a16="http://schemas.microsoft.com/office/drawing/2014/main" id="{87CD50FD-39CE-901F-8B35-69127E5367FD}"/>
                </a:ext>
              </a:extLst>
            </p:cNvPr>
            <p:cNvSpPr/>
            <p:nvPr/>
          </p:nvSpPr>
          <p:spPr>
            <a:xfrm flipH="1">
              <a:off x="-1824453" y="3992962"/>
              <a:ext cx="46840" cy="10914"/>
            </a:xfrm>
            <a:custGeom>
              <a:avLst/>
              <a:gdLst/>
              <a:ahLst/>
              <a:cxnLst/>
              <a:rect l="l" t="t" r="r" b="b"/>
              <a:pathLst>
                <a:path w="1000" h="233" extrusionOk="0">
                  <a:moveTo>
                    <a:pt x="1" y="1"/>
                  </a:moveTo>
                  <a:lnTo>
                    <a:pt x="1" y="186"/>
                  </a:lnTo>
                  <a:lnTo>
                    <a:pt x="256" y="233"/>
                  </a:lnTo>
                  <a:lnTo>
                    <a:pt x="744" y="233"/>
                  </a:lnTo>
                  <a:lnTo>
                    <a:pt x="999" y="186"/>
                  </a:lnTo>
                  <a:lnTo>
                    <a:pt x="9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40">
              <a:extLst>
                <a:ext uri="{FF2B5EF4-FFF2-40B4-BE49-F238E27FC236}">
                  <a16:creationId xmlns:a16="http://schemas.microsoft.com/office/drawing/2014/main" id="{398CB545-F0BF-19DD-80AF-5EBDCCAD056E}"/>
                </a:ext>
              </a:extLst>
            </p:cNvPr>
            <p:cNvSpPr/>
            <p:nvPr/>
          </p:nvSpPr>
          <p:spPr>
            <a:xfrm flipH="1">
              <a:off x="-2003848" y="4022330"/>
              <a:ext cx="76162" cy="13115"/>
            </a:xfrm>
            <a:custGeom>
              <a:avLst/>
              <a:gdLst/>
              <a:ahLst/>
              <a:cxnLst/>
              <a:rect l="l" t="t" r="r" b="b"/>
              <a:pathLst>
                <a:path w="1626" h="280" extrusionOk="0">
                  <a:moveTo>
                    <a:pt x="93" y="1"/>
                  </a:moveTo>
                  <a:lnTo>
                    <a:pt x="47" y="24"/>
                  </a:lnTo>
                  <a:lnTo>
                    <a:pt x="24" y="70"/>
                  </a:lnTo>
                  <a:lnTo>
                    <a:pt x="1" y="140"/>
                  </a:lnTo>
                  <a:lnTo>
                    <a:pt x="24" y="186"/>
                  </a:lnTo>
                  <a:lnTo>
                    <a:pt x="47" y="233"/>
                  </a:lnTo>
                  <a:lnTo>
                    <a:pt x="93" y="279"/>
                  </a:lnTo>
                  <a:lnTo>
                    <a:pt x="1626" y="279"/>
                  </a:lnTo>
                  <a:lnTo>
                    <a:pt x="16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40">
              <a:extLst>
                <a:ext uri="{FF2B5EF4-FFF2-40B4-BE49-F238E27FC236}">
                  <a16:creationId xmlns:a16="http://schemas.microsoft.com/office/drawing/2014/main" id="{255A1E40-F58F-7284-6815-C48760925DA8}"/>
                </a:ext>
              </a:extLst>
            </p:cNvPr>
            <p:cNvSpPr/>
            <p:nvPr/>
          </p:nvSpPr>
          <p:spPr>
            <a:xfrm flipH="1">
              <a:off x="-1811384" y="3959238"/>
              <a:ext cx="19626" cy="7682"/>
            </a:xfrm>
            <a:custGeom>
              <a:avLst/>
              <a:gdLst/>
              <a:ahLst/>
              <a:cxnLst/>
              <a:rect l="l" t="t" r="r" b="b"/>
              <a:pathLst>
                <a:path w="419" h="164" extrusionOk="0">
                  <a:moveTo>
                    <a:pt x="1" y="1"/>
                  </a:moveTo>
                  <a:lnTo>
                    <a:pt x="1" y="163"/>
                  </a:lnTo>
                  <a:lnTo>
                    <a:pt x="418" y="163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40">
              <a:extLst>
                <a:ext uri="{FF2B5EF4-FFF2-40B4-BE49-F238E27FC236}">
                  <a16:creationId xmlns:a16="http://schemas.microsoft.com/office/drawing/2014/main" id="{8316C75D-F77F-610E-4E3A-50F2EBFFBFF1}"/>
                </a:ext>
              </a:extLst>
            </p:cNvPr>
            <p:cNvSpPr/>
            <p:nvPr/>
          </p:nvSpPr>
          <p:spPr>
            <a:xfrm flipH="1">
              <a:off x="-1811384" y="3978817"/>
              <a:ext cx="20703" cy="14193"/>
            </a:xfrm>
            <a:custGeom>
              <a:avLst/>
              <a:gdLst/>
              <a:ahLst/>
              <a:cxnLst/>
              <a:rect l="l" t="t" r="r" b="b"/>
              <a:pathLst>
                <a:path w="442" h="303" extrusionOk="0">
                  <a:moveTo>
                    <a:pt x="70" y="1"/>
                  </a:moveTo>
                  <a:lnTo>
                    <a:pt x="0" y="303"/>
                  </a:lnTo>
                  <a:lnTo>
                    <a:pt x="441" y="303"/>
                  </a:lnTo>
                  <a:lnTo>
                    <a:pt x="3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40">
              <a:extLst>
                <a:ext uri="{FF2B5EF4-FFF2-40B4-BE49-F238E27FC236}">
                  <a16:creationId xmlns:a16="http://schemas.microsoft.com/office/drawing/2014/main" id="{A6D8191B-6ACE-EF8A-57C3-CC97A1DF6341}"/>
                </a:ext>
              </a:extLst>
            </p:cNvPr>
            <p:cNvSpPr/>
            <p:nvPr/>
          </p:nvSpPr>
          <p:spPr>
            <a:xfrm flipH="1">
              <a:off x="-1823329" y="4003829"/>
              <a:ext cx="44639" cy="60939"/>
            </a:xfrm>
            <a:custGeom>
              <a:avLst/>
              <a:gdLst/>
              <a:ahLst/>
              <a:cxnLst/>
              <a:rect l="l" t="t" r="r" b="b"/>
              <a:pathLst>
                <a:path w="953" h="1301" extrusionOk="0">
                  <a:moveTo>
                    <a:pt x="233" y="1"/>
                  </a:moveTo>
                  <a:lnTo>
                    <a:pt x="1" y="1301"/>
                  </a:lnTo>
                  <a:lnTo>
                    <a:pt x="953" y="1301"/>
                  </a:lnTo>
                  <a:lnTo>
                    <a:pt x="930" y="1185"/>
                  </a:lnTo>
                  <a:lnTo>
                    <a:pt x="7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40">
              <a:extLst>
                <a:ext uri="{FF2B5EF4-FFF2-40B4-BE49-F238E27FC236}">
                  <a16:creationId xmlns:a16="http://schemas.microsoft.com/office/drawing/2014/main" id="{68766320-D4EF-AA72-6120-2FEB1F2F690A}"/>
                </a:ext>
              </a:extLst>
            </p:cNvPr>
            <p:cNvSpPr/>
            <p:nvPr/>
          </p:nvSpPr>
          <p:spPr>
            <a:xfrm flipH="1">
              <a:off x="-2003847" y="4035398"/>
              <a:ext cx="58737" cy="29369"/>
            </a:xfrm>
            <a:custGeom>
              <a:avLst/>
              <a:gdLst/>
              <a:ahLst/>
              <a:cxnLst/>
              <a:rect l="l" t="t" r="r" b="b"/>
              <a:pathLst>
                <a:path w="1254" h="627" extrusionOk="0">
                  <a:moveTo>
                    <a:pt x="186" y="0"/>
                  </a:moveTo>
                  <a:lnTo>
                    <a:pt x="0" y="627"/>
                  </a:lnTo>
                  <a:lnTo>
                    <a:pt x="1254" y="62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96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40">
              <a:extLst>
                <a:ext uri="{FF2B5EF4-FFF2-40B4-BE49-F238E27FC236}">
                  <a16:creationId xmlns:a16="http://schemas.microsoft.com/office/drawing/2014/main" id="{557F56C0-1752-EE38-4507-11C2AC63D41D}"/>
                </a:ext>
              </a:extLst>
            </p:cNvPr>
            <p:cNvSpPr/>
            <p:nvPr/>
          </p:nvSpPr>
          <p:spPr>
            <a:xfrm flipH="1">
              <a:off x="-2063661" y="3978817"/>
              <a:ext cx="40282" cy="85951"/>
            </a:xfrm>
            <a:custGeom>
              <a:avLst/>
              <a:gdLst/>
              <a:ahLst/>
              <a:cxnLst/>
              <a:rect l="l" t="t" r="r" b="b"/>
              <a:pathLst>
                <a:path w="860" h="1835" extrusionOk="0">
                  <a:moveTo>
                    <a:pt x="419" y="1"/>
                  </a:moveTo>
                  <a:lnTo>
                    <a:pt x="419" y="419"/>
                  </a:lnTo>
                  <a:lnTo>
                    <a:pt x="1" y="419"/>
                  </a:lnTo>
                  <a:lnTo>
                    <a:pt x="1" y="1835"/>
                  </a:lnTo>
                  <a:lnTo>
                    <a:pt x="860" y="1835"/>
                  </a:lnTo>
                  <a:lnTo>
                    <a:pt x="8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40">
              <a:extLst>
                <a:ext uri="{FF2B5EF4-FFF2-40B4-BE49-F238E27FC236}">
                  <a16:creationId xmlns:a16="http://schemas.microsoft.com/office/drawing/2014/main" id="{1D65FC1B-A551-C106-4EC8-2925651D98C9}"/>
                </a:ext>
              </a:extLst>
            </p:cNvPr>
            <p:cNvSpPr/>
            <p:nvPr/>
          </p:nvSpPr>
          <p:spPr>
            <a:xfrm flipH="1">
              <a:off x="-2073455" y="4064720"/>
              <a:ext cx="326287" cy="38128"/>
            </a:xfrm>
            <a:custGeom>
              <a:avLst/>
              <a:gdLst/>
              <a:ahLst/>
              <a:cxnLst/>
              <a:rect l="l" t="t" r="r" b="b"/>
              <a:pathLst>
                <a:path w="6966" h="814" extrusionOk="0">
                  <a:moveTo>
                    <a:pt x="1" y="1"/>
                  </a:moveTo>
                  <a:lnTo>
                    <a:pt x="1" y="814"/>
                  </a:lnTo>
                  <a:lnTo>
                    <a:pt x="419" y="814"/>
                  </a:lnTo>
                  <a:lnTo>
                    <a:pt x="419" y="349"/>
                  </a:lnTo>
                  <a:lnTo>
                    <a:pt x="1370" y="349"/>
                  </a:lnTo>
                  <a:lnTo>
                    <a:pt x="1370" y="814"/>
                  </a:lnTo>
                  <a:lnTo>
                    <a:pt x="1719" y="814"/>
                  </a:lnTo>
                  <a:lnTo>
                    <a:pt x="1719" y="349"/>
                  </a:lnTo>
                  <a:lnTo>
                    <a:pt x="2671" y="349"/>
                  </a:lnTo>
                  <a:lnTo>
                    <a:pt x="2671" y="814"/>
                  </a:lnTo>
                  <a:lnTo>
                    <a:pt x="3019" y="814"/>
                  </a:lnTo>
                  <a:lnTo>
                    <a:pt x="3019" y="349"/>
                  </a:lnTo>
                  <a:lnTo>
                    <a:pt x="3971" y="349"/>
                  </a:lnTo>
                  <a:lnTo>
                    <a:pt x="3971" y="814"/>
                  </a:lnTo>
                  <a:lnTo>
                    <a:pt x="4319" y="814"/>
                  </a:lnTo>
                  <a:lnTo>
                    <a:pt x="4319" y="349"/>
                  </a:lnTo>
                  <a:lnTo>
                    <a:pt x="5271" y="349"/>
                  </a:lnTo>
                  <a:lnTo>
                    <a:pt x="5271" y="814"/>
                  </a:lnTo>
                  <a:lnTo>
                    <a:pt x="5619" y="814"/>
                  </a:lnTo>
                  <a:lnTo>
                    <a:pt x="5619" y="349"/>
                  </a:lnTo>
                  <a:lnTo>
                    <a:pt x="6571" y="349"/>
                  </a:lnTo>
                  <a:lnTo>
                    <a:pt x="6571" y="814"/>
                  </a:lnTo>
                  <a:lnTo>
                    <a:pt x="6966" y="814"/>
                  </a:lnTo>
                  <a:lnTo>
                    <a:pt x="69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40">
              <a:extLst>
                <a:ext uri="{FF2B5EF4-FFF2-40B4-BE49-F238E27FC236}">
                  <a16:creationId xmlns:a16="http://schemas.microsoft.com/office/drawing/2014/main" id="{21C2F176-1400-105A-BE7A-B66588E832A3}"/>
                </a:ext>
              </a:extLst>
            </p:cNvPr>
            <p:cNvSpPr/>
            <p:nvPr/>
          </p:nvSpPr>
          <p:spPr>
            <a:xfrm flipH="1">
              <a:off x="-2121326" y="4102800"/>
              <a:ext cx="425260" cy="19626"/>
            </a:xfrm>
            <a:custGeom>
              <a:avLst/>
              <a:gdLst/>
              <a:ahLst/>
              <a:cxnLst/>
              <a:rect l="l" t="t" r="r" b="b"/>
              <a:pathLst>
                <a:path w="9079" h="419" extrusionOk="0">
                  <a:moveTo>
                    <a:pt x="0" y="1"/>
                  </a:moveTo>
                  <a:lnTo>
                    <a:pt x="0" y="418"/>
                  </a:lnTo>
                  <a:lnTo>
                    <a:pt x="9078" y="418"/>
                  </a:lnTo>
                  <a:lnTo>
                    <a:pt x="90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40">
              <a:extLst>
                <a:ext uri="{FF2B5EF4-FFF2-40B4-BE49-F238E27FC236}">
                  <a16:creationId xmlns:a16="http://schemas.microsoft.com/office/drawing/2014/main" id="{A7E4C9AB-FFCC-40EE-2898-1EAB646B7B9B}"/>
                </a:ext>
              </a:extLst>
            </p:cNvPr>
            <p:cNvSpPr/>
            <p:nvPr/>
          </p:nvSpPr>
          <p:spPr>
            <a:xfrm flipH="1">
              <a:off x="-2112614" y="4122379"/>
              <a:ext cx="407836" cy="30493"/>
            </a:xfrm>
            <a:custGeom>
              <a:avLst/>
              <a:gdLst/>
              <a:ahLst/>
              <a:cxnLst/>
              <a:rect l="l" t="t" r="r" b="b"/>
              <a:pathLst>
                <a:path w="8707" h="651" extrusionOk="0">
                  <a:moveTo>
                    <a:pt x="0" y="0"/>
                  </a:moveTo>
                  <a:lnTo>
                    <a:pt x="140" y="24"/>
                  </a:lnTo>
                  <a:lnTo>
                    <a:pt x="279" y="70"/>
                  </a:lnTo>
                  <a:lnTo>
                    <a:pt x="418" y="93"/>
                  </a:lnTo>
                  <a:lnTo>
                    <a:pt x="604" y="209"/>
                  </a:lnTo>
                  <a:lnTo>
                    <a:pt x="743" y="325"/>
                  </a:lnTo>
                  <a:lnTo>
                    <a:pt x="836" y="442"/>
                  </a:lnTo>
                  <a:lnTo>
                    <a:pt x="882" y="534"/>
                  </a:lnTo>
                  <a:lnTo>
                    <a:pt x="906" y="651"/>
                  </a:lnTo>
                  <a:lnTo>
                    <a:pt x="7778" y="651"/>
                  </a:lnTo>
                  <a:lnTo>
                    <a:pt x="7824" y="534"/>
                  </a:lnTo>
                  <a:lnTo>
                    <a:pt x="7871" y="442"/>
                  </a:lnTo>
                  <a:lnTo>
                    <a:pt x="7964" y="325"/>
                  </a:lnTo>
                  <a:lnTo>
                    <a:pt x="8103" y="209"/>
                  </a:lnTo>
                  <a:lnTo>
                    <a:pt x="8289" y="93"/>
                  </a:lnTo>
                  <a:lnTo>
                    <a:pt x="8405" y="70"/>
                  </a:lnTo>
                  <a:lnTo>
                    <a:pt x="8544" y="24"/>
                  </a:lnTo>
                  <a:lnTo>
                    <a:pt x="87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40">
              <a:extLst>
                <a:ext uri="{FF2B5EF4-FFF2-40B4-BE49-F238E27FC236}">
                  <a16:creationId xmlns:a16="http://schemas.microsoft.com/office/drawing/2014/main" id="{49E4BD90-9E09-4AF4-051A-904BA20B143C}"/>
                </a:ext>
              </a:extLst>
            </p:cNvPr>
            <p:cNvSpPr/>
            <p:nvPr/>
          </p:nvSpPr>
          <p:spPr>
            <a:xfrm flipH="1">
              <a:off x="-2003846" y="4035398"/>
              <a:ext cx="3279" cy="29369"/>
            </a:xfrm>
            <a:custGeom>
              <a:avLst/>
              <a:gdLst/>
              <a:ahLst/>
              <a:cxnLst/>
              <a:rect l="l" t="t" r="r" b="b"/>
              <a:pathLst>
                <a:path w="70" h="627" extrusionOk="0">
                  <a:moveTo>
                    <a:pt x="0" y="0"/>
                  </a:moveTo>
                  <a:lnTo>
                    <a:pt x="47" y="627"/>
                  </a:lnTo>
                  <a:lnTo>
                    <a:pt x="70" y="627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B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40">
              <a:extLst>
                <a:ext uri="{FF2B5EF4-FFF2-40B4-BE49-F238E27FC236}">
                  <a16:creationId xmlns:a16="http://schemas.microsoft.com/office/drawing/2014/main" id="{223B5D6F-916E-2C64-A2F6-4AB42C41BC8B}"/>
                </a:ext>
              </a:extLst>
            </p:cNvPr>
            <p:cNvSpPr/>
            <p:nvPr/>
          </p:nvSpPr>
          <p:spPr>
            <a:xfrm flipH="1">
              <a:off x="-1957101" y="4035398"/>
              <a:ext cx="11991" cy="29369"/>
            </a:xfrm>
            <a:custGeom>
              <a:avLst/>
              <a:gdLst/>
              <a:ahLst/>
              <a:cxnLst/>
              <a:rect l="l" t="t" r="r" b="b"/>
              <a:pathLst>
                <a:path w="256" h="627" extrusionOk="0">
                  <a:moveTo>
                    <a:pt x="186" y="0"/>
                  </a:moveTo>
                  <a:lnTo>
                    <a:pt x="0" y="627"/>
                  </a:lnTo>
                  <a:lnTo>
                    <a:pt x="23" y="627"/>
                  </a:lnTo>
                  <a:lnTo>
                    <a:pt x="163" y="256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7B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40">
              <a:extLst>
                <a:ext uri="{FF2B5EF4-FFF2-40B4-BE49-F238E27FC236}">
                  <a16:creationId xmlns:a16="http://schemas.microsoft.com/office/drawing/2014/main" id="{4FBED88C-E6C4-AC55-FE72-2830CB2DDA05}"/>
                </a:ext>
              </a:extLst>
            </p:cNvPr>
            <p:cNvSpPr/>
            <p:nvPr/>
          </p:nvSpPr>
          <p:spPr>
            <a:xfrm flipH="1">
              <a:off x="-1945159" y="4001674"/>
              <a:ext cx="124032" cy="58784"/>
            </a:xfrm>
            <a:custGeom>
              <a:avLst/>
              <a:gdLst/>
              <a:ahLst/>
              <a:cxnLst/>
              <a:rect l="l" t="t" r="r" b="b"/>
              <a:pathLst>
                <a:path w="2648" h="1255" extrusionOk="0">
                  <a:moveTo>
                    <a:pt x="2624" y="0"/>
                  </a:moveTo>
                  <a:lnTo>
                    <a:pt x="0" y="1208"/>
                  </a:lnTo>
                  <a:lnTo>
                    <a:pt x="24" y="1254"/>
                  </a:lnTo>
                  <a:lnTo>
                    <a:pt x="2647" y="47"/>
                  </a:lnTo>
                  <a:lnTo>
                    <a:pt x="26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40">
              <a:extLst>
                <a:ext uri="{FF2B5EF4-FFF2-40B4-BE49-F238E27FC236}">
                  <a16:creationId xmlns:a16="http://schemas.microsoft.com/office/drawing/2014/main" id="{D0CE85E5-8F5B-8F73-061F-2773C7E5D61C}"/>
                </a:ext>
              </a:extLst>
            </p:cNvPr>
            <p:cNvSpPr/>
            <p:nvPr/>
          </p:nvSpPr>
          <p:spPr>
            <a:xfrm flipH="1">
              <a:off x="-2058227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1" y="1"/>
                  </a:moveTo>
                  <a:lnTo>
                    <a:pt x="1" y="512"/>
                  </a:lnTo>
                  <a:lnTo>
                    <a:pt x="94" y="512"/>
                  </a:lnTo>
                  <a:lnTo>
                    <a:pt x="94" y="94"/>
                  </a:lnTo>
                  <a:lnTo>
                    <a:pt x="953" y="94"/>
                  </a:lnTo>
                  <a:lnTo>
                    <a:pt x="953" y="512"/>
                  </a:lnTo>
                  <a:lnTo>
                    <a:pt x="1069" y="512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40">
              <a:extLst>
                <a:ext uri="{FF2B5EF4-FFF2-40B4-BE49-F238E27FC236}">
                  <a16:creationId xmlns:a16="http://schemas.microsoft.com/office/drawing/2014/main" id="{637270CF-1151-4724-6AF4-48D5B6619AB6}"/>
                </a:ext>
              </a:extLst>
            </p:cNvPr>
            <p:cNvSpPr/>
            <p:nvPr/>
          </p:nvSpPr>
          <p:spPr>
            <a:xfrm flipH="1">
              <a:off x="-1997336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1" y="1"/>
                  </a:moveTo>
                  <a:lnTo>
                    <a:pt x="1" y="512"/>
                  </a:lnTo>
                  <a:lnTo>
                    <a:pt x="93" y="512"/>
                  </a:lnTo>
                  <a:lnTo>
                    <a:pt x="93" y="94"/>
                  </a:lnTo>
                  <a:lnTo>
                    <a:pt x="952" y="94"/>
                  </a:lnTo>
                  <a:lnTo>
                    <a:pt x="952" y="512"/>
                  </a:lnTo>
                  <a:lnTo>
                    <a:pt x="1068" y="51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40">
              <a:extLst>
                <a:ext uri="{FF2B5EF4-FFF2-40B4-BE49-F238E27FC236}">
                  <a16:creationId xmlns:a16="http://schemas.microsoft.com/office/drawing/2014/main" id="{FB77415D-A741-7AAE-E8F0-58B8B7CF71DE}"/>
                </a:ext>
              </a:extLst>
            </p:cNvPr>
            <p:cNvSpPr/>
            <p:nvPr/>
          </p:nvSpPr>
          <p:spPr>
            <a:xfrm flipH="1">
              <a:off x="-1936445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0" y="1"/>
                  </a:moveTo>
                  <a:lnTo>
                    <a:pt x="0" y="512"/>
                  </a:lnTo>
                  <a:lnTo>
                    <a:pt x="93" y="512"/>
                  </a:lnTo>
                  <a:lnTo>
                    <a:pt x="93" y="94"/>
                  </a:lnTo>
                  <a:lnTo>
                    <a:pt x="952" y="94"/>
                  </a:lnTo>
                  <a:lnTo>
                    <a:pt x="952" y="512"/>
                  </a:lnTo>
                  <a:lnTo>
                    <a:pt x="1068" y="51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40">
              <a:extLst>
                <a:ext uri="{FF2B5EF4-FFF2-40B4-BE49-F238E27FC236}">
                  <a16:creationId xmlns:a16="http://schemas.microsoft.com/office/drawing/2014/main" id="{73291556-5C49-8A83-9360-83E721FC3E44}"/>
                </a:ext>
              </a:extLst>
            </p:cNvPr>
            <p:cNvSpPr/>
            <p:nvPr/>
          </p:nvSpPr>
          <p:spPr>
            <a:xfrm flipH="1">
              <a:off x="-1875554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0" y="1"/>
                  </a:moveTo>
                  <a:lnTo>
                    <a:pt x="0" y="512"/>
                  </a:lnTo>
                  <a:lnTo>
                    <a:pt x="93" y="512"/>
                  </a:lnTo>
                  <a:lnTo>
                    <a:pt x="93" y="94"/>
                  </a:lnTo>
                  <a:lnTo>
                    <a:pt x="952" y="94"/>
                  </a:lnTo>
                  <a:lnTo>
                    <a:pt x="952" y="512"/>
                  </a:lnTo>
                  <a:lnTo>
                    <a:pt x="1068" y="51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40">
              <a:extLst>
                <a:ext uri="{FF2B5EF4-FFF2-40B4-BE49-F238E27FC236}">
                  <a16:creationId xmlns:a16="http://schemas.microsoft.com/office/drawing/2014/main" id="{8B16D15A-00EA-7B8E-AC69-30567C9CE16A}"/>
                </a:ext>
              </a:extLst>
            </p:cNvPr>
            <p:cNvSpPr/>
            <p:nvPr/>
          </p:nvSpPr>
          <p:spPr>
            <a:xfrm flipH="1">
              <a:off x="-1814664" y="4078865"/>
              <a:ext cx="51196" cy="23982"/>
            </a:xfrm>
            <a:custGeom>
              <a:avLst/>
              <a:gdLst/>
              <a:ahLst/>
              <a:cxnLst/>
              <a:rect l="l" t="t" r="r" b="b"/>
              <a:pathLst>
                <a:path w="1093" h="512" extrusionOk="0">
                  <a:moveTo>
                    <a:pt x="1" y="1"/>
                  </a:moveTo>
                  <a:lnTo>
                    <a:pt x="1" y="512"/>
                  </a:lnTo>
                  <a:lnTo>
                    <a:pt x="117" y="512"/>
                  </a:lnTo>
                  <a:lnTo>
                    <a:pt x="117" y="94"/>
                  </a:lnTo>
                  <a:lnTo>
                    <a:pt x="976" y="94"/>
                  </a:lnTo>
                  <a:lnTo>
                    <a:pt x="976" y="512"/>
                  </a:lnTo>
                  <a:lnTo>
                    <a:pt x="1092" y="512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40">
              <a:extLst>
                <a:ext uri="{FF2B5EF4-FFF2-40B4-BE49-F238E27FC236}">
                  <a16:creationId xmlns:a16="http://schemas.microsoft.com/office/drawing/2014/main" id="{522EDA52-48D5-6833-B4E1-67DF35366423}"/>
                </a:ext>
              </a:extLst>
            </p:cNvPr>
            <p:cNvSpPr/>
            <p:nvPr/>
          </p:nvSpPr>
          <p:spPr>
            <a:xfrm flipH="1">
              <a:off x="-1871198" y="3900548"/>
              <a:ext cx="5480" cy="164221"/>
            </a:xfrm>
            <a:custGeom>
              <a:avLst/>
              <a:gdLst/>
              <a:ahLst/>
              <a:cxnLst/>
              <a:rect l="l" t="t" r="r" b="b"/>
              <a:pathLst>
                <a:path w="117" h="3506" extrusionOk="0">
                  <a:moveTo>
                    <a:pt x="70" y="0"/>
                  </a:moveTo>
                  <a:lnTo>
                    <a:pt x="0" y="3506"/>
                  </a:lnTo>
                  <a:lnTo>
                    <a:pt x="116" y="3506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40">
              <a:extLst>
                <a:ext uri="{FF2B5EF4-FFF2-40B4-BE49-F238E27FC236}">
                  <a16:creationId xmlns:a16="http://schemas.microsoft.com/office/drawing/2014/main" id="{14534E3F-5CED-8E30-48BF-AADC3757E21B}"/>
                </a:ext>
              </a:extLst>
            </p:cNvPr>
            <p:cNvSpPr/>
            <p:nvPr/>
          </p:nvSpPr>
          <p:spPr>
            <a:xfrm flipH="1">
              <a:off x="-2070176" y="4152824"/>
              <a:ext cx="323009" cy="293640"/>
            </a:xfrm>
            <a:custGeom>
              <a:avLst/>
              <a:gdLst/>
              <a:ahLst/>
              <a:cxnLst/>
              <a:rect l="l" t="t" r="r" b="b"/>
              <a:pathLst>
                <a:path w="6896" h="6269" extrusionOk="0">
                  <a:moveTo>
                    <a:pt x="2020" y="511"/>
                  </a:moveTo>
                  <a:lnTo>
                    <a:pt x="2020" y="976"/>
                  </a:lnTo>
                  <a:lnTo>
                    <a:pt x="1603" y="976"/>
                  </a:lnTo>
                  <a:lnTo>
                    <a:pt x="1603" y="511"/>
                  </a:lnTo>
                  <a:close/>
                  <a:moveTo>
                    <a:pt x="3088" y="511"/>
                  </a:moveTo>
                  <a:lnTo>
                    <a:pt x="3088" y="976"/>
                  </a:lnTo>
                  <a:lnTo>
                    <a:pt x="2671" y="976"/>
                  </a:lnTo>
                  <a:lnTo>
                    <a:pt x="2671" y="511"/>
                  </a:lnTo>
                  <a:close/>
                  <a:moveTo>
                    <a:pt x="4180" y="511"/>
                  </a:moveTo>
                  <a:lnTo>
                    <a:pt x="4180" y="976"/>
                  </a:lnTo>
                  <a:lnTo>
                    <a:pt x="3739" y="976"/>
                  </a:lnTo>
                  <a:lnTo>
                    <a:pt x="3739" y="511"/>
                  </a:lnTo>
                  <a:close/>
                  <a:moveTo>
                    <a:pt x="5248" y="511"/>
                  </a:moveTo>
                  <a:lnTo>
                    <a:pt x="5248" y="976"/>
                  </a:lnTo>
                  <a:lnTo>
                    <a:pt x="4830" y="976"/>
                  </a:lnTo>
                  <a:lnTo>
                    <a:pt x="4830" y="511"/>
                  </a:lnTo>
                  <a:close/>
                  <a:moveTo>
                    <a:pt x="6316" y="511"/>
                  </a:moveTo>
                  <a:lnTo>
                    <a:pt x="6316" y="976"/>
                  </a:lnTo>
                  <a:lnTo>
                    <a:pt x="5898" y="976"/>
                  </a:lnTo>
                  <a:lnTo>
                    <a:pt x="5898" y="511"/>
                  </a:lnTo>
                  <a:close/>
                  <a:moveTo>
                    <a:pt x="3088" y="1974"/>
                  </a:moveTo>
                  <a:lnTo>
                    <a:pt x="3088" y="2438"/>
                  </a:lnTo>
                  <a:lnTo>
                    <a:pt x="2671" y="2438"/>
                  </a:lnTo>
                  <a:lnTo>
                    <a:pt x="2671" y="1974"/>
                  </a:lnTo>
                  <a:close/>
                  <a:moveTo>
                    <a:pt x="4180" y="1974"/>
                  </a:moveTo>
                  <a:lnTo>
                    <a:pt x="4180" y="2438"/>
                  </a:lnTo>
                  <a:lnTo>
                    <a:pt x="3739" y="2438"/>
                  </a:lnTo>
                  <a:lnTo>
                    <a:pt x="3739" y="1974"/>
                  </a:lnTo>
                  <a:close/>
                  <a:moveTo>
                    <a:pt x="5248" y="1974"/>
                  </a:moveTo>
                  <a:lnTo>
                    <a:pt x="5248" y="2438"/>
                  </a:lnTo>
                  <a:lnTo>
                    <a:pt x="4830" y="2438"/>
                  </a:lnTo>
                  <a:lnTo>
                    <a:pt x="4830" y="1974"/>
                  </a:lnTo>
                  <a:close/>
                  <a:moveTo>
                    <a:pt x="1" y="1"/>
                  </a:moveTo>
                  <a:lnTo>
                    <a:pt x="1" y="6246"/>
                  </a:lnTo>
                  <a:lnTo>
                    <a:pt x="6896" y="6269"/>
                  </a:lnTo>
                  <a:lnTo>
                    <a:pt x="68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40">
              <a:extLst>
                <a:ext uri="{FF2B5EF4-FFF2-40B4-BE49-F238E27FC236}">
                  <a16:creationId xmlns:a16="http://schemas.microsoft.com/office/drawing/2014/main" id="{CA96FA5A-2E97-8196-5F98-E4543BA71366}"/>
                </a:ext>
              </a:extLst>
            </p:cNvPr>
            <p:cNvSpPr/>
            <p:nvPr/>
          </p:nvSpPr>
          <p:spPr>
            <a:xfrm flipH="1">
              <a:off x="-1841830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40">
              <a:extLst>
                <a:ext uri="{FF2B5EF4-FFF2-40B4-BE49-F238E27FC236}">
                  <a16:creationId xmlns:a16="http://schemas.microsoft.com/office/drawing/2014/main" id="{98A43899-7D33-6D53-23A7-10C9D487E8E6}"/>
                </a:ext>
              </a:extLst>
            </p:cNvPr>
            <p:cNvSpPr/>
            <p:nvPr/>
          </p:nvSpPr>
          <p:spPr>
            <a:xfrm flipH="1">
              <a:off x="-1789651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0" y="0"/>
                  </a:moveTo>
                  <a:lnTo>
                    <a:pt x="0" y="465"/>
                  </a:lnTo>
                  <a:lnTo>
                    <a:pt x="418" y="465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40">
              <a:extLst>
                <a:ext uri="{FF2B5EF4-FFF2-40B4-BE49-F238E27FC236}">
                  <a16:creationId xmlns:a16="http://schemas.microsoft.com/office/drawing/2014/main" id="{CA6AF22A-C604-FB80-8A16-BA442A240C38}"/>
                </a:ext>
              </a:extLst>
            </p:cNvPr>
            <p:cNvSpPr/>
            <p:nvPr/>
          </p:nvSpPr>
          <p:spPr>
            <a:xfrm flipH="1">
              <a:off x="-1891854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40">
              <a:extLst>
                <a:ext uri="{FF2B5EF4-FFF2-40B4-BE49-F238E27FC236}">
                  <a16:creationId xmlns:a16="http://schemas.microsoft.com/office/drawing/2014/main" id="{71672ABF-4837-7DD2-D01A-38694B32CA40}"/>
                </a:ext>
              </a:extLst>
            </p:cNvPr>
            <p:cNvSpPr/>
            <p:nvPr/>
          </p:nvSpPr>
          <p:spPr>
            <a:xfrm flipH="1">
              <a:off x="-1841830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40">
              <a:extLst>
                <a:ext uri="{FF2B5EF4-FFF2-40B4-BE49-F238E27FC236}">
                  <a16:creationId xmlns:a16="http://schemas.microsoft.com/office/drawing/2014/main" id="{26D68073-4F65-61A8-7171-537E91D1797A}"/>
                </a:ext>
              </a:extLst>
            </p:cNvPr>
            <p:cNvSpPr/>
            <p:nvPr/>
          </p:nvSpPr>
          <p:spPr>
            <a:xfrm flipH="1">
              <a:off x="-1791805" y="4245238"/>
              <a:ext cx="20703" cy="21827"/>
            </a:xfrm>
            <a:custGeom>
              <a:avLst/>
              <a:gdLst/>
              <a:ahLst/>
              <a:cxnLst/>
              <a:rect l="l" t="t" r="r" b="b"/>
              <a:pathLst>
                <a:path w="442" h="466" extrusionOk="0">
                  <a:moveTo>
                    <a:pt x="0" y="1"/>
                  </a:moveTo>
                  <a:lnTo>
                    <a:pt x="0" y="465"/>
                  </a:lnTo>
                  <a:lnTo>
                    <a:pt x="442" y="465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40">
              <a:extLst>
                <a:ext uri="{FF2B5EF4-FFF2-40B4-BE49-F238E27FC236}">
                  <a16:creationId xmlns:a16="http://schemas.microsoft.com/office/drawing/2014/main" id="{57B46F01-8F05-17E4-B183-7B3889715F33}"/>
                </a:ext>
              </a:extLst>
            </p:cNvPr>
            <p:cNvSpPr/>
            <p:nvPr/>
          </p:nvSpPr>
          <p:spPr>
            <a:xfrm flipH="1">
              <a:off x="-1891854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40">
              <a:extLst>
                <a:ext uri="{FF2B5EF4-FFF2-40B4-BE49-F238E27FC236}">
                  <a16:creationId xmlns:a16="http://schemas.microsoft.com/office/drawing/2014/main" id="{AAE8F9E9-56E4-33D2-EEFA-082733E851F2}"/>
                </a:ext>
              </a:extLst>
            </p:cNvPr>
            <p:cNvSpPr/>
            <p:nvPr/>
          </p:nvSpPr>
          <p:spPr>
            <a:xfrm flipH="1">
              <a:off x="-1942956" y="4245238"/>
              <a:ext cx="20703" cy="21827"/>
            </a:xfrm>
            <a:custGeom>
              <a:avLst/>
              <a:gdLst/>
              <a:ahLst/>
              <a:cxnLst/>
              <a:rect l="l" t="t" r="r" b="b"/>
              <a:pathLst>
                <a:path w="442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42" y="465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40">
              <a:extLst>
                <a:ext uri="{FF2B5EF4-FFF2-40B4-BE49-F238E27FC236}">
                  <a16:creationId xmlns:a16="http://schemas.microsoft.com/office/drawing/2014/main" id="{A59D86AD-8A85-B633-8642-907D7A090B26}"/>
                </a:ext>
              </a:extLst>
            </p:cNvPr>
            <p:cNvSpPr/>
            <p:nvPr/>
          </p:nvSpPr>
          <p:spPr>
            <a:xfrm flipH="1">
              <a:off x="-1942956" y="4176759"/>
              <a:ext cx="20703" cy="21781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42" y="465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40">
              <a:extLst>
                <a:ext uri="{FF2B5EF4-FFF2-40B4-BE49-F238E27FC236}">
                  <a16:creationId xmlns:a16="http://schemas.microsoft.com/office/drawing/2014/main" id="{366A8269-03AC-2251-6208-2B83B1027D9F}"/>
                </a:ext>
              </a:extLst>
            </p:cNvPr>
            <p:cNvSpPr/>
            <p:nvPr/>
          </p:nvSpPr>
          <p:spPr>
            <a:xfrm flipH="1">
              <a:off x="-1992980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40">
              <a:extLst>
                <a:ext uri="{FF2B5EF4-FFF2-40B4-BE49-F238E27FC236}">
                  <a16:creationId xmlns:a16="http://schemas.microsoft.com/office/drawing/2014/main" id="{704BF71B-BAD0-8ABE-39FF-5630AA65B63C}"/>
                </a:ext>
              </a:extLst>
            </p:cNvPr>
            <p:cNvSpPr/>
            <p:nvPr/>
          </p:nvSpPr>
          <p:spPr>
            <a:xfrm flipH="1">
              <a:off x="-1992980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40">
              <a:extLst>
                <a:ext uri="{FF2B5EF4-FFF2-40B4-BE49-F238E27FC236}">
                  <a16:creationId xmlns:a16="http://schemas.microsoft.com/office/drawing/2014/main" id="{53E10E19-04B8-5F12-1D77-2AB36501C362}"/>
                </a:ext>
              </a:extLst>
            </p:cNvPr>
            <p:cNvSpPr/>
            <p:nvPr/>
          </p:nvSpPr>
          <p:spPr>
            <a:xfrm flipH="1">
              <a:off x="-2043004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40">
              <a:extLst>
                <a:ext uri="{FF2B5EF4-FFF2-40B4-BE49-F238E27FC236}">
                  <a16:creationId xmlns:a16="http://schemas.microsoft.com/office/drawing/2014/main" id="{D140FB35-3561-071B-9975-F92F0ED3AF04}"/>
                </a:ext>
              </a:extLst>
            </p:cNvPr>
            <p:cNvSpPr/>
            <p:nvPr/>
          </p:nvSpPr>
          <p:spPr>
            <a:xfrm flipH="1">
              <a:off x="-2043004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40">
              <a:extLst>
                <a:ext uri="{FF2B5EF4-FFF2-40B4-BE49-F238E27FC236}">
                  <a16:creationId xmlns:a16="http://schemas.microsoft.com/office/drawing/2014/main" id="{1B1CFE22-B07B-856A-05E8-7FF5303E7E2F}"/>
                </a:ext>
              </a:extLst>
            </p:cNvPr>
            <p:cNvSpPr/>
            <p:nvPr/>
          </p:nvSpPr>
          <p:spPr>
            <a:xfrm flipH="1">
              <a:off x="-2100669" y="4442103"/>
              <a:ext cx="392660" cy="159865"/>
            </a:xfrm>
            <a:custGeom>
              <a:avLst/>
              <a:gdLst/>
              <a:ahLst/>
              <a:cxnLst/>
              <a:rect l="l" t="t" r="r" b="b"/>
              <a:pathLst>
                <a:path w="8383" h="3413" extrusionOk="0">
                  <a:moveTo>
                    <a:pt x="1" y="0"/>
                  </a:moveTo>
                  <a:lnTo>
                    <a:pt x="1" y="3413"/>
                  </a:lnTo>
                  <a:lnTo>
                    <a:pt x="8382" y="3413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40">
              <a:extLst>
                <a:ext uri="{FF2B5EF4-FFF2-40B4-BE49-F238E27FC236}">
                  <a16:creationId xmlns:a16="http://schemas.microsoft.com/office/drawing/2014/main" id="{8FFF9100-9B85-57E8-AAB5-BE14BB467F6F}"/>
                </a:ext>
              </a:extLst>
            </p:cNvPr>
            <p:cNvSpPr/>
            <p:nvPr/>
          </p:nvSpPr>
          <p:spPr>
            <a:xfrm flipH="1">
              <a:off x="-1342713" y="4425756"/>
              <a:ext cx="120754" cy="14193"/>
            </a:xfrm>
            <a:custGeom>
              <a:avLst/>
              <a:gdLst/>
              <a:ahLst/>
              <a:cxnLst/>
              <a:rect l="l" t="t" r="r" b="b"/>
              <a:pathLst>
                <a:path w="2578" h="303" extrusionOk="0">
                  <a:moveTo>
                    <a:pt x="93" y="1"/>
                  </a:moveTo>
                  <a:lnTo>
                    <a:pt x="23" y="47"/>
                  </a:lnTo>
                  <a:lnTo>
                    <a:pt x="0" y="94"/>
                  </a:lnTo>
                  <a:lnTo>
                    <a:pt x="0" y="140"/>
                  </a:lnTo>
                  <a:lnTo>
                    <a:pt x="0" y="210"/>
                  </a:lnTo>
                  <a:lnTo>
                    <a:pt x="23" y="256"/>
                  </a:lnTo>
                  <a:lnTo>
                    <a:pt x="93" y="303"/>
                  </a:lnTo>
                  <a:lnTo>
                    <a:pt x="2484" y="303"/>
                  </a:lnTo>
                  <a:lnTo>
                    <a:pt x="2531" y="256"/>
                  </a:lnTo>
                  <a:lnTo>
                    <a:pt x="2577" y="210"/>
                  </a:lnTo>
                  <a:lnTo>
                    <a:pt x="2577" y="140"/>
                  </a:lnTo>
                  <a:lnTo>
                    <a:pt x="2577" y="94"/>
                  </a:lnTo>
                  <a:lnTo>
                    <a:pt x="2531" y="47"/>
                  </a:lnTo>
                  <a:lnTo>
                    <a:pt x="24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40">
              <a:extLst>
                <a:ext uri="{FF2B5EF4-FFF2-40B4-BE49-F238E27FC236}">
                  <a16:creationId xmlns:a16="http://schemas.microsoft.com/office/drawing/2014/main" id="{FC64EF89-D485-AF6E-6081-34742D51A6C8}"/>
                </a:ext>
              </a:extLst>
            </p:cNvPr>
            <p:cNvSpPr/>
            <p:nvPr/>
          </p:nvSpPr>
          <p:spPr>
            <a:xfrm flipH="1">
              <a:off x="-1253530" y="4425756"/>
              <a:ext cx="94664" cy="168624"/>
            </a:xfrm>
            <a:custGeom>
              <a:avLst/>
              <a:gdLst/>
              <a:ahLst/>
              <a:cxnLst/>
              <a:rect l="l" t="t" r="r" b="b"/>
              <a:pathLst>
                <a:path w="2021" h="3600" extrusionOk="0">
                  <a:moveTo>
                    <a:pt x="0" y="1"/>
                  </a:moveTo>
                  <a:lnTo>
                    <a:pt x="0" y="3599"/>
                  </a:lnTo>
                  <a:lnTo>
                    <a:pt x="2020" y="3599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40">
              <a:extLst>
                <a:ext uri="{FF2B5EF4-FFF2-40B4-BE49-F238E27FC236}">
                  <a16:creationId xmlns:a16="http://schemas.microsoft.com/office/drawing/2014/main" id="{95B698D4-D889-5AE1-AD55-AA29FC14C6CF}"/>
                </a:ext>
              </a:extLst>
            </p:cNvPr>
            <p:cNvSpPr/>
            <p:nvPr/>
          </p:nvSpPr>
          <p:spPr>
            <a:xfrm flipH="1">
              <a:off x="-1253530" y="4425756"/>
              <a:ext cx="94664" cy="168624"/>
            </a:xfrm>
            <a:custGeom>
              <a:avLst/>
              <a:gdLst/>
              <a:ahLst/>
              <a:cxnLst/>
              <a:rect l="l" t="t" r="r" b="b"/>
              <a:pathLst>
                <a:path w="2021" h="3600" fill="none" extrusionOk="0">
                  <a:moveTo>
                    <a:pt x="2020" y="3599"/>
                  </a:moveTo>
                  <a:lnTo>
                    <a:pt x="0" y="3599"/>
                  </a:lnTo>
                  <a:lnTo>
                    <a:pt x="0" y="1"/>
                  </a:lnTo>
                  <a:lnTo>
                    <a:pt x="2020" y="1"/>
                  </a:lnTo>
                  <a:lnTo>
                    <a:pt x="2020" y="35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40">
              <a:extLst>
                <a:ext uri="{FF2B5EF4-FFF2-40B4-BE49-F238E27FC236}">
                  <a16:creationId xmlns:a16="http://schemas.microsoft.com/office/drawing/2014/main" id="{976E23F9-2907-34D7-F119-B1E9BB504678}"/>
                </a:ext>
              </a:extLst>
            </p:cNvPr>
            <p:cNvSpPr/>
            <p:nvPr/>
          </p:nvSpPr>
          <p:spPr>
            <a:xfrm flipH="1">
              <a:off x="-777759" y="4425756"/>
              <a:ext cx="121831" cy="14193"/>
            </a:xfrm>
            <a:custGeom>
              <a:avLst/>
              <a:gdLst/>
              <a:ahLst/>
              <a:cxnLst/>
              <a:rect l="l" t="t" r="r" b="b"/>
              <a:pathLst>
                <a:path w="2601" h="303" extrusionOk="0">
                  <a:moveTo>
                    <a:pt x="93" y="1"/>
                  </a:moveTo>
                  <a:lnTo>
                    <a:pt x="47" y="47"/>
                  </a:lnTo>
                  <a:lnTo>
                    <a:pt x="23" y="94"/>
                  </a:lnTo>
                  <a:lnTo>
                    <a:pt x="0" y="140"/>
                  </a:lnTo>
                  <a:lnTo>
                    <a:pt x="23" y="210"/>
                  </a:lnTo>
                  <a:lnTo>
                    <a:pt x="47" y="256"/>
                  </a:lnTo>
                  <a:lnTo>
                    <a:pt x="93" y="303"/>
                  </a:lnTo>
                  <a:lnTo>
                    <a:pt x="2508" y="303"/>
                  </a:lnTo>
                  <a:lnTo>
                    <a:pt x="2554" y="256"/>
                  </a:lnTo>
                  <a:lnTo>
                    <a:pt x="2577" y="210"/>
                  </a:lnTo>
                  <a:lnTo>
                    <a:pt x="2600" y="140"/>
                  </a:lnTo>
                  <a:lnTo>
                    <a:pt x="2577" y="94"/>
                  </a:lnTo>
                  <a:lnTo>
                    <a:pt x="2554" y="47"/>
                  </a:lnTo>
                  <a:lnTo>
                    <a:pt x="25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40">
              <a:extLst>
                <a:ext uri="{FF2B5EF4-FFF2-40B4-BE49-F238E27FC236}">
                  <a16:creationId xmlns:a16="http://schemas.microsoft.com/office/drawing/2014/main" id="{996E3A3C-AED8-204A-D48B-9078B74D30B1}"/>
                </a:ext>
              </a:extLst>
            </p:cNvPr>
            <p:cNvSpPr/>
            <p:nvPr/>
          </p:nvSpPr>
          <p:spPr>
            <a:xfrm flipH="1">
              <a:off x="-760333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40">
              <a:extLst>
                <a:ext uri="{FF2B5EF4-FFF2-40B4-BE49-F238E27FC236}">
                  <a16:creationId xmlns:a16="http://schemas.microsoft.com/office/drawing/2014/main" id="{B5247FEB-A6D3-B5AF-E434-A5DFEC8CE3B9}"/>
                </a:ext>
              </a:extLst>
            </p:cNvPr>
            <p:cNvSpPr/>
            <p:nvPr/>
          </p:nvSpPr>
          <p:spPr>
            <a:xfrm flipH="1">
              <a:off x="-673353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40">
              <a:extLst>
                <a:ext uri="{FF2B5EF4-FFF2-40B4-BE49-F238E27FC236}">
                  <a16:creationId xmlns:a16="http://schemas.microsoft.com/office/drawing/2014/main" id="{2D77456F-65C1-EE4C-1971-4E2363EE7DCE}"/>
                </a:ext>
              </a:extLst>
            </p:cNvPr>
            <p:cNvSpPr/>
            <p:nvPr/>
          </p:nvSpPr>
          <p:spPr>
            <a:xfrm flipH="1">
              <a:off x="-703798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40">
              <a:extLst>
                <a:ext uri="{FF2B5EF4-FFF2-40B4-BE49-F238E27FC236}">
                  <a16:creationId xmlns:a16="http://schemas.microsoft.com/office/drawing/2014/main" id="{8C5ABCC5-1A66-9E77-90F2-6B8E38C0C3F1}"/>
                </a:ext>
              </a:extLst>
            </p:cNvPr>
            <p:cNvSpPr/>
            <p:nvPr/>
          </p:nvSpPr>
          <p:spPr>
            <a:xfrm flipH="1">
              <a:off x="-728810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40">
              <a:extLst>
                <a:ext uri="{FF2B5EF4-FFF2-40B4-BE49-F238E27FC236}">
                  <a16:creationId xmlns:a16="http://schemas.microsoft.com/office/drawing/2014/main" id="{B063FB7B-02A8-363B-00B6-47C25393CBE6}"/>
                </a:ext>
              </a:extLst>
            </p:cNvPr>
            <p:cNvSpPr/>
            <p:nvPr/>
          </p:nvSpPr>
          <p:spPr>
            <a:xfrm flipH="1">
              <a:off x="-787013" y="4528006"/>
              <a:ext cx="159912" cy="66372"/>
            </a:xfrm>
            <a:custGeom>
              <a:avLst/>
              <a:gdLst/>
              <a:ahLst/>
              <a:cxnLst/>
              <a:rect l="l" t="t" r="r" b="b"/>
              <a:pathLst>
                <a:path w="3414" h="1417" extrusionOk="0">
                  <a:moveTo>
                    <a:pt x="1" y="0"/>
                  </a:moveTo>
                  <a:lnTo>
                    <a:pt x="1" y="1416"/>
                  </a:lnTo>
                  <a:lnTo>
                    <a:pt x="3413" y="1416"/>
                  </a:lnTo>
                  <a:lnTo>
                    <a:pt x="34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40">
              <a:extLst>
                <a:ext uri="{FF2B5EF4-FFF2-40B4-BE49-F238E27FC236}">
                  <a16:creationId xmlns:a16="http://schemas.microsoft.com/office/drawing/2014/main" id="{C201D69D-5D14-4CB4-2D1F-25A6A7DAE0BA}"/>
                </a:ext>
              </a:extLst>
            </p:cNvPr>
            <p:cNvSpPr/>
            <p:nvPr/>
          </p:nvSpPr>
          <p:spPr>
            <a:xfrm flipH="1">
              <a:off x="-787013" y="4528006"/>
              <a:ext cx="159912" cy="66372"/>
            </a:xfrm>
            <a:custGeom>
              <a:avLst/>
              <a:gdLst/>
              <a:ahLst/>
              <a:cxnLst/>
              <a:rect l="l" t="t" r="r" b="b"/>
              <a:pathLst>
                <a:path w="3414" h="1417" fill="none" extrusionOk="0">
                  <a:moveTo>
                    <a:pt x="3413" y="1416"/>
                  </a:moveTo>
                  <a:lnTo>
                    <a:pt x="1" y="1416"/>
                  </a:lnTo>
                  <a:lnTo>
                    <a:pt x="1" y="0"/>
                  </a:lnTo>
                  <a:lnTo>
                    <a:pt x="3413" y="0"/>
                  </a:lnTo>
                  <a:lnTo>
                    <a:pt x="3413" y="14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40">
              <a:extLst>
                <a:ext uri="{FF2B5EF4-FFF2-40B4-BE49-F238E27FC236}">
                  <a16:creationId xmlns:a16="http://schemas.microsoft.com/office/drawing/2014/main" id="{E4569F60-F32D-C3E7-6AF8-C48E9AD0C9FE}"/>
                </a:ext>
              </a:extLst>
            </p:cNvPr>
            <p:cNvSpPr/>
            <p:nvPr/>
          </p:nvSpPr>
          <p:spPr>
            <a:xfrm flipH="1">
              <a:off x="-922943" y="4425756"/>
              <a:ext cx="120754" cy="14193"/>
            </a:xfrm>
            <a:custGeom>
              <a:avLst/>
              <a:gdLst/>
              <a:ahLst/>
              <a:cxnLst/>
              <a:rect l="l" t="t" r="r" b="b"/>
              <a:pathLst>
                <a:path w="2578" h="303" extrusionOk="0">
                  <a:moveTo>
                    <a:pt x="93" y="1"/>
                  </a:moveTo>
                  <a:lnTo>
                    <a:pt x="47" y="47"/>
                  </a:lnTo>
                  <a:lnTo>
                    <a:pt x="0" y="94"/>
                  </a:lnTo>
                  <a:lnTo>
                    <a:pt x="0" y="140"/>
                  </a:lnTo>
                  <a:lnTo>
                    <a:pt x="0" y="210"/>
                  </a:lnTo>
                  <a:lnTo>
                    <a:pt x="47" y="256"/>
                  </a:lnTo>
                  <a:lnTo>
                    <a:pt x="93" y="303"/>
                  </a:lnTo>
                  <a:lnTo>
                    <a:pt x="2485" y="303"/>
                  </a:lnTo>
                  <a:lnTo>
                    <a:pt x="2531" y="256"/>
                  </a:lnTo>
                  <a:lnTo>
                    <a:pt x="2578" y="210"/>
                  </a:lnTo>
                  <a:lnTo>
                    <a:pt x="2578" y="140"/>
                  </a:lnTo>
                  <a:lnTo>
                    <a:pt x="2578" y="94"/>
                  </a:lnTo>
                  <a:lnTo>
                    <a:pt x="2531" y="47"/>
                  </a:lnTo>
                  <a:lnTo>
                    <a:pt x="24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40">
              <a:extLst>
                <a:ext uri="{FF2B5EF4-FFF2-40B4-BE49-F238E27FC236}">
                  <a16:creationId xmlns:a16="http://schemas.microsoft.com/office/drawing/2014/main" id="{93FA9802-8E9C-36F5-6E22-4A599C9B2CD9}"/>
                </a:ext>
              </a:extLst>
            </p:cNvPr>
            <p:cNvSpPr/>
            <p:nvPr/>
          </p:nvSpPr>
          <p:spPr>
            <a:xfrm flipH="1">
              <a:off x="-906641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0" y="1"/>
                  </a:moveTo>
                  <a:lnTo>
                    <a:pt x="0" y="628"/>
                  </a:lnTo>
                  <a:lnTo>
                    <a:pt x="116" y="628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40">
              <a:extLst>
                <a:ext uri="{FF2B5EF4-FFF2-40B4-BE49-F238E27FC236}">
                  <a16:creationId xmlns:a16="http://schemas.microsoft.com/office/drawing/2014/main" id="{240E1C50-07C6-41EF-90D0-2BF86F3BD767}"/>
                </a:ext>
              </a:extLst>
            </p:cNvPr>
            <p:cNvSpPr/>
            <p:nvPr/>
          </p:nvSpPr>
          <p:spPr>
            <a:xfrm flipH="1">
              <a:off x="-818537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1" y="1"/>
                  </a:moveTo>
                  <a:lnTo>
                    <a:pt x="1" y="628"/>
                  </a:lnTo>
                  <a:lnTo>
                    <a:pt x="117" y="628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40">
              <a:extLst>
                <a:ext uri="{FF2B5EF4-FFF2-40B4-BE49-F238E27FC236}">
                  <a16:creationId xmlns:a16="http://schemas.microsoft.com/office/drawing/2014/main" id="{92636C4A-D174-F4D1-400F-9A380BECA814}"/>
                </a:ext>
              </a:extLst>
            </p:cNvPr>
            <p:cNvSpPr/>
            <p:nvPr/>
          </p:nvSpPr>
          <p:spPr>
            <a:xfrm flipH="1">
              <a:off x="-850059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1" y="1"/>
                  </a:moveTo>
                  <a:lnTo>
                    <a:pt x="1" y="628"/>
                  </a:lnTo>
                  <a:lnTo>
                    <a:pt x="117" y="628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40">
              <a:extLst>
                <a:ext uri="{FF2B5EF4-FFF2-40B4-BE49-F238E27FC236}">
                  <a16:creationId xmlns:a16="http://schemas.microsoft.com/office/drawing/2014/main" id="{8481CDF9-B146-8278-C4A9-3A58F8A70C75}"/>
                </a:ext>
              </a:extLst>
            </p:cNvPr>
            <p:cNvSpPr/>
            <p:nvPr/>
          </p:nvSpPr>
          <p:spPr>
            <a:xfrm flipH="1">
              <a:off x="-873994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1" y="1"/>
                  </a:moveTo>
                  <a:lnTo>
                    <a:pt x="1" y="628"/>
                  </a:lnTo>
                  <a:lnTo>
                    <a:pt x="117" y="628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40">
              <a:extLst>
                <a:ext uri="{FF2B5EF4-FFF2-40B4-BE49-F238E27FC236}">
                  <a16:creationId xmlns:a16="http://schemas.microsoft.com/office/drawing/2014/main" id="{E55DEE05-02F5-954B-780E-2A706EE436DE}"/>
                </a:ext>
              </a:extLst>
            </p:cNvPr>
            <p:cNvSpPr/>
            <p:nvPr/>
          </p:nvSpPr>
          <p:spPr>
            <a:xfrm flipH="1">
              <a:off x="-516233" y="4199570"/>
              <a:ext cx="33772" cy="55505"/>
            </a:xfrm>
            <a:custGeom>
              <a:avLst/>
              <a:gdLst/>
              <a:ahLst/>
              <a:cxnLst/>
              <a:rect l="l" t="t" r="r" b="b"/>
              <a:pathLst>
                <a:path w="721" h="1185" extrusionOk="0">
                  <a:moveTo>
                    <a:pt x="349" y="1"/>
                  </a:moveTo>
                  <a:lnTo>
                    <a:pt x="1" y="24"/>
                  </a:lnTo>
                  <a:lnTo>
                    <a:pt x="1" y="1185"/>
                  </a:lnTo>
                  <a:lnTo>
                    <a:pt x="488" y="1185"/>
                  </a:lnTo>
                  <a:lnTo>
                    <a:pt x="628" y="1162"/>
                  </a:lnTo>
                  <a:lnTo>
                    <a:pt x="674" y="1138"/>
                  </a:lnTo>
                  <a:lnTo>
                    <a:pt x="720" y="1092"/>
                  </a:lnTo>
                  <a:lnTo>
                    <a:pt x="720" y="1046"/>
                  </a:lnTo>
                  <a:lnTo>
                    <a:pt x="720" y="976"/>
                  </a:lnTo>
                  <a:lnTo>
                    <a:pt x="697" y="721"/>
                  </a:lnTo>
                  <a:lnTo>
                    <a:pt x="674" y="372"/>
                  </a:lnTo>
                  <a:lnTo>
                    <a:pt x="674" y="187"/>
                  </a:lnTo>
                  <a:lnTo>
                    <a:pt x="697" y="70"/>
                  </a:lnTo>
                  <a:lnTo>
                    <a:pt x="697" y="47"/>
                  </a:lnTo>
                  <a:lnTo>
                    <a:pt x="674" y="24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40">
              <a:extLst>
                <a:ext uri="{FF2B5EF4-FFF2-40B4-BE49-F238E27FC236}">
                  <a16:creationId xmlns:a16="http://schemas.microsoft.com/office/drawing/2014/main" id="{C15C3AF2-A0D3-F6FA-E3F5-6FE7ADB4AD5D}"/>
                </a:ext>
              </a:extLst>
            </p:cNvPr>
            <p:cNvSpPr/>
            <p:nvPr/>
          </p:nvSpPr>
          <p:spPr>
            <a:xfrm flipH="1">
              <a:off x="-540168" y="4208282"/>
              <a:ext cx="42484" cy="54428"/>
            </a:xfrm>
            <a:custGeom>
              <a:avLst/>
              <a:gdLst/>
              <a:ahLst/>
              <a:cxnLst/>
              <a:rect l="l" t="t" r="r" b="b"/>
              <a:pathLst>
                <a:path w="907" h="1162" extrusionOk="0">
                  <a:moveTo>
                    <a:pt x="349" y="1"/>
                  </a:moveTo>
                  <a:lnTo>
                    <a:pt x="349" y="186"/>
                  </a:lnTo>
                  <a:lnTo>
                    <a:pt x="372" y="535"/>
                  </a:lnTo>
                  <a:lnTo>
                    <a:pt x="395" y="790"/>
                  </a:lnTo>
                  <a:lnTo>
                    <a:pt x="395" y="860"/>
                  </a:lnTo>
                  <a:lnTo>
                    <a:pt x="395" y="906"/>
                  </a:lnTo>
                  <a:lnTo>
                    <a:pt x="349" y="952"/>
                  </a:lnTo>
                  <a:lnTo>
                    <a:pt x="303" y="976"/>
                  </a:lnTo>
                  <a:lnTo>
                    <a:pt x="163" y="999"/>
                  </a:lnTo>
                  <a:lnTo>
                    <a:pt x="1" y="999"/>
                  </a:lnTo>
                  <a:lnTo>
                    <a:pt x="1" y="1069"/>
                  </a:lnTo>
                  <a:lnTo>
                    <a:pt x="1" y="1092"/>
                  </a:lnTo>
                  <a:lnTo>
                    <a:pt x="47" y="1115"/>
                  </a:lnTo>
                  <a:lnTo>
                    <a:pt x="256" y="1138"/>
                  </a:lnTo>
                  <a:lnTo>
                    <a:pt x="419" y="1161"/>
                  </a:lnTo>
                  <a:lnTo>
                    <a:pt x="697" y="1138"/>
                  </a:lnTo>
                  <a:lnTo>
                    <a:pt x="860" y="1115"/>
                  </a:lnTo>
                  <a:lnTo>
                    <a:pt x="906" y="1092"/>
                  </a:lnTo>
                  <a:lnTo>
                    <a:pt x="860" y="1022"/>
                  </a:lnTo>
                  <a:lnTo>
                    <a:pt x="837" y="929"/>
                  </a:lnTo>
                  <a:lnTo>
                    <a:pt x="813" y="836"/>
                  </a:lnTo>
                  <a:lnTo>
                    <a:pt x="813" y="720"/>
                  </a:lnTo>
                  <a:lnTo>
                    <a:pt x="813" y="488"/>
                  </a:lnTo>
                  <a:lnTo>
                    <a:pt x="883" y="302"/>
                  </a:lnTo>
                  <a:lnTo>
                    <a:pt x="906" y="163"/>
                  </a:lnTo>
                  <a:lnTo>
                    <a:pt x="906" y="70"/>
                  </a:lnTo>
                  <a:lnTo>
                    <a:pt x="883" y="24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40">
              <a:extLst>
                <a:ext uri="{FF2B5EF4-FFF2-40B4-BE49-F238E27FC236}">
                  <a16:creationId xmlns:a16="http://schemas.microsoft.com/office/drawing/2014/main" id="{82F9781D-2C96-E5BC-7F76-F52164DBF948}"/>
                </a:ext>
              </a:extLst>
            </p:cNvPr>
            <p:cNvSpPr/>
            <p:nvPr/>
          </p:nvSpPr>
          <p:spPr>
            <a:xfrm flipH="1">
              <a:off x="-1527538" y="4581263"/>
              <a:ext cx="9836" cy="9836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1" y="1"/>
                  </a:moveTo>
                  <a:lnTo>
                    <a:pt x="1" y="210"/>
                  </a:lnTo>
                  <a:lnTo>
                    <a:pt x="210" y="2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6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40">
              <a:extLst>
                <a:ext uri="{FF2B5EF4-FFF2-40B4-BE49-F238E27FC236}">
                  <a16:creationId xmlns:a16="http://schemas.microsoft.com/office/drawing/2014/main" id="{E6ACB0D2-DFBB-00E8-61AF-279255C3CE3D}"/>
                </a:ext>
              </a:extLst>
            </p:cNvPr>
            <p:cNvSpPr/>
            <p:nvPr/>
          </p:nvSpPr>
          <p:spPr>
            <a:xfrm flipH="1">
              <a:off x="-1527538" y="4581263"/>
              <a:ext cx="9836" cy="9836"/>
            </a:xfrm>
            <a:custGeom>
              <a:avLst/>
              <a:gdLst/>
              <a:ahLst/>
              <a:cxnLst/>
              <a:rect l="l" t="t" r="r" b="b"/>
              <a:pathLst>
                <a:path w="210" h="210" fill="none" extrusionOk="0">
                  <a:moveTo>
                    <a:pt x="1" y="1"/>
                  </a:moveTo>
                  <a:lnTo>
                    <a:pt x="1" y="210"/>
                  </a:lnTo>
                  <a:lnTo>
                    <a:pt x="1" y="210"/>
                  </a:lnTo>
                  <a:lnTo>
                    <a:pt x="210" y="21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40">
              <a:extLst>
                <a:ext uri="{FF2B5EF4-FFF2-40B4-BE49-F238E27FC236}">
                  <a16:creationId xmlns:a16="http://schemas.microsoft.com/office/drawing/2014/main" id="{3799636A-4EB5-04F5-EE7D-ECE729BC7DB5}"/>
                </a:ext>
              </a:extLst>
            </p:cNvPr>
            <p:cNvSpPr/>
            <p:nvPr/>
          </p:nvSpPr>
          <p:spPr>
            <a:xfrm flipH="1">
              <a:off x="-417267" y="4488849"/>
              <a:ext cx="311064" cy="10914"/>
            </a:xfrm>
            <a:custGeom>
              <a:avLst/>
              <a:gdLst/>
              <a:ahLst/>
              <a:cxnLst/>
              <a:rect l="l" t="t" r="r" b="b"/>
              <a:pathLst>
                <a:path w="6641" h="233" extrusionOk="0">
                  <a:moveTo>
                    <a:pt x="117" y="0"/>
                  </a:moveTo>
                  <a:lnTo>
                    <a:pt x="70" y="24"/>
                  </a:lnTo>
                  <a:lnTo>
                    <a:pt x="24" y="47"/>
                  </a:lnTo>
                  <a:lnTo>
                    <a:pt x="1" y="70"/>
                  </a:lnTo>
                  <a:lnTo>
                    <a:pt x="1" y="116"/>
                  </a:lnTo>
                  <a:lnTo>
                    <a:pt x="1" y="163"/>
                  </a:lnTo>
                  <a:lnTo>
                    <a:pt x="24" y="209"/>
                  </a:lnTo>
                  <a:lnTo>
                    <a:pt x="70" y="233"/>
                  </a:lnTo>
                  <a:lnTo>
                    <a:pt x="6571" y="233"/>
                  </a:lnTo>
                  <a:lnTo>
                    <a:pt x="6618" y="209"/>
                  </a:lnTo>
                  <a:lnTo>
                    <a:pt x="6641" y="163"/>
                  </a:lnTo>
                  <a:lnTo>
                    <a:pt x="6641" y="116"/>
                  </a:lnTo>
                  <a:lnTo>
                    <a:pt x="6641" y="70"/>
                  </a:lnTo>
                  <a:lnTo>
                    <a:pt x="6618" y="47"/>
                  </a:lnTo>
                  <a:lnTo>
                    <a:pt x="6571" y="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40">
              <a:extLst>
                <a:ext uri="{FF2B5EF4-FFF2-40B4-BE49-F238E27FC236}">
                  <a16:creationId xmlns:a16="http://schemas.microsoft.com/office/drawing/2014/main" id="{C64F5308-ABD9-D7F8-2AC5-4A3871B873F3}"/>
                </a:ext>
              </a:extLst>
            </p:cNvPr>
            <p:cNvSpPr/>
            <p:nvPr/>
          </p:nvSpPr>
          <p:spPr>
            <a:xfrm flipH="1">
              <a:off x="-486865" y="4179991"/>
              <a:ext cx="14193" cy="105531"/>
            </a:xfrm>
            <a:custGeom>
              <a:avLst/>
              <a:gdLst/>
              <a:ahLst/>
              <a:cxnLst/>
              <a:rect l="l" t="t" r="r" b="b"/>
              <a:pathLst>
                <a:path w="303" h="2253" extrusionOk="0">
                  <a:moveTo>
                    <a:pt x="94" y="1"/>
                  </a:moveTo>
                  <a:lnTo>
                    <a:pt x="47" y="47"/>
                  </a:lnTo>
                  <a:lnTo>
                    <a:pt x="1" y="94"/>
                  </a:lnTo>
                  <a:lnTo>
                    <a:pt x="1" y="140"/>
                  </a:lnTo>
                  <a:lnTo>
                    <a:pt x="1" y="2253"/>
                  </a:lnTo>
                  <a:lnTo>
                    <a:pt x="303" y="2253"/>
                  </a:lnTo>
                  <a:lnTo>
                    <a:pt x="303" y="1603"/>
                  </a:lnTo>
                  <a:lnTo>
                    <a:pt x="303" y="442"/>
                  </a:lnTo>
                  <a:lnTo>
                    <a:pt x="303" y="140"/>
                  </a:lnTo>
                  <a:lnTo>
                    <a:pt x="303" y="94"/>
                  </a:lnTo>
                  <a:lnTo>
                    <a:pt x="256" y="47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40">
              <a:extLst>
                <a:ext uri="{FF2B5EF4-FFF2-40B4-BE49-F238E27FC236}">
                  <a16:creationId xmlns:a16="http://schemas.microsoft.com/office/drawing/2014/main" id="{BCBA1B76-E550-F98A-5047-313482F2C0CE}"/>
                </a:ext>
              </a:extLst>
            </p:cNvPr>
            <p:cNvSpPr/>
            <p:nvPr/>
          </p:nvSpPr>
          <p:spPr>
            <a:xfrm flipH="1">
              <a:off x="-486865" y="4307253"/>
              <a:ext cx="14193" cy="258838"/>
            </a:xfrm>
            <a:custGeom>
              <a:avLst/>
              <a:gdLst/>
              <a:ahLst/>
              <a:cxnLst/>
              <a:rect l="l" t="t" r="r" b="b"/>
              <a:pathLst>
                <a:path w="303" h="5526" extrusionOk="0">
                  <a:moveTo>
                    <a:pt x="1" y="0"/>
                  </a:moveTo>
                  <a:lnTo>
                    <a:pt x="1" y="5526"/>
                  </a:lnTo>
                  <a:lnTo>
                    <a:pt x="303" y="5526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40">
              <a:extLst>
                <a:ext uri="{FF2B5EF4-FFF2-40B4-BE49-F238E27FC236}">
                  <a16:creationId xmlns:a16="http://schemas.microsoft.com/office/drawing/2014/main" id="{6528ACDD-44E0-1C77-2ECD-668B4AF97F3C}"/>
                </a:ext>
              </a:extLst>
            </p:cNvPr>
            <p:cNvSpPr/>
            <p:nvPr/>
          </p:nvSpPr>
          <p:spPr>
            <a:xfrm flipH="1">
              <a:off x="-1150204" y="4425756"/>
              <a:ext cx="120754" cy="14193"/>
            </a:xfrm>
            <a:custGeom>
              <a:avLst/>
              <a:gdLst/>
              <a:ahLst/>
              <a:cxnLst/>
              <a:rect l="l" t="t" r="r" b="b"/>
              <a:pathLst>
                <a:path w="2578" h="303" extrusionOk="0">
                  <a:moveTo>
                    <a:pt x="94" y="1"/>
                  </a:moveTo>
                  <a:lnTo>
                    <a:pt x="47" y="47"/>
                  </a:lnTo>
                  <a:lnTo>
                    <a:pt x="1" y="94"/>
                  </a:lnTo>
                  <a:lnTo>
                    <a:pt x="1" y="140"/>
                  </a:lnTo>
                  <a:lnTo>
                    <a:pt x="1" y="210"/>
                  </a:lnTo>
                  <a:lnTo>
                    <a:pt x="47" y="256"/>
                  </a:lnTo>
                  <a:lnTo>
                    <a:pt x="94" y="303"/>
                  </a:lnTo>
                  <a:lnTo>
                    <a:pt x="2485" y="303"/>
                  </a:lnTo>
                  <a:lnTo>
                    <a:pt x="2531" y="256"/>
                  </a:lnTo>
                  <a:lnTo>
                    <a:pt x="2578" y="210"/>
                  </a:lnTo>
                  <a:lnTo>
                    <a:pt x="2578" y="140"/>
                  </a:lnTo>
                  <a:lnTo>
                    <a:pt x="2578" y="94"/>
                  </a:lnTo>
                  <a:lnTo>
                    <a:pt x="2531" y="47"/>
                  </a:lnTo>
                  <a:lnTo>
                    <a:pt x="24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40">
              <a:extLst>
                <a:ext uri="{FF2B5EF4-FFF2-40B4-BE49-F238E27FC236}">
                  <a16:creationId xmlns:a16="http://schemas.microsoft.com/office/drawing/2014/main" id="{E7B46163-1088-638C-E50D-897504BB63E5}"/>
                </a:ext>
              </a:extLst>
            </p:cNvPr>
            <p:cNvSpPr/>
            <p:nvPr/>
          </p:nvSpPr>
          <p:spPr>
            <a:xfrm flipH="1">
              <a:off x="-1834195" y="4556251"/>
              <a:ext cx="19579" cy="26184"/>
            </a:xfrm>
            <a:custGeom>
              <a:avLst/>
              <a:gdLst/>
              <a:ahLst/>
              <a:cxnLst/>
              <a:rect l="l" t="t" r="r" b="b"/>
              <a:pathLst>
                <a:path w="418" h="559" extrusionOk="0">
                  <a:moveTo>
                    <a:pt x="0" y="1"/>
                  </a:moveTo>
                  <a:lnTo>
                    <a:pt x="0" y="558"/>
                  </a:lnTo>
                  <a:lnTo>
                    <a:pt x="209" y="279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40">
              <a:extLst>
                <a:ext uri="{FF2B5EF4-FFF2-40B4-BE49-F238E27FC236}">
                  <a16:creationId xmlns:a16="http://schemas.microsoft.com/office/drawing/2014/main" id="{9603CC6A-B6BE-A191-6BE8-0EA8E0960379}"/>
                </a:ext>
              </a:extLst>
            </p:cNvPr>
            <p:cNvSpPr/>
            <p:nvPr/>
          </p:nvSpPr>
          <p:spPr>
            <a:xfrm flipH="1">
              <a:off x="-1895134" y="4456202"/>
              <a:ext cx="80518" cy="90308"/>
            </a:xfrm>
            <a:custGeom>
              <a:avLst/>
              <a:gdLst/>
              <a:ahLst/>
              <a:cxnLst/>
              <a:rect l="l" t="t" r="r" b="b"/>
              <a:pathLst>
                <a:path w="1719" h="1928" extrusionOk="0">
                  <a:moveTo>
                    <a:pt x="0" y="1"/>
                  </a:moveTo>
                  <a:lnTo>
                    <a:pt x="0" y="1928"/>
                  </a:lnTo>
                  <a:lnTo>
                    <a:pt x="1718" y="1928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40">
              <a:extLst>
                <a:ext uri="{FF2B5EF4-FFF2-40B4-BE49-F238E27FC236}">
                  <a16:creationId xmlns:a16="http://schemas.microsoft.com/office/drawing/2014/main" id="{093B7FF2-D5DD-89BF-D3EE-3DC227022C8D}"/>
                </a:ext>
              </a:extLst>
            </p:cNvPr>
            <p:cNvSpPr/>
            <p:nvPr/>
          </p:nvSpPr>
          <p:spPr>
            <a:xfrm flipH="1">
              <a:off x="-1895134" y="4456202"/>
              <a:ext cx="80518" cy="90308"/>
            </a:xfrm>
            <a:custGeom>
              <a:avLst/>
              <a:gdLst/>
              <a:ahLst/>
              <a:cxnLst/>
              <a:rect l="l" t="t" r="r" b="b"/>
              <a:pathLst>
                <a:path w="1719" h="1928" fill="none" extrusionOk="0">
                  <a:moveTo>
                    <a:pt x="0" y="1"/>
                  </a:moveTo>
                  <a:lnTo>
                    <a:pt x="0" y="1928"/>
                  </a:lnTo>
                  <a:lnTo>
                    <a:pt x="580" y="1928"/>
                  </a:lnTo>
                  <a:lnTo>
                    <a:pt x="1718" y="1928"/>
                  </a:lnTo>
                  <a:lnTo>
                    <a:pt x="1718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40">
              <a:extLst>
                <a:ext uri="{FF2B5EF4-FFF2-40B4-BE49-F238E27FC236}">
                  <a16:creationId xmlns:a16="http://schemas.microsoft.com/office/drawing/2014/main" id="{F3E60F77-E481-CC97-D674-63D667585A7E}"/>
                </a:ext>
              </a:extLst>
            </p:cNvPr>
            <p:cNvSpPr/>
            <p:nvPr/>
          </p:nvSpPr>
          <p:spPr>
            <a:xfrm flipH="1">
              <a:off x="-1989702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40">
              <a:extLst>
                <a:ext uri="{FF2B5EF4-FFF2-40B4-BE49-F238E27FC236}">
                  <a16:creationId xmlns:a16="http://schemas.microsoft.com/office/drawing/2014/main" id="{53FDDD2E-FD13-D18B-8380-53679A5D2A9B}"/>
                </a:ext>
              </a:extLst>
            </p:cNvPr>
            <p:cNvSpPr/>
            <p:nvPr/>
          </p:nvSpPr>
          <p:spPr>
            <a:xfrm flipH="1">
              <a:off x="-1989702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fill="none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40">
              <a:extLst>
                <a:ext uri="{FF2B5EF4-FFF2-40B4-BE49-F238E27FC236}">
                  <a16:creationId xmlns:a16="http://schemas.microsoft.com/office/drawing/2014/main" id="{B4C82569-879B-AA42-3E9B-5F2149BFD4AD}"/>
                </a:ext>
              </a:extLst>
            </p:cNvPr>
            <p:cNvSpPr/>
            <p:nvPr/>
          </p:nvSpPr>
          <p:spPr>
            <a:xfrm flipH="1">
              <a:off x="-2084317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40">
              <a:extLst>
                <a:ext uri="{FF2B5EF4-FFF2-40B4-BE49-F238E27FC236}">
                  <a16:creationId xmlns:a16="http://schemas.microsoft.com/office/drawing/2014/main" id="{83542E5B-EDC0-9977-D07A-2A3BB9716B05}"/>
                </a:ext>
              </a:extLst>
            </p:cNvPr>
            <p:cNvSpPr/>
            <p:nvPr/>
          </p:nvSpPr>
          <p:spPr>
            <a:xfrm flipH="1">
              <a:off x="-2084317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fill="none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40">
              <a:extLst>
                <a:ext uri="{FF2B5EF4-FFF2-40B4-BE49-F238E27FC236}">
                  <a16:creationId xmlns:a16="http://schemas.microsoft.com/office/drawing/2014/main" id="{F100C144-F7AE-5624-5B3F-A8081E53AE10}"/>
                </a:ext>
              </a:extLst>
            </p:cNvPr>
            <p:cNvSpPr/>
            <p:nvPr/>
          </p:nvSpPr>
          <p:spPr>
            <a:xfrm flipH="1">
              <a:off x="-1895134" y="4524728"/>
              <a:ext cx="80518" cy="21781"/>
            </a:xfrm>
            <a:custGeom>
              <a:avLst/>
              <a:gdLst/>
              <a:ahLst/>
              <a:cxnLst/>
              <a:rect l="l" t="t" r="r" b="b"/>
              <a:pathLst>
                <a:path w="1719" h="465" extrusionOk="0">
                  <a:moveTo>
                    <a:pt x="0" y="1"/>
                  </a:moveTo>
                  <a:lnTo>
                    <a:pt x="0" y="465"/>
                  </a:lnTo>
                  <a:lnTo>
                    <a:pt x="1718" y="465"/>
                  </a:lnTo>
                  <a:lnTo>
                    <a:pt x="1718" y="4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40">
              <a:extLst>
                <a:ext uri="{FF2B5EF4-FFF2-40B4-BE49-F238E27FC236}">
                  <a16:creationId xmlns:a16="http://schemas.microsoft.com/office/drawing/2014/main" id="{EB8B20C6-A654-433C-F0EE-C7AD15EFCF7A}"/>
                </a:ext>
              </a:extLst>
            </p:cNvPr>
            <p:cNvSpPr/>
            <p:nvPr/>
          </p:nvSpPr>
          <p:spPr>
            <a:xfrm flipH="1">
              <a:off x="-1895134" y="4524728"/>
              <a:ext cx="80518" cy="21781"/>
            </a:xfrm>
            <a:custGeom>
              <a:avLst/>
              <a:gdLst/>
              <a:ahLst/>
              <a:cxnLst/>
              <a:rect l="l" t="t" r="r" b="b"/>
              <a:pathLst>
                <a:path w="1719" h="465" fill="none" extrusionOk="0">
                  <a:moveTo>
                    <a:pt x="0" y="1"/>
                  </a:moveTo>
                  <a:lnTo>
                    <a:pt x="0" y="465"/>
                  </a:lnTo>
                  <a:lnTo>
                    <a:pt x="580" y="465"/>
                  </a:lnTo>
                  <a:lnTo>
                    <a:pt x="580" y="465"/>
                  </a:lnTo>
                  <a:lnTo>
                    <a:pt x="1718" y="465"/>
                  </a:lnTo>
                  <a:lnTo>
                    <a:pt x="1718" y="418"/>
                  </a:lnTo>
                  <a:lnTo>
                    <a:pt x="1718" y="41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40">
              <a:extLst>
                <a:ext uri="{FF2B5EF4-FFF2-40B4-BE49-F238E27FC236}">
                  <a16:creationId xmlns:a16="http://schemas.microsoft.com/office/drawing/2014/main" id="{6B24242D-683B-1729-F56C-289B924BB8EC}"/>
                </a:ext>
              </a:extLst>
            </p:cNvPr>
            <p:cNvSpPr/>
            <p:nvPr/>
          </p:nvSpPr>
          <p:spPr>
            <a:xfrm flipH="1">
              <a:off x="-1895134" y="4460558"/>
              <a:ext cx="80518" cy="65295"/>
            </a:xfrm>
            <a:custGeom>
              <a:avLst/>
              <a:gdLst/>
              <a:ahLst/>
              <a:cxnLst/>
              <a:rect l="l" t="t" r="r" b="b"/>
              <a:pathLst>
                <a:path w="1719" h="1394" extrusionOk="0">
                  <a:moveTo>
                    <a:pt x="0" y="1"/>
                  </a:moveTo>
                  <a:lnTo>
                    <a:pt x="0" y="720"/>
                  </a:lnTo>
                  <a:lnTo>
                    <a:pt x="1718" y="1394"/>
                  </a:lnTo>
                  <a:lnTo>
                    <a:pt x="1718" y="837"/>
                  </a:lnTo>
                  <a:lnTo>
                    <a:pt x="859" y="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40">
              <a:extLst>
                <a:ext uri="{FF2B5EF4-FFF2-40B4-BE49-F238E27FC236}">
                  <a16:creationId xmlns:a16="http://schemas.microsoft.com/office/drawing/2014/main" id="{42511B84-8CA4-4EE3-E218-CD3807E3AF82}"/>
                </a:ext>
              </a:extLst>
            </p:cNvPr>
            <p:cNvSpPr/>
            <p:nvPr/>
          </p:nvSpPr>
          <p:spPr>
            <a:xfrm flipH="1">
              <a:off x="-1989702" y="4456202"/>
              <a:ext cx="81595" cy="66419"/>
            </a:xfrm>
            <a:custGeom>
              <a:avLst/>
              <a:gdLst/>
              <a:ahLst/>
              <a:cxnLst/>
              <a:rect l="l" t="t" r="r" b="b"/>
              <a:pathLst>
                <a:path w="1742" h="1418" extrusionOk="0">
                  <a:moveTo>
                    <a:pt x="1" y="1"/>
                  </a:moveTo>
                  <a:lnTo>
                    <a:pt x="1" y="721"/>
                  </a:lnTo>
                  <a:lnTo>
                    <a:pt x="1742" y="1417"/>
                  </a:lnTo>
                  <a:lnTo>
                    <a:pt x="1742" y="697"/>
                  </a:lnTo>
                  <a:lnTo>
                    <a:pt x="976" y="372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40">
              <a:extLst>
                <a:ext uri="{FF2B5EF4-FFF2-40B4-BE49-F238E27FC236}">
                  <a16:creationId xmlns:a16="http://schemas.microsoft.com/office/drawing/2014/main" id="{76B3ED13-1B5B-F90C-BD40-668B85F19F35}"/>
                </a:ext>
              </a:extLst>
            </p:cNvPr>
            <p:cNvSpPr/>
            <p:nvPr/>
          </p:nvSpPr>
          <p:spPr>
            <a:xfrm flipH="1">
              <a:off x="-1989702" y="4456202"/>
              <a:ext cx="81595" cy="66419"/>
            </a:xfrm>
            <a:custGeom>
              <a:avLst/>
              <a:gdLst/>
              <a:ahLst/>
              <a:cxnLst/>
              <a:rect l="l" t="t" r="r" b="b"/>
              <a:pathLst>
                <a:path w="1742" h="1418" fill="none" extrusionOk="0">
                  <a:moveTo>
                    <a:pt x="210" y="1"/>
                  </a:moveTo>
                  <a:lnTo>
                    <a:pt x="1" y="1"/>
                  </a:lnTo>
                  <a:lnTo>
                    <a:pt x="1" y="721"/>
                  </a:lnTo>
                  <a:lnTo>
                    <a:pt x="1" y="721"/>
                  </a:lnTo>
                  <a:lnTo>
                    <a:pt x="1742" y="1417"/>
                  </a:lnTo>
                  <a:lnTo>
                    <a:pt x="1742" y="697"/>
                  </a:lnTo>
                  <a:lnTo>
                    <a:pt x="1742" y="697"/>
                  </a:lnTo>
                  <a:lnTo>
                    <a:pt x="976" y="372"/>
                  </a:lnTo>
                  <a:lnTo>
                    <a:pt x="2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40">
              <a:extLst>
                <a:ext uri="{FF2B5EF4-FFF2-40B4-BE49-F238E27FC236}">
                  <a16:creationId xmlns:a16="http://schemas.microsoft.com/office/drawing/2014/main" id="{2C029725-6A19-8547-737E-F9BB378D633F}"/>
                </a:ext>
              </a:extLst>
            </p:cNvPr>
            <p:cNvSpPr/>
            <p:nvPr/>
          </p:nvSpPr>
          <p:spPr>
            <a:xfrm flipH="1">
              <a:off x="-1989702" y="4504072"/>
              <a:ext cx="81595" cy="42437"/>
            </a:xfrm>
            <a:custGeom>
              <a:avLst/>
              <a:gdLst/>
              <a:ahLst/>
              <a:cxnLst/>
              <a:rect l="l" t="t" r="r" b="b"/>
              <a:pathLst>
                <a:path w="1742" h="906" extrusionOk="0">
                  <a:moveTo>
                    <a:pt x="1" y="0"/>
                  </a:moveTo>
                  <a:lnTo>
                    <a:pt x="1" y="465"/>
                  </a:lnTo>
                  <a:lnTo>
                    <a:pt x="744" y="674"/>
                  </a:lnTo>
                  <a:lnTo>
                    <a:pt x="1487" y="906"/>
                  </a:lnTo>
                  <a:lnTo>
                    <a:pt x="1742" y="906"/>
                  </a:lnTo>
                  <a:lnTo>
                    <a:pt x="1742" y="558"/>
                  </a:lnTo>
                  <a:lnTo>
                    <a:pt x="883" y="2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40">
              <a:extLst>
                <a:ext uri="{FF2B5EF4-FFF2-40B4-BE49-F238E27FC236}">
                  <a16:creationId xmlns:a16="http://schemas.microsoft.com/office/drawing/2014/main" id="{348D0724-A463-D1C9-8C5B-D5B5CCB537F9}"/>
                </a:ext>
              </a:extLst>
            </p:cNvPr>
            <p:cNvSpPr/>
            <p:nvPr/>
          </p:nvSpPr>
          <p:spPr>
            <a:xfrm flipH="1">
              <a:off x="-1989702" y="4504072"/>
              <a:ext cx="81595" cy="42437"/>
            </a:xfrm>
            <a:custGeom>
              <a:avLst/>
              <a:gdLst/>
              <a:ahLst/>
              <a:cxnLst/>
              <a:rect l="l" t="t" r="r" b="b"/>
              <a:pathLst>
                <a:path w="1742" h="906" fill="none" extrusionOk="0">
                  <a:moveTo>
                    <a:pt x="1" y="0"/>
                  </a:moveTo>
                  <a:lnTo>
                    <a:pt x="1" y="465"/>
                  </a:lnTo>
                  <a:lnTo>
                    <a:pt x="1" y="465"/>
                  </a:lnTo>
                  <a:lnTo>
                    <a:pt x="744" y="674"/>
                  </a:lnTo>
                  <a:lnTo>
                    <a:pt x="1487" y="906"/>
                  </a:lnTo>
                  <a:lnTo>
                    <a:pt x="1742" y="906"/>
                  </a:lnTo>
                  <a:lnTo>
                    <a:pt x="1742" y="558"/>
                  </a:lnTo>
                  <a:lnTo>
                    <a:pt x="1742" y="558"/>
                  </a:lnTo>
                  <a:lnTo>
                    <a:pt x="883" y="25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40">
              <a:extLst>
                <a:ext uri="{FF2B5EF4-FFF2-40B4-BE49-F238E27FC236}">
                  <a16:creationId xmlns:a16="http://schemas.microsoft.com/office/drawing/2014/main" id="{8346388A-FD48-0AA0-7E25-53FACD032E0C}"/>
                </a:ext>
              </a:extLst>
            </p:cNvPr>
            <p:cNvSpPr/>
            <p:nvPr/>
          </p:nvSpPr>
          <p:spPr>
            <a:xfrm flipH="1">
              <a:off x="-2084317" y="4460558"/>
              <a:ext cx="81595" cy="76162"/>
            </a:xfrm>
            <a:custGeom>
              <a:avLst/>
              <a:gdLst/>
              <a:ahLst/>
              <a:cxnLst/>
              <a:rect l="l" t="t" r="r" b="b"/>
              <a:pathLst>
                <a:path w="1742" h="1626" extrusionOk="0">
                  <a:moveTo>
                    <a:pt x="1" y="1"/>
                  </a:moveTo>
                  <a:lnTo>
                    <a:pt x="1" y="837"/>
                  </a:lnTo>
                  <a:lnTo>
                    <a:pt x="860" y="1254"/>
                  </a:lnTo>
                  <a:lnTo>
                    <a:pt x="1742" y="1626"/>
                  </a:lnTo>
                  <a:lnTo>
                    <a:pt x="1742" y="8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40">
              <a:extLst>
                <a:ext uri="{FF2B5EF4-FFF2-40B4-BE49-F238E27FC236}">
                  <a16:creationId xmlns:a16="http://schemas.microsoft.com/office/drawing/2014/main" id="{A5FE6035-A264-2C2C-256A-AE3B840AF61B}"/>
                </a:ext>
              </a:extLst>
            </p:cNvPr>
            <p:cNvSpPr/>
            <p:nvPr/>
          </p:nvSpPr>
          <p:spPr>
            <a:xfrm flipH="1">
              <a:off x="-2084317" y="4460558"/>
              <a:ext cx="81595" cy="76162"/>
            </a:xfrm>
            <a:custGeom>
              <a:avLst/>
              <a:gdLst/>
              <a:ahLst/>
              <a:cxnLst/>
              <a:rect l="l" t="t" r="r" b="b"/>
              <a:pathLst>
                <a:path w="1742" h="1626" fill="none" extrusionOk="0">
                  <a:moveTo>
                    <a:pt x="1" y="1"/>
                  </a:moveTo>
                  <a:lnTo>
                    <a:pt x="1" y="837"/>
                  </a:lnTo>
                  <a:lnTo>
                    <a:pt x="1" y="837"/>
                  </a:lnTo>
                  <a:lnTo>
                    <a:pt x="860" y="1254"/>
                  </a:lnTo>
                  <a:lnTo>
                    <a:pt x="1742" y="1626"/>
                  </a:lnTo>
                  <a:lnTo>
                    <a:pt x="1742" y="837"/>
                  </a:lnTo>
                  <a:lnTo>
                    <a:pt x="1742" y="83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40">
              <a:extLst>
                <a:ext uri="{FF2B5EF4-FFF2-40B4-BE49-F238E27FC236}">
                  <a16:creationId xmlns:a16="http://schemas.microsoft.com/office/drawing/2014/main" id="{87EA8880-B469-796E-F89C-5AEF215E7E4C}"/>
                </a:ext>
              </a:extLst>
            </p:cNvPr>
            <p:cNvSpPr/>
            <p:nvPr/>
          </p:nvSpPr>
          <p:spPr>
            <a:xfrm flipH="1">
              <a:off x="-2084317" y="4512784"/>
              <a:ext cx="81595" cy="33725"/>
            </a:xfrm>
            <a:custGeom>
              <a:avLst/>
              <a:gdLst/>
              <a:ahLst/>
              <a:cxnLst/>
              <a:rect l="l" t="t" r="r" b="b"/>
              <a:pathLst>
                <a:path w="1742" h="720" extrusionOk="0">
                  <a:moveTo>
                    <a:pt x="1" y="0"/>
                  </a:moveTo>
                  <a:lnTo>
                    <a:pt x="1" y="720"/>
                  </a:lnTo>
                  <a:lnTo>
                    <a:pt x="1742" y="720"/>
                  </a:lnTo>
                  <a:lnTo>
                    <a:pt x="860" y="3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40">
              <a:extLst>
                <a:ext uri="{FF2B5EF4-FFF2-40B4-BE49-F238E27FC236}">
                  <a16:creationId xmlns:a16="http://schemas.microsoft.com/office/drawing/2014/main" id="{08668B04-3B8E-D11D-F94A-1B5563468F19}"/>
                </a:ext>
              </a:extLst>
            </p:cNvPr>
            <p:cNvSpPr/>
            <p:nvPr/>
          </p:nvSpPr>
          <p:spPr>
            <a:xfrm flipH="1">
              <a:off x="-2084317" y="4512784"/>
              <a:ext cx="81595" cy="33725"/>
            </a:xfrm>
            <a:custGeom>
              <a:avLst/>
              <a:gdLst/>
              <a:ahLst/>
              <a:cxnLst/>
              <a:rect l="l" t="t" r="r" b="b"/>
              <a:pathLst>
                <a:path w="1742" h="720" fill="none" extrusionOk="0">
                  <a:moveTo>
                    <a:pt x="1" y="0"/>
                  </a:moveTo>
                  <a:lnTo>
                    <a:pt x="1" y="720"/>
                  </a:lnTo>
                  <a:lnTo>
                    <a:pt x="1742" y="720"/>
                  </a:lnTo>
                  <a:lnTo>
                    <a:pt x="1742" y="720"/>
                  </a:lnTo>
                  <a:lnTo>
                    <a:pt x="1742" y="720"/>
                  </a:lnTo>
                  <a:lnTo>
                    <a:pt x="860" y="372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40">
              <a:extLst>
                <a:ext uri="{FF2B5EF4-FFF2-40B4-BE49-F238E27FC236}">
                  <a16:creationId xmlns:a16="http://schemas.microsoft.com/office/drawing/2014/main" id="{26201C87-7E86-D07A-893D-83851F63A5CC}"/>
                </a:ext>
              </a:extLst>
            </p:cNvPr>
            <p:cNvSpPr/>
            <p:nvPr/>
          </p:nvSpPr>
          <p:spPr>
            <a:xfrm flipH="1">
              <a:off x="-2084348" y="4710679"/>
              <a:ext cx="1875895" cy="101174"/>
            </a:xfrm>
            <a:custGeom>
              <a:avLst/>
              <a:gdLst/>
              <a:ahLst/>
              <a:cxnLst/>
              <a:rect l="l" t="t" r="r" b="b"/>
              <a:pathLst>
                <a:path w="40049" h="2160" extrusionOk="0">
                  <a:moveTo>
                    <a:pt x="488" y="1"/>
                  </a:moveTo>
                  <a:lnTo>
                    <a:pt x="511" y="256"/>
                  </a:lnTo>
                  <a:lnTo>
                    <a:pt x="511" y="511"/>
                  </a:lnTo>
                  <a:lnTo>
                    <a:pt x="488" y="790"/>
                  </a:lnTo>
                  <a:lnTo>
                    <a:pt x="441" y="1069"/>
                  </a:lnTo>
                  <a:lnTo>
                    <a:pt x="372" y="1324"/>
                  </a:lnTo>
                  <a:lnTo>
                    <a:pt x="279" y="1603"/>
                  </a:lnTo>
                  <a:lnTo>
                    <a:pt x="139" y="1881"/>
                  </a:lnTo>
                  <a:lnTo>
                    <a:pt x="0" y="2160"/>
                  </a:lnTo>
                  <a:lnTo>
                    <a:pt x="38702" y="2160"/>
                  </a:lnTo>
                  <a:lnTo>
                    <a:pt x="38818" y="1997"/>
                  </a:lnTo>
                  <a:lnTo>
                    <a:pt x="39120" y="1556"/>
                  </a:lnTo>
                  <a:lnTo>
                    <a:pt x="39538" y="883"/>
                  </a:lnTo>
                  <a:lnTo>
                    <a:pt x="400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40">
              <a:extLst>
                <a:ext uri="{FF2B5EF4-FFF2-40B4-BE49-F238E27FC236}">
                  <a16:creationId xmlns:a16="http://schemas.microsoft.com/office/drawing/2014/main" id="{F7E865AD-35FE-66E1-E4B8-B0C56182CCAF}"/>
                </a:ext>
              </a:extLst>
            </p:cNvPr>
            <p:cNvSpPr/>
            <p:nvPr/>
          </p:nvSpPr>
          <p:spPr>
            <a:xfrm flipH="1">
              <a:off x="-925391" y="4467116"/>
              <a:ext cx="142487" cy="130543"/>
            </a:xfrm>
            <a:custGeom>
              <a:avLst/>
              <a:gdLst/>
              <a:ahLst/>
              <a:cxnLst/>
              <a:rect l="l" t="t" r="r" b="b"/>
              <a:pathLst>
                <a:path w="3042" h="2787" extrusionOk="0">
                  <a:moveTo>
                    <a:pt x="0" y="0"/>
                  </a:moveTo>
                  <a:lnTo>
                    <a:pt x="0" y="2786"/>
                  </a:lnTo>
                  <a:lnTo>
                    <a:pt x="3042" y="2786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40">
              <a:extLst>
                <a:ext uri="{FF2B5EF4-FFF2-40B4-BE49-F238E27FC236}">
                  <a16:creationId xmlns:a16="http://schemas.microsoft.com/office/drawing/2014/main" id="{C467FB02-FEFA-E67E-4B16-E9A99F1C5A60}"/>
                </a:ext>
              </a:extLst>
            </p:cNvPr>
            <p:cNvSpPr/>
            <p:nvPr/>
          </p:nvSpPr>
          <p:spPr>
            <a:xfrm flipH="1">
              <a:off x="-929451" y="4467116"/>
              <a:ext cx="142487" cy="130543"/>
            </a:xfrm>
            <a:custGeom>
              <a:avLst/>
              <a:gdLst/>
              <a:ahLst/>
              <a:cxnLst/>
              <a:rect l="l" t="t" r="r" b="b"/>
              <a:pathLst>
                <a:path w="3042" h="2787" fill="none" extrusionOk="0">
                  <a:moveTo>
                    <a:pt x="3042" y="2786"/>
                  </a:moveTo>
                  <a:lnTo>
                    <a:pt x="0" y="2786"/>
                  </a:lnTo>
                  <a:lnTo>
                    <a:pt x="0" y="0"/>
                  </a:lnTo>
                  <a:lnTo>
                    <a:pt x="3042" y="0"/>
                  </a:lnTo>
                  <a:lnTo>
                    <a:pt x="3042" y="27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40">
              <a:extLst>
                <a:ext uri="{FF2B5EF4-FFF2-40B4-BE49-F238E27FC236}">
                  <a16:creationId xmlns:a16="http://schemas.microsoft.com/office/drawing/2014/main" id="{38D262D1-6EFE-4C64-5623-2179E2C10693}"/>
                </a:ext>
              </a:extLst>
            </p:cNvPr>
            <p:cNvSpPr/>
            <p:nvPr/>
          </p:nvSpPr>
          <p:spPr>
            <a:xfrm flipH="1">
              <a:off x="-1193718" y="4482338"/>
              <a:ext cx="167500" cy="107685"/>
            </a:xfrm>
            <a:custGeom>
              <a:avLst/>
              <a:gdLst/>
              <a:ahLst/>
              <a:cxnLst/>
              <a:rect l="l" t="t" r="r" b="b"/>
              <a:pathLst>
                <a:path w="3576" h="2299" extrusionOk="0">
                  <a:moveTo>
                    <a:pt x="0" y="0"/>
                  </a:moveTo>
                  <a:lnTo>
                    <a:pt x="0" y="2299"/>
                  </a:lnTo>
                  <a:lnTo>
                    <a:pt x="3575" y="2299"/>
                  </a:lnTo>
                  <a:lnTo>
                    <a:pt x="35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40">
              <a:extLst>
                <a:ext uri="{FF2B5EF4-FFF2-40B4-BE49-F238E27FC236}">
                  <a16:creationId xmlns:a16="http://schemas.microsoft.com/office/drawing/2014/main" id="{3357EF5E-BA48-AA09-1160-1C1D55966F18}"/>
                </a:ext>
              </a:extLst>
            </p:cNvPr>
            <p:cNvSpPr/>
            <p:nvPr/>
          </p:nvSpPr>
          <p:spPr>
            <a:xfrm flipH="1">
              <a:off x="-1193718" y="4482338"/>
              <a:ext cx="167500" cy="107685"/>
            </a:xfrm>
            <a:custGeom>
              <a:avLst/>
              <a:gdLst/>
              <a:ahLst/>
              <a:cxnLst/>
              <a:rect l="l" t="t" r="r" b="b"/>
              <a:pathLst>
                <a:path w="3576" h="2299" fill="none" extrusionOk="0">
                  <a:moveTo>
                    <a:pt x="0" y="0"/>
                  </a:moveTo>
                  <a:lnTo>
                    <a:pt x="0" y="2299"/>
                  </a:lnTo>
                  <a:lnTo>
                    <a:pt x="3575" y="2299"/>
                  </a:lnTo>
                  <a:lnTo>
                    <a:pt x="3575" y="0"/>
                  </a:lnTo>
                  <a:lnTo>
                    <a:pt x="2856" y="0"/>
                  </a:lnTo>
                  <a:lnTo>
                    <a:pt x="2229" y="0"/>
                  </a:lnTo>
                  <a:lnTo>
                    <a:pt x="1556" y="0"/>
                  </a:lnTo>
                  <a:lnTo>
                    <a:pt x="1022" y="0"/>
                  </a:lnTo>
                  <a:lnTo>
                    <a:pt x="37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40">
              <a:extLst>
                <a:ext uri="{FF2B5EF4-FFF2-40B4-BE49-F238E27FC236}">
                  <a16:creationId xmlns:a16="http://schemas.microsoft.com/office/drawing/2014/main" id="{1EAD0A4C-A559-C0DE-5B6B-3310C1B5F154}"/>
                </a:ext>
              </a:extLst>
            </p:cNvPr>
            <p:cNvSpPr/>
            <p:nvPr/>
          </p:nvSpPr>
          <p:spPr>
            <a:xfrm flipH="1">
              <a:off x="-1335078" y="4494282"/>
              <a:ext cx="93586" cy="95741"/>
            </a:xfrm>
            <a:custGeom>
              <a:avLst/>
              <a:gdLst/>
              <a:ahLst/>
              <a:cxnLst/>
              <a:rect l="l" t="t" r="r" b="b"/>
              <a:pathLst>
                <a:path w="1998" h="2044" extrusionOk="0">
                  <a:moveTo>
                    <a:pt x="1" y="0"/>
                  </a:moveTo>
                  <a:lnTo>
                    <a:pt x="1" y="2044"/>
                  </a:lnTo>
                  <a:lnTo>
                    <a:pt x="1998" y="2044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40">
              <a:extLst>
                <a:ext uri="{FF2B5EF4-FFF2-40B4-BE49-F238E27FC236}">
                  <a16:creationId xmlns:a16="http://schemas.microsoft.com/office/drawing/2014/main" id="{FBA003CD-2BCF-36F3-8BE2-4CFFB1C52E7B}"/>
                </a:ext>
              </a:extLst>
            </p:cNvPr>
            <p:cNvSpPr/>
            <p:nvPr/>
          </p:nvSpPr>
          <p:spPr>
            <a:xfrm flipH="1">
              <a:off x="-1335078" y="4494282"/>
              <a:ext cx="93586" cy="95741"/>
            </a:xfrm>
            <a:custGeom>
              <a:avLst/>
              <a:gdLst/>
              <a:ahLst/>
              <a:cxnLst/>
              <a:rect l="l" t="t" r="r" b="b"/>
              <a:pathLst>
                <a:path w="1998" h="2044" fill="none" extrusionOk="0">
                  <a:moveTo>
                    <a:pt x="1" y="0"/>
                  </a:moveTo>
                  <a:lnTo>
                    <a:pt x="1" y="2044"/>
                  </a:lnTo>
                  <a:lnTo>
                    <a:pt x="1998" y="2044"/>
                  </a:lnTo>
                  <a:lnTo>
                    <a:pt x="1998" y="0"/>
                  </a:lnTo>
                  <a:lnTo>
                    <a:pt x="1696" y="0"/>
                  </a:lnTo>
                  <a:lnTo>
                    <a:pt x="1022" y="0"/>
                  </a:lnTo>
                  <a:lnTo>
                    <a:pt x="488" y="0"/>
                  </a:lnTo>
                  <a:lnTo>
                    <a:pt x="210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40">
              <a:extLst>
                <a:ext uri="{FF2B5EF4-FFF2-40B4-BE49-F238E27FC236}">
                  <a16:creationId xmlns:a16="http://schemas.microsoft.com/office/drawing/2014/main" id="{9F84DBCC-38FE-112D-1A20-ACE5352939B3}"/>
                </a:ext>
              </a:extLst>
            </p:cNvPr>
            <p:cNvSpPr/>
            <p:nvPr/>
          </p:nvSpPr>
          <p:spPr>
            <a:xfrm flipH="1">
              <a:off x="-1379668" y="4556251"/>
              <a:ext cx="44639" cy="34849"/>
            </a:xfrm>
            <a:custGeom>
              <a:avLst/>
              <a:gdLst/>
              <a:ahLst/>
              <a:cxnLst/>
              <a:rect l="l" t="t" r="r" b="b"/>
              <a:pathLst>
                <a:path w="953" h="744" fill="none" extrusionOk="0">
                  <a:moveTo>
                    <a:pt x="1" y="721"/>
                  </a:moveTo>
                  <a:lnTo>
                    <a:pt x="1" y="744"/>
                  </a:lnTo>
                  <a:lnTo>
                    <a:pt x="1" y="744"/>
                  </a:lnTo>
                  <a:lnTo>
                    <a:pt x="952" y="744"/>
                  </a:lnTo>
                  <a:lnTo>
                    <a:pt x="952" y="744"/>
                  </a:lnTo>
                  <a:lnTo>
                    <a:pt x="233" y="1"/>
                  </a:lnTo>
                  <a:lnTo>
                    <a:pt x="1" y="1"/>
                  </a:lnTo>
                  <a:lnTo>
                    <a:pt x="1" y="7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40">
              <a:extLst>
                <a:ext uri="{FF2B5EF4-FFF2-40B4-BE49-F238E27FC236}">
                  <a16:creationId xmlns:a16="http://schemas.microsoft.com/office/drawing/2014/main" id="{06E40A85-0FC5-94EE-C87C-104901AE8F46}"/>
                </a:ext>
              </a:extLst>
            </p:cNvPr>
            <p:cNvSpPr/>
            <p:nvPr/>
          </p:nvSpPr>
          <p:spPr>
            <a:xfrm flipH="1">
              <a:off x="-1406294" y="4451897"/>
              <a:ext cx="76160" cy="139198"/>
            </a:xfrm>
            <a:custGeom>
              <a:avLst/>
              <a:gdLst/>
              <a:ahLst/>
              <a:cxnLst/>
              <a:rect l="l" t="t" r="r" b="b"/>
              <a:pathLst>
                <a:path w="1417" h="2020" extrusionOk="0">
                  <a:moveTo>
                    <a:pt x="1" y="0"/>
                  </a:moveTo>
                  <a:lnTo>
                    <a:pt x="1" y="905"/>
                  </a:lnTo>
                  <a:lnTo>
                    <a:pt x="1" y="2020"/>
                  </a:lnTo>
                  <a:lnTo>
                    <a:pt x="1417" y="2020"/>
                  </a:lnTo>
                  <a:lnTo>
                    <a:pt x="1417" y="511"/>
                  </a:lnTo>
                  <a:lnTo>
                    <a:pt x="14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40">
              <a:extLst>
                <a:ext uri="{FF2B5EF4-FFF2-40B4-BE49-F238E27FC236}">
                  <a16:creationId xmlns:a16="http://schemas.microsoft.com/office/drawing/2014/main" id="{4DFDEA47-F837-90A2-02D9-C008C8950AC8}"/>
                </a:ext>
              </a:extLst>
            </p:cNvPr>
            <p:cNvSpPr/>
            <p:nvPr/>
          </p:nvSpPr>
          <p:spPr>
            <a:xfrm flipH="1">
              <a:off x="-1517751" y="4475781"/>
              <a:ext cx="116397" cy="114243"/>
            </a:xfrm>
            <a:custGeom>
              <a:avLst/>
              <a:gdLst/>
              <a:ahLst/>
              <a:cxnLst/>
              <a:rect l="l" t="t" r="r" b="b"/>
              <a:pathLst>
                <a:path w="2485" h="2439" extrusionOk="0">
                  <a:moveTo>
                    <a:pt x="1" y="1"/>
                  </a:moveTo>
                  <a:lnTo>
                    <a:pt x="1" y="2439"/>
                  </a:lnTo>
                  <a:lnTo>
                    <a:pt x="2485" y="2439"/>
                  </a:lnTo>
                  <a:lnTo>
                    <a:pt x="24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40">
              <a:extLst>
                <a:ext uri="{FF2B5EF4-FFF2-40B4-BE49-F238E27FC236}">
                  <a16:creationId xmlns:a16="http://schemas.microsoft.com/office/drawing/2014/main" id="{0DA09B2D-FB0D-63F1-E7AF-53790B787313}"/>
                </a:ext>
              </a:extLst>
            </p:cNvPr>
            <p:cNvSpPr/>
            <p:nvPr/>
          </p:nvSpPr>
          <p:spPr>
            <a:xfrm flipH="1">
              <a:off x="-1623232" y="4556251"/>
              <a:ext cx="98973" cy="34849"/>
            </a:xfrm>
            <a:custGeom>
              <a:avLst/>
              <a:gdLst/>
              <a:ahLst/>
              <a:cxnLst/>
              <a:rect l="l" t="t" r="r" b="b"/>
              <a:pathLst>
                <a:path w="2113" h="744" extrusionOk="0">
                  <a:moveTo>
                    <a:pt x="0" y="1"/>
                  </a:moveTo>
                  <a:lnTo>
                    <a:pt x="743" y="744"/>
                  </a:lnTo>
                  <a:lnTo>
                    <a:pt x="2113" y="744"/>
                  </a:lnTo>
                  <a:lnTo>
                    <a:pt x="2113" y="721"/>
                  </a:lnTo>
                  <a:lnTo>
                    <a:pt x="21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40">
              <a:extLst>
                <a:ext uri="{FF2B5EF4-FFF2-40B4-BE49-F238E27FC236}">
                  <a16:creationId xmlns:a16="http://schemas.microsoft.com/office/drawing/2014/main" id="{2F8470EB-331F-CB59-E210-2A1C31185053}"/>
                </a:ext>
              </a:extLst>
            </p:cNvPr>
            <p:cNvSpPr/>
            <p:nvPr/>
          </p:nvSpPr>
          <p:spPr>
            <a:xfrm flipH="1">
              <a:off x="-1623232" y="4556251"/>
              <a:ext cx="98973" cy="34849"/>
            </a:xfrm>
            <a:custGeom>
              <a:avLst/>
              <a:gdLst/>
              <a:ahLst/>
              <a:cxnLst/>
              <a:rect l="l" t="t" r="r" b="b"/>
              <a:pathLst>
                <a:path w="2113" h="744" fill="none" extrusionOk="0">
                  <a:moveTo>
                    <a:pt x="0" y="1"/>
                  </a:moveTo>
                  <a:lnTo>
                    <a:pt x="743" y="744"/>
                  </a:lnTo>
                  <a:lnTo>
                    <a:pt x="743" y="744"/>
                  </a:lnTo>
                  <a:lnTo>
                    <a:pt x="2113" y="744"/>
                  </a:lnTo>
                  <a:lnTo>
                    <a:pt x="2113" y="721"/>
                  </a:lnTo>
                  <a:lnTo>
                    <a:pt x="211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40">
              <a:extLst>
                <a:ext uri="{FF2B5EF4-FFF2-40B4-BE49-F238E27FC236}">
                  <a16:creationId xmlns:a16="http://schemas.microsoft.com/office/drawing/2014/main" id="{AA68DF99-E063-1584-9E86-87E9DF59F295}"/>
                </a:ext>
              </a:extLst>
            </p:cNvPr>
            <p:cNvSpPr/>
            <p:nvPr/>
          </p:nvSpPr>
          <p:spPr>
            <a:xfrm flipH="1">
              <a:off x="-1675457" y="4556251"/>
              <a:ext cx="52273" cy="34849"/>
            </a:xfrm>
            <a:custGeom>
              <a:avLst/>
              <a:gdLst/>
              <a:ahLst/>
              <a:cxnLst/>
              <a:rect l="l" t="t" r="r" b="b"/>
              <a:pathLst>
                <a:path w="1116" h="744" fill="none" extrusionOk="0">
                  <a:moveTo>
                    <a:pt x="1" y="721"/>
                  </a:moveTo>
                  <a:lnTo>
                    <a:pt x="1" y="744"/>
                  </a:lnTo>
                  <a:lnTo>
                    <a:pt x="1" y="744"/>
                  </a:lnTo>
                  <a:lnTo>
                    <a:pt x="1115" y="744"/>
                  </a:lnTo>
                  <a:lnTo>
                    <a:pt x="396" y="1"/>
                  </a:lnTo>
                  <a:lnTo>
                    <a:pt x="1" y="1"/>
                  </a:lnTo>
                  <a:lnTo>
                    <a:pt x="1" y="7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40">
              <a:extLst>
                <a:ext uri="{FF2B5EF4-FFF2-40B4-BE49-F238E27FC236}">
                  <a16:creationId xmlns:a16="http://schemas.microsoft.com/office/drawing/2014/main" id="{FE5E6A4E-71BC-6985-2EE5-9B697A9121C0}"/>
                </a:ext>
              </a:extLst>
            </p:cNvPr>
            <p:cNvSpPr/>
            <p:nvPr/>
          </p:nvSpPr>
          <p:spPr>
            <a:xfrm flipH="1">
              <a:off x="-1711288" y="4505145"/>
              <a:ext cx="88104" cy="85958"/>
            </a:xfrm>
            <a:custGeom>
              <a:avLst/>
              <a:gdLst/>
              <a:ahLst/>
              <a:cxnLst/>
              <a:rect l="l" t="t" r="r" b="b"/>
              <a:pathLst>
                <a:path w="1789" h="883" extrusionOk="0">
                  <a:moveTo>
                    <a:pt x="1" y="1"/>
                  </a:moveTo>
                  <a:lnTo>
                    <a:pt x="1" y="883"/>
                  </a:lnTo>
                  <a:lnTo>
                    <a:pt x="1789" y="883"/>
                  </a:lnTo>
                  <a:lnTo>
                    <a:pt x="17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40">
              <a:extLst>
                <a:ext uri="{FF2B5EF4-FFF2-40B4-BE49-F238E27FC236}">
                  <a16:creationId xmlns:a16="http://schemas.microsoft.com/office/drawing/2014/main" id="{34A05B9F-2E11-F7D3-4146-86935E4682DF}"/>
                </a:ext>
              </a:extLst>
            </p:cNvPr>
            <p:cNvSpPr/>
            <p:nvPr/>
          </p:nvSpPr>
          <p:spPr>
            <a:xfrm flipH="1">
              <a:off x="-1706980" y="4556251"/>
              <a:ext cx="34849" cy="34849"/>
            </a:xfrm>
            <a:custGeom>
              <a:avLst/>
              <a:gdLst/>
              <a:ahLst/>
              <a:cxnLst/>
              <a:rect l="l" t="t" r="r" b="b"/>
              <a:pathLst>
                <a:path w="744" h="744" fill="none" extrusionOk="0">
                  <a:moveTo>
                    <a:pt x="1" y="1"/>
                  </a:moveTo>
                  <a:lnTo>
                    <a:pt x="720" y="744"/>
                  </a:lnTo>
                  <a:lnTo>
                    <a:pt x="744" y="744"/>
                  </a:lnTo>
                  <a:lnTo>
                    <a:pt x="744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40">
              <a:extLst>
                <a:ext uri="{FF2B5EF4-FFF2-40B4-BE49-F238E27FC236}">
                  <a16:creationId xmlns:a16="http://schemas.microsoft.com/office/drawing/2014/main" id="{3C484771-98CF-0B12-9A67-381AA9C2EF9E}"/>
                </a:ext>
              </a:extLst>
            </p:cNvPr>
            <p:cNvSpPr/>
            <p:nvPr/>
          </p:nvSpPr>
          <p:spPr>
            <a:xfrm flipH="1">
              <a:off x="-1675457" y="4556251"/>
              <a:ext cx="52273" cy="34849"/>
            </a:xfrm>
            <a:custGeom>
              <a:avLst/>
              <a:gdLst/>
              <a:ahLst/>
              <a:cxnLst/>
              <a:rect l="l" t="t" r="r" b="b"/>
              <a:pathLst>
                <a:path w="1116" h="744" fill="none" extrusionOk="0">
                  <a:moveTo>
                    <a:pt x="396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71" y="1"/>
                  </a:lnTo>
                  <a:lnTo>
                    <a:pt x="71" y="721"/>
                  </a:lnTo>
                  <a:lnTo>
                    <a:pt x="1" y="721"/>
                  </a:lnTo>
                  <a:lnTo>
                    <a:pt x="1" y="744"/>
                  </a:lnTo>
                  <a:lnTo>
                    <a:pt x="1" y="744"/>
                  </a:lnTo>
                  <a:lnTo>
                    <a:pt x="1" y="744"/>
                  </a:lnTo>
                  <a:lnTo>
                    <a:pt x="1115" y="744"/>
                  </a:lnTo>
                  <a:lnTo>
                    <a:pt x="39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40">
              <a:extLst>
                <a:ext uri="{FF2B5EF4-FFF2-40B4-BE49-F238E27FC236}">
                  <a16:creationId xmlns:a16="http://schemas.microsoft.com/office/drawing/2014/main" id="{39829C85-6D19-C436-F284-58EBA76BF27C}"/>
                </a:ext>
              </a:extLst>
            </p:cNvPr>
            <p:cNvSpPr/>
            <p:nvPr/>
          </p:nvSpPr>
          <p:spPr>
            <a:xfrm flipH="1">
              <a:off x="-1706980" y="4556251"/>
              <a:ext cx="34849" cy="34849"/>
            </a:xfrm>
            <a:custGeom>
              <a:avLst/>
              <a:gdLst/>
              <a:ahLst/>
              <a:cxnLst/>
              <a:rect l="l" t="t" r="r" b="b"/>
              <a:pathLst>
                <a:path w="744" h="744" fill="none" extrusionOk="0">
                  <a:moveTo>
                    <a:pt x="744" y="1"/>
                  </a:moveTo>
                  <a:lnTo>
                    <a:pt x="1" y="1"/>
                  </a:lnTo>
                  <a:lnTo>
                    <a:pt x="720" y="744"/>
                  </a:lnTo>
                  <a:lnTo>
                    <a:pt x="720" y="744"/>
                  </a:lnTo>
                  <a:lnTo>
                    <a:pt x="744" y="744"/>
                  </a:lnTo>
                  <a:lnTo>
                    <a:pt x="74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40">
              <a:extLst>
                <a:ext uri="{FF2B5EF4-FFF2-40B4-BE49-F238E27FC236}">
                  <a16:creationId xmlns:a16="http://schemas.microsoft.com/office/drawing/2014/main" id="{69B4C4DC-2993-44F4-CB22-6EC5CD7BDEB9}"/>
                </a:ext>
              </a:extLst>
            </p:cNvPr>
            <p:cNvSpPr/>
            <p:nvPr/>
          </p:nvSpPr>
          <p:spPr>
            <a:xfrm flipH="1">
              <a:off x="-1800519" y="4556251"/>
              <a:ext cx="80518" cy="33772"/>
            </a:xfrm>
            <a:custGeom>
              <a:avLst/>
              <a:gdLst/>
              <a:ahLst/>
              <a:cxnLst/>
              <a:rect l="l" t="t" r="r" b="b"/>
              <a:pathLst>
                <a:path w="1719" h="721" extrusionOk="0">
                  <a:moveTo>
                    <a:pt x="0" y="1"/>
                  </a:moveTo>
                  <a:lnTo>
                    <a:pt x="0" y="721"/>
                  </a:lnTo>
                  <a:lnTo>
                    <a:pt x="1091" y="721"/>
                  </a:lnTo>
                  <a:lnTo>
                    <a:pt x="1718" y="697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40">
              <a:extLst>
                <a:ext uri="{FF2B5EF4-FFF2-40B4-BE49-F238E27FC236}">
                  <a16:creationId xmlns:a16="http://schemas.microsoft.com/office/drawing/2014/main" id="{ED45DB8E-6566-8AC5-4DDE-F9201B26CF9F}"/>
                </a:ext>
              </a:extLst>
            </p:cNvPr>
            <p:cNvSpPr/>
            <p:nvPr/>
          </p:nvSpPr>
          <p:spPr>
            <a:xfrm flipH="1">
              <a:off x="-1800519" y="4556251"/>
              <a:ext cx="80518" cy="33772"/>
            </a:xfrm>
            <a:custGeom>
              <a:avLst/>
              <a:gdLst/>
              <a:ahLst/>
              <a:cxnLst/>
              <a:rect l="l" t="t" r="r" b="b"/>
              <a:pathLst>
                <a:path w="1719" h="721" fill="none" extrusionOk="0">
                  <a:moveTo>
                    <a:pt x="0" y="721"/>
                  </a:moveTo>
                  <a:lnTo>
                    <a:pt x="0" y="721"/>
                  </a:lnTo>
                  <a:lnTo>
                    <a:pt x="0" y="721"/>
                  </a:lnTo>
                  <a:lnTo>
                    <a:pt x="1091" y="721"/>
                  </a:lnTo>
                  <a:lnTo>
                    <a:pt x="1718" y="697"/>
                  </a:lnTo>
                  <a:lnTo>
                    <a:pt x="1718" y="1"/>
                  </a:lnTo>
                  <a:lnTo>
                    <a:pt x="0" y="1"/>
                  </a:lnTo>
                  <a:lnTo>
                    <a:pt x="0" y="7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40">
              <a:extLst>
                <a:ext uri="{FF2B5EF4-FFF2-40B4-BE49-F238E27FC236}">
                  <a16:creationId xmlns:a16="http://schemas.microsoft.com/office/drawing/2014/main" id="{A0A58455-5EC5-08BE-598B-FC7FDBD6142B}"/>
                </a:ext>
              </a:extLst>
            </p:cNvPr>
            <p:cNvSpPr/>
            <p:nvPr/>
          </p:nvSpPr>
          <p:spPr>
            <a:xfrm flipH="1">
              <a:off x="-1800519" y="4456202"/>
              <a:ext cx="80518" cy="90308"/>
            </a:xfrm>
            <a:custGeom>
              <a:avLst/>
              <a:gdLst/>
              <a:ahLst/>
              <a:cxnLst/>
              <a:rect l="l" t="t" r="r" b="b"/>
              <a:pathLst>
                <a:path w="1719" h="1928" extrusionOk="0">
                  <a:moveTo>
                    <a:pt x="0" y="1"/>
                  </a:moveTo>
                  <a:lnTo>
                    <a:pt x="0" y="1928"/>
                  </a:lnTo>
                  <a:lnTo>
                    <a:pt x="1718" y="1928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40">
              <a:extLst>
                <a:ext uri="{FF2B5EF4-FFF2-40B4-BE49-F238E27FC236}">
                  <a16:creationId xmlns:a16="http://schemas.microsoft.com/office/drawing/2014/main" id="{36E5FDD3-EC13-7336-77A3-A3DBE091AEBA}"/>
                </a:ext>
              </a:extLst>
            </p:cNvPr>
            <p:cNvSpPr/>
            <p:nvPr/>
          </p:nvSpPr>
          <p:spPr>
            <a:xfrm flipH="1">
              <a:off x="-154119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40">
              <a:extLst>
                <a:ext uri="{FF2B5EF4-FFF2-40B4-BE49-F238E27FC236}">
                  <a16:creationId xmlns:a16="http://schemas.microsoft.com/office/drawing/2014/main" id="{7EB8E079-9736-3162-FFB3-175B61EE22C5}"/>
                </a:ext>
              </a:extLst>
            </p:cNvPr>
            <p:cNvSpPr/>
            <p:nvPr/>
          </p:nvSpPr>
          <p:spPr>
            <a:xfrm flipH="1">
              <a:off x="-186719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1" y="1"/>
                  </a:moveTo>
                  <a:lnTo>
                    <a:pt x="1" y="999"/>
                  </a:lnTo>
                  <a:lnTo>
                    <a:pt x="117" y="999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40">
              <a:extLst>
                <a:ext uri="{FF2B5EF4-FFF2-40B4-BE49-F238E27FC236}">
                  <a16:creationId xmlns:a16="http://schemas.microsoft.com/office/drawing/2014/main" id="{B69B29E9-9F6C-E1AE-0715-415CACBD68FD}"/>
                </a:ext>
              </a:extLst>
            </p:cNvPr>
            <p:cNvSpPr/>
            <p:nvPr/>
          </p:nvSpPr>
          <p:spPr>
            <a:xfrm flipH="1">
              <a:off x="-218289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40">
              <a:extLst>
                <a:ext uri="{FF2B5EF4-FFF2-40B4-BE49-F238E27FC236}">
                  <a16:creationId xmlns:a16="http://schemas.microsoft.com/office/drawing/2014/main" id="{C02F6B81-A295-9CF6-DB4D-B6142112C885}"/>
                </a:ext>
              </a:extLst>
            </p:cNvPr>
            <p:cNvSpPr/>
            <p:nvPr/>
          </p:nvSpPr>
          <p:spPr>
            <a:xfrm flipH="1">
              <a:off x="-249811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40">
              <a:extLst>
                <a:ext uri="{FF2B5EF4-FFF2-40B4-BE49-F238E27FC236}">
                  <a16:creationId xmlns:a16="http://schemas.microsoft.com/office/drawing/2014/main" id="{416A66F7-FC71-A1B8-C967-E8A8774F892B}"/>
                </a:ext>
              </a:extLst>
            </p:cNvPr>
            <p:cNvSpPr/>
            <p:nvPr/>
          </p:nvSpPr>
          <p:spPr>
            <a:xfrm flipH="1">
              <a:off x="-281334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1" y="1"/>
                  </a:moveTo>
                  <a:lnTo>
                    <a:pt x="1" y="999"/>
                  </a:lnTo>
                  <a:lnTo>
                    <a:pt x="117" y="999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40">
              <a:extLst>
                <a:ext uri="{FF2B5EF4-FFF2-40B4-BE49-F238E27FC236}">
                  <a16:creationId xmlns:a16="http://schemas.microsoft.com/office/drawing/2014/main" id="{2712CC03-54F7-3C18-A8D4-A4E0C7FED7C8}"/>
                </a:ext>
              </a:extLst>
            </p:cNvPr>
            <p:cNvSpPr/>
            <p:nvPr/>
          </p:nvSpPr>
          <p:spPr>
            <a:xfrm flipH="1">
              <a:off x="-313981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40">
              <a:extLst>
                <a:ext uri="{FF2B5EF4-FFF2-40B4-BE49-F238E27FC236}">
                  <a16:creationId xmlns:a16="http://schemas.microsoft.com/office/drawing/2014/main" id="{8C2904AE-1524-089F-CE69-290CA2A8CF38}"/>
                </a:ext>
              </a:extLst>
            </p:cNvPr>
            <p:cNvSpPr/>
            <p:nvPr/>
          </p:nvSpPr>
          <p:spPr>
            <a:xfrm flipH="1">
              <a:off x="-345504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40">
              <a:extLst>
                <a:ext uri="{FF2B5EF4-FFF2-40B4-BE49-F238E27FC236}">
                  <a16:creationId xmlns:a16="http://schemas.microsoft.com/office/drawing/2014/main" id="{E3F0E81C-0EF9-CF62-8551-25F1A1D189F1}"/>
                </a:ext>
              </a:extLst>
            </p:cNvPr>
            <p:cNvSpPr/>
            <p:nvPr/>
          </p:nvSpPr>
          <p:spPr>
            <a:xfrm flipH="1">
              <a:off x="-377027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1" y="1"/>
                  </a:moveTo>
                  <a:lnTo>
                    <a:pt x="1" y="999"/>
                  </a:lnTo>
                  <a:lnTo>
                    <a:pt x="117" y="999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40">
              <a:extLst>
                <a:ext uri="{FF2B5EF4-FFF2-40B4-BE49-F238E27FC236}">
                  <a16:creationId xmlns:a16="http://schemas.microsoft.com/office/drawing/2014/main" id="{9214BD71-94A7-5C0A-4646-1250ED72E93E}"/>
                </a:ext>
              </a:extLst>
            </p:cNvPr>
            <p:cNvSpPr/>
            <p:nvPr/>
          </p:nvSpPr>
          <p:spPr>
            <a:xfrm flipH="1">
              <a:off x="-374876" y="4520372"/>
              <a:ext cx="223005" cy="5480"/>
            </a:xfrm>
            <a:custGeom>
              <a:avLst/>
              <a:gdLst/>
              <a:ahLst/>
              <a:cxnLst/>
              <a:rect l="l" t="t" r="r" b="b"/>
              <a:pathLst>
                <a:path w="4761" h="117" extrusionOk="0">
                  <a:moveTo>
                    <a:pt x="1" y="1"/>
                  </a:moveTo>
                  <a:lnTo>
                    <a:pt x="1" y="117"/>
                  </a:lnTo>
                  <a:lnTo>
                    <a:pt x="4760" y="117"/>
                  </a:lnTo>
                  <a:lnTo>
                    <a:pt x="47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40">
              <a:extLst>
                <a:ext uri="{FF2B5EF4-FFF2-40B4-BE49-F238E27FC236}">
                  <a16:creationId xmlns:a16="http://schemas.microsoft.com/office/drawing/2014/main" id="{366C13AC-A8DE-1B1F-7B46-47FF216C5072}"/>
                </a:ext>
              </a:extLst>
            </p:cNvPr>
            <p:cNvSpPr/>
            <p:nvPr/>
          </p:nvSpPr>
          <p:spPr>
            <a:xfrm flipH="1">
              <a:off x="-1133902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0" y="1"/>
                  </a:moveTo>
                  <a:lnTo>
                    <a:pt x="0" y="906"/>
                  </a:lnTo>
                  <a:lnTo>
                    <a:pt x="116" y="906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40">
              <a:extLst>
                <a:ext uri="{FF2B5EF4-FFF2-40B4-BE49-F238E27FC236}">
                  <a16:creationId xmlns:a16="http://schemas.microsoft.com/office/drawing/2014/main" id="{7DEAA547-6458-D9C9-3230-37959050E628}"/>
                </a:ext>
              </a:extLst>
            </p:cNvPr>
            <p:cNvSpPr/>
            <p:nvPr/>
          </p:nvSpPr>
          <p:spPr>
            <a:xfrm flipH="1">
              <a:off x="-1045797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1" y="1"/>
                  </a:moveTo>
                  <a:lnTo>
                    <a:pt x="1" y="906"/>
                  </a:lnTo>
                  <a:lnTo>
                    <a:pt x="117" y="906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40">
              <a:extLst>
                <a:ext uri="{FF2B5EF4-FFF2-40B4-BE49-F238E27FC236}">
                  <a16:creationId xmlns:a16="http://schemas.microsoft.com/office/drawing/2014/main" id="{25396446-D2FA-8396-D4B8-51FA2B74A738}"/>
                </a:ext>
              </a:extLst>
            </p:cNvPr>
            <p:cNvSpPr/>
            <p:nvPr/>
          </p:nvSpPr>
          <p:spPr>
            <a:xfrm flipH="1">
              <a:off x="-1077367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0" y="1"/>
                  </a:moveTo>
                  <a:lnTo>
                    <a:pt x="0" y="906"/>
                  </a:lnTo>
                  <a:lnTo>
                    <a:pt x="116" y="906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40">
              <a:extLst>
                <a:ext uri="{FF2B5EF4-FFF2-40B4-BE49-F238E27FC236}">
                  <a16:creationId xmlns:a16="http://schemas.microsoft.com/office/drawing/2014/main" id="{D6A39706-270E-75AC-AB32-101E84EC63CE}"/>
                </a:ext>
              </a:extLst>
            </p:cNvPr>
            <p:cNvSpPr/>
            <p:nvPr/>
          </p:nvSpPr>
          <p:spPr>
            <a:xfrm flipH="1">
              <a:off x="-1101255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1" y="1"/>
                  </a:moveTo>
                  <a:lnTo>
                    <a:pt x="1" y="906"/>
                  </a:lnTo>
                  <a:lnTo>
                    <a:pt x="117" y="906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40">
              <a:extLst>
                <a:ext uri="{FF2B5EF4-FFF2-40B4-BE49-F238E27FC236}">
                  <a16:creationId xmlns:a16="http://schemas.microsoft.com/office/drawing/2014/main" id="{87082E76-F2F7-DA29-F769-4A469DBF338B}"/>
                </a:ext>
              </a:extLst>
            </p:cNvPr>
            <p:cNvSpPr/>
            <p:nvPr/>
          </p:nvSpPr>
          <p:spPr>
            <a:xfrm flipH="1">
              <a:off x="-1324209" y="4439902"/>
              <a:ext cx="5480" cy="54428"/>
            </a:xfrm>
            <a:custGeom>
              <a:avLst/>
              <a:gdLst/>
              <a:ahLst/>
              <a:cxnLst/>
              <a:rect l="l" t="t" r="r" b="b"/>
              <a:pathLst>
                <a:path w="117" h="1162" extrusionOk="0">
                  <a:moveTo>
                    <a:pt x="0" y="1"/>
                  </a:moveTo>
                  <a:lnTo>
                    <a:pt x="0" y="1161"/>
                  </a:lnTo>
                  <a:lnTo>
                    <a:pt x="116" y="1161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40">
              <a:extLst>
                <a:ext uri="{FF2B5EF4-FFF2-40B4-BE49-F238E27FC236}">
                  <a16:creationId xmlns:a16="http://schemas.microsoft.com/office/drawing/2014/main" id="{22F3805B-E6FB-0F1D-93C7-884CFCCC5A17}"/>
                </a:ext>
              </a:extLst>
            </p:cNvPr>
            <p:cNvSpPr/>
            <p:nvPr/>
          </p:nvSpPr>
          <p:spPr>
            <a:xfrm flipH="1">
              <a:off x="-1267674" y="4439902"/>
              <a:ext cx="5480" cy="54428"/>
            </a:xfrm>
            <a:custGeom>
              <a:avLst/>
              <a:gdLst/>
              <a:ahLst/>
              <a:cxnLst/>
              <a:rect l="l" t="t" r="r" b="b"/>
              <a:pathLst>
                <a:path w="117" h="1162" extrusionOk="0">
                  <a:moveTo>
                    <a:pt x="0" y="1"/>
                  </a:moveTo>
                  <a:lnTo>
                    <a:pt x="0" y="1161"/>
                  </a:lnTo>
                  <a:lnTo>
                    <a:pt x="116" y="1161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40">
              <a:extLst>
                <a:ext uri="{FF2B5EF4-FFF2-40B4-BE49-F238E27FC236}">
                  <a16:creationId xmlns:a16="http://schemas.microsoft.com/office/drawing/2014/main" id="{D17CA744-3221-DC1D-CB80-87E0295EFABF}"/>
                </a:ext>
              </a:extLst>
            </p:cNvPr>
            <p:cNvSpPr/>
            <p:nvPr/>
          </p:nvSpPr>
          <p:spPr>
            <a:xfrm flipH="1">
              <a:off x="-1291562" y="4439902"/>
              <a:ext cx="5480" cy="54428"/>
            </a:xfrm>
            <a:custGeom>
              <a:avLst/>
              <a:gdLst/>
              <a:ahLst/>
              <a:cxnLst/>
              <a:rect l="l" t="t" r="r" b="b"/>
              <a:pathLst>
                <a:path w="117" h="1162" extrusionOk="0">
                  <a:moveTo>
                    <a:pt x="1" y="1"/>
                  </a:moveTo>
                  <a:lnTo>
                    <a:pt x="1" y="1161"/>
                  </a:lnTo>
                  <a:lnTo>
                    <a:pt x="117" y="116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40">
              <a:extLst>
                <a:ext uri="{FF2B5EF4-FFF2-40B4-BE49-F238E27FC236}">
                  <a16:creationId xmlns:a16="http://schemas.microsoft.com/office/drawing/2014/main" id="{D756E3E4-145E-6365-FB95-7CBAC121F199}"/>
                </a:ext>
              </a:extLst>
            </p:cNvPr>
            <p:cNvSpPr/>
            <p:nvPr/>
          </p:nvSpPr>
          <p:spPr>
            <a:xfrm flipH="1">
              <a:off x="-1559109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extrusionOk="0">
                  <a:moveTo>
                    <a:pt x="0" y="1"/>
                  </a:moveTo>
                  <a:lnTo>
                    <a:pt x="511" y="535"/>
                  </a:lnTo>
                  <a:lnTo>
                    <a:pt x="720" y="744"/>
                  </a:lnTo>
                  <a:lnTo>
                    <a:pt x="1393" y="74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40">
              <a:extLst>
                <a:ext uri="{FF2B5EF4-FFF2-40B4-BE49-F238E27FC236}">
                  <a16:creationId xmlns:a16="http://schemas.microsoft.com/office/drawing/2014/main" id="{B83C839F-56B3-1A33-DD64-C912CD8964FC}"/>
                </a:ext>
              </a:extLst>
            </p:cNvPr>
            <p:cNvSpPr/>
            <p:nvPr/>
          </p:nvSpPr>
          <p:spPr>
            <a:xfrm flipH="1">
              <a:off x="-1559109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fill="none" extrusionOk="0">
                  <a:moveTo>
                    <a:pt x="0" y="1"/>
                  </a:moveTo>
                  <a:lnTo>
                    <a:pt x="511" y="535"/>
                  </a:lnTo>
                  <a:lnTo>
                    <a:pt x="720" y="744"/>
                  </a:lnTo>
                  <a:lnTo>
                    <a:pt x="720" y="744"/>
                  </a:lnTo>
                  <a:lnTo>
                    <a:pt x="1393" y="744"/>
                  </a:lnTo>
                  <a:lnTo>
                    <a:pt x="65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40">
              <a:extLst>
                <a:ext uri="{FF2B5EF4-FFF2-40B4-BE49-F238E27FC236}">
                  <a16:creationId xmlns:a16="http://schemas.microsoft.com/office/drawing/2014/main" id="{9E841418-F2EC-328F-8EFA-3B688D741BEE}"/>
                </a:ext>
              </a:extLst>
            </p:cNvPr>
            <p:cNvSpPr/>
            <p:nvPr/>
          </p:nvSpPr>
          <p:spPr>
            <a:xfrm flipH="1">
              <a:off x="-1411191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extrusionOk="0">
                  <a:moveTo>
                    <a:pt x="1" y="1"/>
                  </a:moveTo>
                  <a:lnTo>
                    <a:pt x="720" y="744"/>
                  </a:lnTo>
                  <a:lnTo>
                    <a:pt x="1394" y="744"/>
                  </a:lnTo>
                  <a:lnTo>
                    <a:pt x="1185" y="535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40">
              <a:extLst>
                <a:ext uri="{FF2B5EF4-FFF2-40B4-BE49-F238E27FC236}">
                  <a16:creationId xmlns:a16="http://schemas.microsoft.com/office/drawing/2014/main" id="{08F83949-29D7-6FB0-D724-B361611CD18D}"/>
                </a:ext>
              </a:extLst>
            </p:cNvPr>
            <p:cNvSpPr/>
            <p:nvPr/>
          </p:nvSpPr>
          <p:spPr>
            <a:xfrm flipH="1">
              <a:off x="-1411191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fill="none" extrusionOk="0">
                  <a:moveTo>
                    <a:pt x="1" y="1"/>
                  </a:moveTo>
                  <a:lnTo>
                    <a:pt x="720" y="744"/>
                  </a:lnTo>
                  <a:lnTo>
                    <a:pt x="720" y="744"/>
                  </a:lnTo>
                  <a:lnTo>
                    <a:pt x="720" y="744"/>
                  </a:lnTo>
                  <a:lnTo>
                    <a:pt x="1394" y="744"/>
                  </a:lnTo>
                  <a:lnTo>
                    <a:pt x="1185" y="535"/>
                  </a:lnTo>
                  <a:lnTo>
                    <a:pt x="65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40">
              <a:extLst>
                <a:ext uri="{FF2B5EF4-FFF2-40B4-BE49-F238E27FC236}">
                  <a16:creationId xmlns:a16="http://schemas.microsoft.com/office/drawing/2014/main" id="{A3672C08-B97D-0AC4-D26A-42CA470A0185}"/>
                </a:ext>
              </a:extLst>
            </p:cNvPr>
            <p:cNvSpPr/>
            <p:nvPr/>
          </p:nvSpPr>
          <p:spPr>
            <a:xfrm flipH="1">
              <a:off x="-2150675" y="4546461"/>
              <a:ext cx="2039039" cy="92509"/>
            </a:xfrm>
            <a:custGeom>
              <a:avLst/>
              <a:gdLst/>
              <a:ahLst/>
              <a:cxnLst/>
              <a:rect l="l" t="t" r="r" b="b"/>
              <a:pathLst>
                <a:path w="43532" h="1975" extrusionOk="0">
                  <a:moveTo>
                    <a:pt x="1" y="1"/>
                  </a:moveTo>
                  <a:lnTo>
                    <a:pt x="465" y="372"/>
                  </a:lnTo>
                  <a:lnTo>
                    <a:pt x="906" y="744"/>
                  </a:lnTo>
                  <a:lnTo>
                    <a:pt x="1301" y="1138"/>
                  </a:lnTo>
                  <a:lnTo>
                    <a:pt x="1649" y="1533"/>
                  </a:lnTo>
                  <a:lnTo>
                    <a:pt x="6827" y="1510"/>
                  </a:lnTo>
                  <a:lnTo>
                    <a:pt x="11331" y="1533"/>
                  </a:lnTo>
                  <a:lnTo>
                    <a:pt x="15858" y="1556"/>
                  </a:lnTo>
                  <a:lnTo>
                    <a:pt x="24866" y="1672"/>
                  </a:lnTo>
                  <a:lnTo>
                    <a:pt x="33851" y="1835"/>
                  </a:lnTo>
                  <a:lnTo>
                    <a:pt x="42836" y="1974"/>
                  </a:lnTo>
                  <a:lnTo>
                    <a:pt x="43044" y="1487"/>
                  </a:lnTo>
                  <a:lnTo>
                    <a:pt x="43230" y="999"/>
                  </a:lnTo>
                  <a:lnTo>
                    <a:pt x="43393" y="512"/>
                  </a:lnTo>
                  <a:lnTo>
                    <a:pt x="43532" y="1"/>
                  </a:lnTo>
                  <a:lnTo>
                    <a:pt x="42464" y="1"/>
                  </a:lnTo>
                  <a:lnTo>
                    <a:pt x="42464" y="1185"/>
                  </a:lnTo>
                  <a:lnTo>
                    <a:pt x="34083" y="1185"/>
                  </a:lnTo>
                  <a:lnTo>
                    <a:pt x="34083" y="953"/>
                  </a:lnTo>
                  <a:lnTo>
                    <a:pt x="24378" y="953"/>
                  </a:lnTo>
                  <a:lnTo>
                    <a:pt x="24378" y="1022"/>
                  </a:lnTo>
                  <a:lnTo>
                    <a:pt x="22358" y="1022"/>
                  </a:lnTo>
                  <a:lnTo>
                    <a:pt x="22358" y="930"/>
                  </a:lnTo>
                  <a:lnTo>
                    <a:pt x="17460" y="930"/>
                  </a:lnTo>
                  <a:lnTo>
                    <a:pt x="17460" y="1092"/>
                  </a:lnTo>
                  <a:lnTo>
                    <a:pt x="14418" y="1092"/>
                  </a:lnTo>
                  <a:lnTo>
                    <a:pt x="14418" y="1022"/>
                  </a:lnTo>
                  <a:lnTo>
                    <a:pt x="11006" y="1022"/>
                  </a:lnTo>
                  <a:lnTo>
                    <a:pt x="11006" y="419"/>
                  </a:lnTo>
                  <a:lnTo>
                    <a:pt x="7105" y="419"/>
                  </a:lnTo>
                  <a:lnTo>
                    <a:pt x="6687" y="1"/>
                  </a:lnTo>
                  <a:close/>
                </a:path>
              </a:pathLst>
            </a:custGeom>
            <a:solidFill>
              <a:srgbClr val="D203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40">
              <a:extLst>
                <a:ext uri="{FF2B5EF4-FFF2-40B4-BE49-F238E27FC236}">
                  <a16:creationId xmlns:a16="http://schemas.microsoft.com/office/drawing/2014/main" id="{2B5F81B8-7F59-7710-07FD-57CAD3956375}"/>
                </a:ext>
              </a:extLst>
            </p:cNvPr>
            <p:cNvSpPr/>
            <p:nvPr/>
          </p:nvSpPr>
          <p:spPr>
            <a:xfrm flipH="1">
              <a:off x="-2150675" y="4546461"/>
              <a:ext cx="2039039" cy="92509"/>
            </a:xfrm>
            <a:custGeom>
              <a:avLst/>
              <a:gdLst/>
              <a:ahLst/>
              <a:cxnLst/>
              <a:rect l="l" t="t" r="r" b="b"/>
              <a:pathLst>
                <a:path w="43532" h="1975" fill="none" extrusionOk="0">
                  <a:moveTo>
                    <a:pt x="43532" y="1"/>
                  </a:moveTo>
                  <a:lnTo>
                    <a:pt x="42464" y="1"/>
                  </a:lnTo>
                  <a:lnTo>
                    <a:pt x="42464" y="1185"/>
                  </a:lnTo>
                  <a:lnTo>
                    <a:pt x="34083" y="1185"/>
                  </a:lnTo>
                  <a:lnTo>
                    <a:pt x="34083" y="953"/>
                  </a:lnTo>
                  <a:lnTo>
                    <a:pt x="34083" y="953"/>
                  </a:lnTo>
                  <a:lnTo>
                    <a:pt x="34060" y="953"/>
                  </a:lnTo>
                  <a:lnTo>
                    <a:pt x="34060" y="953"/>
                  </a:lnTo>
                  <a:lnTo>
                    <a:pt x="34036" y="953"/>
                  </a:lnTo>
                  <a:lnTo>
                    <a:pt x="34036" y="953"/>
                  </a:lnTo>
                  <a:lnTo>
                    <a:pt x="33386" y="953"/>
                  </a:lnTo>
                  <a:lnTo>
                    <a:pt x="33386" y="953"/>
                  </a:lnTo>
                  <a:lnTo>
                    <a:pt x="33386" y="953"/>
                  </a:lnTo>
                  <a:lnTo>
                    <a:pt x="33386" y="953"/>
                  </a:lnTo>
                  <a:lnTo>
                    <a:pt x="32272" y="953"/>
                  </a:lnTo>
                  <a:lnTo>
                    <a:pt x="32272" y="953"/>
                  </a:lnTo>
                  <a:lnTo>
                    <a:pt x="32272" y="953"/>
                  </a:lnTo>
                  <a:lnTo>
                    <a:pt x="32272" y="953"/>
                  </a:lnTo>
                  <a:lnTo>
                    <a:pt x="30902" y="953"/>
                  </a:lnTo>
                  <a:lnTo>
                    <a:pt x="30902" y="953"/>
                  </a:lnTo>
                  <a:lnTo>
                    <a:pt x="30902" y="953"/>
                  </a:lnTo>
                  <a:lnTo>
                    <a:pt x="30229" y="953"/>
                  </a:lnTo>
                  <a:lnTo>
                    <a:pt x="30229" y="953"/>
                  </a:lnTo>
                  <a:lnTo>
                    <a:pt x="30229" y="953"/>
                  </a:lnTo>
                  <a:lnTo>
                    <a:pt x="30229" y="953"/>
                  </a:lnTo>
                  <a:lnTo>
                    <a:pt x="30020" y="953"/>
                  </a:lnTo>
                  <a:lnTo>
                    <a:pt x="30020" y="953"/>
                  </a:lnTo>
                  <a:lnTo>
                    <a:pt x="30020" y="953"/>
                  </a:lnTo>
                  <a:lnTo>
                    <a:pt x="27745" y="953"/>
                  </a:lnTo>
                  <a:lnTo>
                    <a:pt x="27745" y="953"/>
                  </a:lnTo>
                  <a:lnTo>
                    <a:pt x="27745" y="953"/>
                  </a:lnTo>
                  <a:lnTo>
                    <a:pt x="27071" y="953"/>
                  </a:lnTo>
                  <a:lnTo>
                    <a:pt x="27071" y="953"/>
                  </a:lnTo>
                  <a:lnTo>
                    <a:pt x="27071" y="953"/>
                  </a:lnTo>
                  <a:lnTo>
                    <a:pt x="27071" y="953"/>
                  </a:lnTo>
                  <a:lnTo>
                    <a:pt x="26120" y="953"/>
                  </a:lnTo>
                  <a:lnTo>
                    <a:pt x="26120" y="953"/>
                  </a:lnTo>
                  <a:lnTo>
                    <a:pt x="26120" y="953"/>
                  </a:lnTo>
                  <a:lnTo>
                    <a:pt x="24564" y="953"/>
                  </a:lnTo>
                  <a:lnTo>
                    <a:pt x="24564" y="953"/>
                  </a:lnTo>
                  <a:lnTo>
                    <a:pt x="24378" y="953"/>
                  </a:lnTo>
                  <a:lnTo>
                    <a:pt x="24378" y="1022"/>
                  </a:lnTo>
                  <a:lnTo>
                    <a:pt x="22358" y="1022"/>
                  </a:lnTo>
                  <a:lnTo>
                    <a:pt x="22358" y="930"/>
                  </a:lnTo>
                  <a:lnTo>
                    <a:pt x="22358" y="930"/>
                  </a:lnTo>
                  <a:lnTo>
                    <a:pt x="21407" y="930"/>
                  </a:lnTo>
                  <a:lnTo>
                    <a:pt x="21407" y="930"/>
                  </a:lnTo>
                  <a:lnTo>
                    <a:pt x="20733" y="930"/>
                  </a:lnTo>
                  <a:lnTo>
                    <a:pt x="20733" y="930"/>
                  </a:lnTo>
                  <a:lnTo>
                    <a:pt x="19526" y="930"/>
                  </a:lnTo>
                  <a:lnTo>
                    <a:pt x="19526" y="930"/>
                  </a:lnTo>
                  <a:lnTo>
                    <a:pt x="18226" y="930"/>
                  </a:lnTo>
                  <a:lnTo>
                    <a:pt x="18226" y="930"/>
                  </a:lnTo>
                  <a:lnTo>
                    <a:pt x="17576" y="930"/>
                  </a:lnTo>
                  <a:lnTo>
                    <a:pt x="17576" y="930"/>
                  </a:lnTo>
                  <a:lnTo>
                    <a:pt x="17460" y="930"/>
                  </a:lnTo>
                  <a:lnTo>
                    <a:pt x="17460" y="1092"/>
                  </a:lnTo>
                  <a:lnTo>
                    <a:pt x="14418" y="1092"/>
                  </a:lnTo>
                  <a:lnTo>
                    <a:pt x="14418" y="906"/>
                  </a:lnTo>
                  <a:lnTo>
                    <a:pt x="14418" y="906"/>
                  </a:lnTo>
                  <a:lnTo>
                    <a:pt x="14418" y="1022"/>
                  </a:lnTo>
                  <a:lnTo>
                    <a:pt x="11006" y="1022"/>
                  </a:lnTo>
                  <a:lnTo>
                    <a:pt x="11006" y="419"/>
                  </a:lnTo>
                  <a:lnTo>
                    <a:pt x="10982" y="419"/>
                  </a:lnTo>
                  <a:lnTo>
                    <a:pt x="8011" y="419"/>
                  </a:lnTo>
                  <a:lnTo>
                    <a:pt x="7709" y="419"/>
                  </a:lnTo>
                  <a:lnTo>
                    <a:pt x="7105" y="419"/>
                  </a:lnTo>
                  <a:lnTo>
                    <a:pt x="6687" y="1"/>
                  </a:lnTo>
                  <a:lnTo>
                    <a:pt x="5619" y="1"/>
                  </a:lnTo>
                  <a:lnTo>
                    <a:pt x="4923" y="1"/>
                  </a:lnTo>
                  <a:lnTo>
                    <a:pt x="4250" y="1"/>
                  </a:lnTo>
                  <a:lnTo>
                    <a:pt x="3576" y="1"/>
                  </a:lnTo>
                  <a:lnTo>
                    <a:pt x="2903" y="1"/>
                  </a:lnTo>
                  <a:lnTo>
                    <a:pt x="2206" y="1"/>
                  </a:lnTo>
                  <a:lnTo>
                    <a:pt x="1533" y="1"/>
                  </a:lnTo>
                  <a:lnTo>
                    <a:pt x="86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465" y="372"/>
                  </a:lnTo>
                  <a:lnTo>
                    <a:pt x="906" y="744"/>
                  </a:lnTo>
                  <a:lnTo>
                    <a:pt x="1301" y="1138"/>
                  </a:lnTo>
                  <a:lnTo>
                    <a:pt x="1649" y="1533"/>
                  </a:lnTo>
                  <a:lnTo>
                    <a:pt x="1649" y="1533"/>
                  </a:lnTo>
                  <a:lnTo>
                    <a:pt x="6827" y="1510"/>
                  </a:lnTo>
                  <a:lnTo>
                    <a:pt x="6827" y="1510"/>
                  </a:lnTo>
                  <a:lnTo>
                    <a:pt x="11331" y="1533"/>
                  </a:lnTo>
                  <a:lnTo>
                    <a:pt x="15858" y="1556"/>
                  </a:lnTo>
                  <a:lnTo>
                    <a:pt x="24866" y="1672"/>
                  </a:lnTo>
                  <a:lnTo>
                    <a:pt x="33851" y="1835"/>
                  </a:lnTo>
                  <a:lnTo>
                    <a:pt x="42836" y="1974"/>
                  </a:lnTo>
                  <a:lnTo>
                    <a:pt x="42836" y="1974"/>
                  </a:lnTo>
                  <a:lnTo>
                    <a:pt x="43044" y="1487"/>
                  </a:lnTo>
                  <a:lnTo>
                    <a:pt x="43230" y="999"/>
                  </a:lnTo>
                  <a:lnTo>
                    <a:pt x="43393" y="512"/>
                  </a:lnTo>
                  <a:lnTo>
                    <a:pt x="4353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40">
              <a:extLst>
                <a:ext uri="{FF2B5EF4-FFF2-40B4-BE49-F238E27FC236}">
                  <a16:creationId xmlns:a16="http://schemas.microsoft.com/office/drawing/2014/main" id="{C9859ABB-0AA5-FCFD-98D7-3AB3B0F5879B}"/>
                </a:ext>
              </a:extLst>
            </p:cNvPr>
            <p:cNvSpPr/>
            <p:nvPr/>
          </p:nvSpPr>
          <p:spPr>
            <a:xfrm flipH="1">
              <a:off x="-2100669" y="4546461"/>
              <a:ext cx="392660" cy="55505"/>
            </a:xfrm>
            <a:custGeom>
              <a:avLst/>
              <a:gdLst/>
              <a:ahLst/>
              <a:cxnLst/>
              <a:rect l="l" t="t" r="r" b="b"/>
              <a:pathLst>
                <a:path w="8383" h="1185" extrusionOk="0">
                  <a:moveTo>
                    <a:pt x="2856" y="1"/>
                  </a:moveTo>
                  <a:lnTo>
                    <a:pt x="2694" y="210"/>
                  </a:lnTo>
                  <a:lnTo>
                    <a:pt x="2485" y="488"/>
                  </a:lnTo>
                  <a:lnTo>
                    <a:pt x="2276" y="767"/>
                  </a:lnTo>
                  <a:lnTo>
                    <a:pt x="2183" y="837"/>
                  </a:lnTo>
                  <a:lnTo>
                    <a:pt x="2090" y="906"/>
                  </a:lnTo>
                  <a:lnTo>
                    <a:pt x="1974" y="906"/>
                  </a:lnTo>
                  <a:lnTo>
                    <a:pt x="1347" y="930"/>
                  </a:lnTo>
                  <a:lnTo>
                    <a:pt x="256" y="930"/>
                  </a:lnTo>
                  <a:lnTo>
                    <a:pt x="1" y="953"/>
                  </a:lnTo>
                  <a:lnTo>
                    <a:pt x="1" y="1185"/>
                  </a:lnTo>
                  <a:lnTo>
                    <a:pt x="8382" y="1185"/>
                  </a:lnTo>
                  <a:lnTo>
                    <a:pt x="8382" y="1"/>
                  </a:lnTo>
                  <a:close/>
                </a:path>
              </a:pathLst>
            </a:custGeom>
            <a:solidFill>
              <a:srgbClr val="D77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40">
              <a:extLst>
                <a:ext uri="{FF2B5EF4-FFF2-40B4-BE49-F238E27FC236}">
                  <a16:creationId xmlns:a16="http://schemas.microsoft.com/office/drawing/2014/main" id="{51E1C622-0011-0DC1-958B-D5B3D30BC41F}"/>
                </a:ext>
              </a:extLst>
            </p:cNvPr>
            <p:cNvSpPr/>
            <p:nvPr/>
          </p:nvSpPr>
          <p:spPr>
            <a:xfrm flipH="1">
              <a:off x="-2100669" y="4546461"/>
              <a:ext cx="392660" cy="55505"/>
            </a:xfrm>
            <a:custGeom>
              <a:avLst/>
              <a:gdLst/>
              <a:ahLst/>
              <a:cxnLst/>
              <a:rect l="l" t="t" r="r" b="b"/>
              <a:pathLst>
                <a:path w="8383" h="1185" fill="none" extrusionOk="0">
                  <a:moveTo>
                    <a:pt x="8382" y="1"/>
                  </a:moveTo>
                  <a:lnTo>
                    <a:pt x="8359" y="1"/>
                  </a:lnTo>
                  <a:lnTo>
                    <a:pt x="8034" y="1"/>
                  </a:lnTo>
                  <a:lnTo>
                    <a:pt x="6293" y="1"/>
                  </a:lnTo>
                  <a:lnTo>
                    <a:pt x="6014" y="1"/>
                  </a:lnTo>
                  <a:lnTo>
                    <a:pt x="4273" y="1"/>
                  </a:lnTo>
                  <a:lnTo>
                    <a:pt x="3994" y="1"/>
                  </a:lnTo>
                  <a:lnTo>
                    <a:pt x="2856" y="1"/>
                  </a:lnTo>
                  <a:lnTo>
                    <a:pt x="2856" y="1"/>
                  </a:lnTo>
                  <a:lnTo>
                    <a:pt x="2694" y="210"/>
                  </a:lnTo>
                  <a:lnTo>
                    <a:pt x="2694" y="210"/>
                  </a:lnTo>
                  <a:lnTo>
                    <a:pt x="2694" y="210"/>
                  </a:lnTo>
                  <a:lnTo>
                    <a:pt x="2694" y="210"/>
                  </a:lnTo>
                  <a:lnTo>
                    <a:pt x="2485" y="488"/>
                  </a:lnTo>
                  <a:lnTo>
                    <a:pt x="2276" y="767"/>
                  </a:lnTo>
                  <a:lnTo>
                    <a:pt x="2276" y="767"/>
                  </a:lnTo>
                  <a:lnTo>
                    <a:pt x="2276" y="767"/>
                  </a:lnTo>
                  <a:lnTo>
                    <a:pt x="2183" y="837"/>
                  </a:lnTo>
                  <a:lnTo>
                    <a:pt x="2090" y="906"/>
                  </a:lnTo>
                  <a:lnTo>
                    <a:pt x="2090" y="906"/>
                  </a:lnTo>
                  <a:lnTo>
                    <a:pt x="1974" y="906"/>
                  </a:lnTo>
                  <a:lnTo>
                    <a:pt x="1974" y="906"/>
                  </a:lnTo>
                  <a:lnTo>
                    <a:pt x="1974" y="906"/>
                  </a:lnTo>
                  <a:lnTo>
                    <a:pt x="1347" y="930"/>
                  </a:lnTo>
                  <a:lnTo>
                    <a:pt x="256" y="930"/>
                  </a:lnTo>
                  <a:lnTo>
                    <a:pt x="256" y="930"/>
                  </a:lnTo>
                  <a:lnTo>
                    <a:pt x="256" y="930"/>
                  </a:lnTo>
                  <a:lnTo>
                    <a:pt x="1" y="953"/>
                  </a:lnTo>
                  <a:lnTo>
                    <a:pt x="1" y="1185"/>
                  </a:lnTo>
                  <a:lnTo>
                    <a:pt x="8382" y="1185"/>
                  </a:lnTo>
                  <a:lnTo>
                    <a:pt x="838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40">
              <a:extLst>
                <a:ext uri="{FF2B5EF4-FFF2-40B4-BE49-F238E27FC236}">
                  <a16:creationId xmlns:a16="http://schemas.microsoft.com/office/drawing/2014/main" id="{DFDAF234-4F54-6B25-272B-B2E81F8F0A32}"/>
                </a:ext>
              </a:extLst>
            </p:cNvPr>
            <p:cNvSpPr/>
            <p:nvPr/>
          </p:nvSpPr>
          <p:spPr>
            <a:xfrm flipH="1">
              <a:off x="-1253530" y="4589975"/>
              <a:ext cx="94664" cy="4403"/>
            </a:xfrm>
            <a:custGeom>
              <a:avLst/>
              <a:gdLst/>
              <a:ahLst/>
              <a:cxnLst/>
              <a:rect l="l" t="t" r="r" b="b"/>
              <a:pathLst>
                <a:path w="2021" h="94" extrusionOk="0">
                  <a:moveTo>
                    <a:pt x="0" y="1"/>
                  </a:moveTo>
                  <a:lnTo>
                    <a:pt x="0" y="93"/>
                  </a:lnTo>
                  <a:lnTo>
                    <a:pt x="2020" y="93"/>
                  </a:lnTo>
                  <a:lnTo>
                    <a:pt x="2020" y="24"/>
                  </a:lnTo>
                  <a:lnTo>
                    <a:pt x="743" y="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77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40">
              <a:extLst>
                <a:ext uri="{FF2B5EF4-FFF2-40B4-BE49-F238E27FC236}">
                  <a16:creationId xmlns:a16="http://schemas.microsoft.com/office/drawing/2014/main" id="{C2D7AC7A-C51C-724B-9F85-37DCE37F7B14}"/>
                </a:ext>
              </a:extLst>
            </p:cNvPr>
            <p:cNvSpPr/>
            <p:nvPr/>
          </p:nvSpPr>
          <p:spPr>
            <a:xfrm flipH="1">
              <a:off x="-1253530" y="4589975"/>
              <a:ext cx="94664" cy="4403"/>
            </a:xfrm>
            <a:custGeom>
              <a:avLst/>
              <a:gdLst/>
              <a:ahLst/>
              <a:cxnLst/>
              <a:rect l="l" t="t" r="r" b="b"/>
              <a:pathLst>
                <a:path w="2021" h="94" fill="none" extrusionOk="0">
                  <a:moveTo>
                    <a:pt x="0" y="1"/>
                  </a:moveTo>
                  <a:lnTo>
                    <a:pt x="0" y="93"/>
                  </a:lnTo>
                  <a:lnTo>
                    <a:pt x="2020" y="93"/>
                  </a:lnTo>
                  <a:lnTo>
                    <a:pt x="2020" y="24"/>
                  </a:lnTo>
                  <a:lnTo>
                    <a:pt x="2020" y="24"/>
                  </a:lnTo>
                  <a:lnTo>
                    <a:pt x="1556" y="24"/>
                  </a:lnTo>
                  <a:lnTo>
                    <a:pt x="1556" y="24"/>
                  </a:lnTo>
                  <a:lnTo>
                    <a:pt x="743" y="24"/>
                  </a:lnTo>
                  <a:lnTo>
                    <a:pt x="743" y="2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40">
              <a:extLst>
                <a:ext uri="{FF2B5EF4-FFF2-40B4-BE49-F238E27FC236}">
                  <a16:creationId xmlns:a16="http://schemas.microsoft.com/office/drawing/2014/main" id="{B24F6997-4576-CDF3-29E8-A70B51B711E3}"/>
                </a:ext>
              </a:extLst>
            </p:cNvPr>
            <p:cNvSpPr/>
            <p:nvPr/>
          </p:nvSpPr>
          <p:spPr>
            <a:xfrm flipH="1">
              <a:off x="-787013" y="4566040"/>
              <a:ext cx="159912" cy="28338"/>
            </a:xfrm>
            <a:custGeom>
              <a:avLst/>
              <a:gdLst/>
              <a:ahLst/>
              <a:cxnLst/>
              <a:rect l="l" t="t" r="r" b="b"/>
              <a:pathLst>
                <a:path w="3414" h="605" extrusionOk="0">
                  <a:moveTo>
                    <a:pt x="1" y="1"/>
                  </a:moveTo>
                  <a:lnTo>
                    <a:pt x="1" y="604"/>
                  </a:lnTo>
                  <a:lnTo>
                    <a:pt x="3413" y="604"/>
                  </a:lnTo>
                  <a:lnTo>
                    <a:pt x="3413" y="488"/>
                  </a:lnTo>
                  <a:lnTo>
                    <a:pt x="1231" y="48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rgbClr val="D77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40">
              <a:extLst>
                <a:ext uri="{FF2B5EF4-FFF2-40B4-BE49-F238E27FC236}">
                  <a16:creationId xmlns:a16="http://schemas.microsoft.com/office/drawing/2014/main" id="{29F5CB1D-E244-F398-D4CA-555CBA248444}"/>
                </a:ext>
              </a:extLst>
            </p:cNvPr>
            <p:cNvSpPr/>
            <p:nvPr/>
          </p:nvSpPr>
          <p:spPr>
            <a:xfrm flipH="1">
              <a:off x="-787013" y="4566040"/>
              <a:ext cx="159912" cy="28338"/>
            </a:xfrm>
            <a:custGeom>
              <a:avLst/>
              <a:gdLst/>
              <a:ahLst/>
              <a:cxnLst/>
              <a:rect l="l" t="t" r="r" b="b"/>
              <a:pathLst>
                <a:path w="3414" h="605" fill="none" extrusionOk="0">
                  <a:moveTo>
                    <a:pt x="929" y="1"/>
                  </a:moveTo>
                  <a:lnTo>
                    <a:pt x="326" y="1"/>
                  </a:lnTo>
                  <a:lnTo>
                    <a:pt x="1" y="1"/>
                  </a:lnTo>
                  <a:lnTo>
                    <a:pt x="1" y="604"/>
                  </a:lnTo>
                  <a:lnTo>
                    <a:pt x="3413" y="604"/>
                  </a:lnTo>
                  <a:lnTo>
                    <a:pt x="3413" y="488"/>
                  </a:lnTo>
                  <a:lnTo>
                    <a:pt x="3413" y="488"/>
                  </a:lnTo>
                  <a:lnTo>
                    <a:pt x="3390" y="488"/>
                  </a:lnTo>
                  <a:lnTo>
                    <a:pt x="3390" y="488"/>
                  </a:lnTo>
                  <a:lnTo>
                    <a:pt x="1231" y="488"/>
                  </a:lnTo>
                  <a:lnTo>
                    <a:pt x="92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40">
              <a:extLst>
                <a:ext uri="{FF2B5EF4-FFF2-40B4-BE49-F238E27FC236}">
                  <a16:creationId xmlns:a16="http://schemas.microsoft.com/office/drawing/2014/main" id="{75152903-F1EA-4AE1-0C41-26BBAD61C721}"/>
                </a:ext>
              </a:extLst>
            </p:cNvPr>
            <p:cNvSpPr/>
            <p:nvPr/>
          </p:nvSpPr>
          <p:spPr>
            <a:xfrm flipH="1">
              <a:off x="-1989702" y="4546461"/>
              <a:ext cx="81595" cy="47"/>
            </a:xfrm>
            <a:custGeom>
              <a:avLst/>
              <a:gdLst/>
              <a:ahLst/>
              <a:cxnLst/>
              <a:rect l="l" t="t" r="r" b="b"/>
              <a:pathLst>
                <a:path w="1742" h="1" extrusionOk="0">
                  <a:moveTo>
                    <a:pt x="1742" y="1"/>
                  </a:moveTo>
                  <a:lnTo>
                    <a:pt x="1487" y="1"/>
                  </a:lnTo>
                  <a:lnTo>
                    <a:pt x="1487" y="1"/>
                  </a:lnTo>
                  <a:lnTo>
                    <a:pt x="1" y="1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DF83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40">
              <a:extLst>
                <a:ext uri="{FF2B5EF4-FFF2-40B4-BE49-F238E27FC236}">
                  <a16:creationId xmlns:a16="http://schemas.microsoft.com/office/drawing/2014/main" id="{FD029129-8F89-0B8E-D003-2080E0DDB1B7}"/>
                </a:ext>
              </a:extLst>
            </p:cNvPr>
            <p:cNvSpPr/>
            <p:nvPr/>
          </p:nvSpPr>
          <p:spPr>
            <a:xfrm flipH="1">
              <a:off x="-1989702" y="4546461"/>
              <a:ext cx="81595" cy="47"/>
            </a:xfrm>
            <a:custGeom>
              <a:avLst/>
              <a:gdLst/>
              <a:ahLst/>
              <a:cxnLst/>
              <a:rect l="l" t="t" r="r" b="b"/>
              <a:pathLst>
                <a:path w="1742" h="1" fill="none" extrusionOk="0">
                  <a:moveTo>
                    <a:pt x="1742" y="1"/>
                  </a:moveTo>
                  <a:lnTo>
                    <a:pt x="1487" y="1"/>
                  </a:lnTo>
                  <a:lnTo>
                    <a:pt x="1487" y="1"/>
                  </a:lnTo>
                  <a:lnTo>
                    <a:pt x="1" y="1"/>
                  </a:lnTo>
                  <a:lnTo>
                    <a:pt x="174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40">
              <a:extLst>
                <a:ext uri="{FF2B5EF4-FFF2-40B4-BE49-F238E27FC236}">
                  <a16:creationId xmlns:a16="http://schemas.microsoft.com/office/drawing/2014/main" id="{BAD64244-A011-7A64-58C7-9EFC99173C0D}"/>
                </a:ext>
              </a:extLst>
            </p:cNvPr>
            <p:cNvSpPr/>
            <p:nvPr/>
          </p:nvSpPr>
          <p:spPr>
            <a:xfrm flipH="1">
              <a:off x="-929451" y="4588897"/>
              <a:ext cx="142487" cy="8759"/>
            </a:xfrm>
            <a:custGeom>
              <a:avLst/>
              <a:gdLst/>
              <a:ahLst/>
              <a:cxnLst/>
              <a:rect l="l" t="t" r="r" b="b"/>
              <a:pathLst>
                <a:path w="3042" h="187" extrusionOk="0">
                  <a:moveTo>
                    <a:pt x="0" y="0"/>
                  </a:moveTo>
                  <a:lnTo>
                    <a:pt x="0" y="186"/>
                  </a:lnTo>
                  <a:lnTo>
                    <a:pt x="3042" y="186"/>
                  </a:lnTo>
                  <a:lnTo>
                    <a:pt x="3042" y="24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DAA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40">
              <a:extLst>
                <a:ext uri="{FF2B5EF4-FFF2-40B4-BE49-F238E27FC236}">
                  <a16:creationId xmlns:a16="http://schemas.microsoft.com/office/drawing/2014/main" id="{9E09CD5E-1C67-8ED9-116A-E47601AF1ED3}"/>
                </a:ext>
              </a:extLst>
            </p:cNvPr>
            <p:cNvSpPr/>
            <p:nvPr/>
          </p:nvSpPr>
          <p:spPr>
            <a:xfrm flipH="1">
              <a:off x="-929451" y="4588897"/>
              <a:ext cx="142487" cy="8759"/>
            </a:xfrm>
            <a:custGeom>
              <a:avLst/>
              <a:gdLst/>
              <a:ahLst/>
              <a:cxnLst/>
              <a:rect l="l" t="t" r="r" b="b"/>
              <a:pathLst>
                <a:path w="3042" h="187" fill="none" extrusionOk="0">
                  <a:moveTo>
                    <a:pt x="0" y="0"/>
                  </a:moveTo>
                  <a:lnTo>
                    <a:pt x="0" y="186"/>
                  </a:lnTo>
                  <a:lnTo>
                    <a:pt x="3042" y="186"/>
                  </a:lnTo>
                  <a:lnTo>
                    <a:pt x="3042" y="24"/>
                  </a:lnTo>
                  <a:lnTo>
                    <a:pt x="3042" y="24"/>
                  </a:lnTo>
                  <a:lnTo>
                    <a:pt x="650" y="0"/>
                  </a:lnTo>
                  <a:lnTo>
                    <a:pt x="65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40">
              <a:extLst>
                <a:ext uri="{FF2B5EF4-FFF2-40B4-BE49-F238E27FC236}">
                  <a16:creationId xmlns:a16="http://schemas.microsoft.com/office/drawing/2014/main" id="{3697412A-E248-9361-8F26-5045FC993FB2}"/>
                </a:ext>
              </a:extLst>
            </p:cNvPr>
            <p:cNvSpPr/>
            <p:nvPr/>
          </p:nvSpPr>
          <p:spPr>
            <a:xfrm flipH="1">
              <a:off x="-1705903" y="4556251"/>
              <a:ext cx="64218" cy="34849"/>
            </a:xfrm>
            <a:custGeom>
              <a:avLst/>
              <a:gdLst/>
              <a:ahLst/>
              <a:cxnLst/>
              <a:rect l="l" t="t" r="r" b="b"/>
              <a:pathLst>
                <a:path w="1371" h="744" extrusionOk="0">
                  <a:moveTo>
                    <a:pt x="1" y="1"/>
                  </a:moveTo>
                  <a:lnTo>
                    <a:pt x="720" y="744"/>
                  </a:lnTo>
                  <a:lnTo>
                    <a:pt x="1370" y="744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40">
              <a:extLst>
                <a:ext uri="{FF2B5EF4-FFF2-40B4-BE49-F238E27FC236}">
                  <a16:creationId xmlns:a16="http://schemas.microsoft.com/office/drawing/2014/main" id="{EAD2D0E5-C126-878B-AB5B-79271024AC5D}"/>
                </a:ext>
              </a:extLst>
            </p:cNvPr>
            <p:cNvSpPr/>
            <p:nvPr/>
          </p:nvSpPr>
          <p:spPr>
            <a:xfrm flipH="1">
              <a:off x="-1841850" y="4546461"/>
              <a:ext cx="1199526" cy="9836"/>
            </a:xfrm>
            <a:custGeom>
              <a:avLst/>
              <a:gdLst/>
              <a:ahLst/>
              <a:cxnLst/>
              <a:rect l="l" t="t" r="r" b="b"/>
              <a:pathLst>
                <a:path w="25609" h="210" extrusionOk="0">
                  <a:moveTo>
                    <a:pt x="1" y="1"/>
                  </a:moveTo>
                  <a:lnTo>
                    <a:pt x="1" y="210"/>
                  </a:lnTo>
                  <a:lnTo>
                    <a:pt x="25446" y="210"/>
                  </a:lnTo>
                  <a:lnTo>
                    <a:pt x="256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40">
              <a:extLst>
                <a:ext uri="{FF2B5EF4-FFF2-40B4-BE49-F238E27FC236}">
                  <a16:creationId xmlns:a16="http://schemas.microsoft.com/office/drawing/2014/main" id="{9937CFFC-F1EA-BDA6-69A8-C03491A15D26}"/>
                </a:ext>
              </a:extLst>
            </p:cNvPr>
            <p:cNvSpPr/>
            <p:nvPr/>
          </p:nvSpPr>
          <p:spPr>
            <a:xfrm flipH="1">
              <a:off x="-2150675" y="4546461"/>
              <a:ext cx="2039039" cy="164268"/>
            </a:xfrm>
            <a:custGeom>
              <a:avLst/>
              <a:gdLst/>
              <a:ahLst/>
              <a:cxnLst/>
              <a:rect l="l" t="t" r="r" b="b"/>
              <a:pathLst>
                <a:path w="43532" h="3507" extrusionOk="0">
                  <a:moveTo>
                    <a:pt x="1" y="1"/>
                  </a:moveTo>
                  <a:lnTo>
                    <a:pt x="488" y="396"/>
                  </a:lnTo>
                  <a:lnTo>
                    <a:pt x="953" y="790"/>
                  </a:lnTo>
                  <a:lnTo>
                    <a:pt x="1371" y="1208"/>
                  </a:lnTo>
                  <a:lnTo>
                    <a:pt x="1719" y="1649"/>
                  </a:lnTo>
                  <a:lnTo>
                    <a:pt x="1881" y="1858"/>
                  </a:lnTo>
                  <a:lnTo>
                    <a:pt x="2021" y="2090"/>
                  </a:lnTo>
                  <a:lnTo>
                    <a:pt x="2160" y="2323"/>
                  </a:lnTo>
                  <a:lnTo>
                    <a:pt x="2276" y="2555"/>
                  </a:lnTo>
                  <a:lnTo>
                    <a:pt x="2369" y="2787"/>
                  </a:lnTo>
                  <a:lnTo>
                    <a:pt x="2439" y="3019"/>
                  </a:lnTo>
                  <a:lnTo>
                    <a:pt x="2508" y="3251"/>
                  </a:lnTo>
                  <a:lnTo>
                    <a:pt x="2555" y="3507"/>
                  </a:lnTo>
                  <a:lnTo>
                    <a:pt x="42116" y="3507"/>
                  </a:lnTo>
                  <a:lnTo>
                    <a:pt x="42510" y="2717"/>
                  </a:lnTo>
                  <a:lnTo>
                    <a:pt x="42882" y="1858"/>
                  </a:lnTo>
                  <a:lnTo>
                    <a:pt x="43068" y="1417"/>
                  </a:lnTo>
                  <a:lnTo>
                    <a:pt x="43253" y="953"/>
                  </a:lnTo>
                  <a:lnTo>
                    <a:pt x="43393" y="488"/>
                  </a:lnTo>
                  <a:lnTo>
                    <a:pt x="43532" y="1"/>
                  </a:lnTo>
                  <a:lnTo>
                    <a:pt x="36938" y="1"/>
                  </a:lnTo>
                  <a:lnTo>
                    <a:pt x="36776" y="210"/>
                  </a:lnTo>
                  <a:lnTo>
                    <a:pt x="36567" y="488"/>
                  </a:lnTo>
                  <a:lnTo>
                    <a:pt x="36358" y="767"/>
                  </a:lnTo>
                  <a:lnTo>
                    <a:pt x="36265" y="837"/>
                  </a:lnTo>
                  <a:lnTo>
                    <a:pt x="36172" y="906"/>
                  </a:lnTo>
                  <a:lnTo>
                    <a:pt x="36056" y="906"/>
                  </a:lnTo>
                  <a:lnTo>
                    <a:pt x="35429" y="930"/>
                  </a:lnTo>
                  <a:lnTo>
                    <a:pt x="34338" y="930"/>
                  </a:lnTo>
                  <a:lnTo>
                    <a:pt x="34060" y="953"/>
                  </a:lnTo>
                  <a:lnTo>
                    <a:pt x="23101" y="953"/>
                  </a:lnTo>
                  <a:lnTo>
                    <a:pt x="21407" y="930"/>
                  </a:lnTo>
                  <a:lnTo>
                    <a:pt x="17576" y="930"/>
                  </a:lnTo>
                  <a:lnTo>
                    <a:pt x="15068" y="906"/>
                  </a:lnTo>
                  <a:lnTo>
                    <a:pt x="12236" y="906"/>
                  </a:lnTo>
                  <a:lnTo>
                    <a:pt x="11934" y="419"/>
                  </a:lnTo>
                  <a:lnTo>
                    <a:pt x="7105" y="419"/>
                  </a:lnTo>
                  <a:lnTo>
                    <a:pt x="66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40">
              <a:extLst>
                <a:ext uri="{FF2B5EF4-FFF2-40B4-BE49-F238E27FC236}">
                  <a16:creationId xmlns:a16="http://schemas.microsoft.com/office/drawing/2014/main" id="{4BA8312A-E3FD-FAF2-9A86-BCE314E61151}"/>
                </a:ext>
              </a:extLst>
            </p:cNvPr>
            <p:cNvSpPr/>
            <p:nvPr/>
          </p:nvSpPr>
          <p:spPr>
            <a:xfrm flipH="1">
              <a:off x="-817457" y="4556251"/>
              <a:ext cx="64218" cy="32694"/>
            </a:xfrm>
            <a:custGeom>
              <a:avLst/>
              <a:gdLst/>
              <a:ahLst/>
              <a:cxnLst/>
              <a:rect l="l" t="t" r="r" b="b"/>
              <a:pathLst>
                <a:path w="1371" h="698" extrusionOk="0">
                  <a:moveTo>
                    <a:pt x="1" y="1"/>
                  </a:moveTo>
                  <a:lnTo>
                    <a:pt x="697" y="697"/>
                  </a:lnTo>
                  <a:lnTo>
                    <a:pt x="1370" y="697"/>
                  </a:lnTo>
                  <a:lnTo>
                    <a:pt x="929" y="27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40">
              <a:extLst>
                <a:ext uri="{FF2B5EF4-FFF2-40B4-BE49-F238E27FC236}">
                  <a16:creationId xmlns:a16="http://schemas.microsoft.com/office/drawing/2014/main" id="{02E8D1BA-E96C-D776-A8D8-69402045386E}"/>
                </a:ext>
              </a:extLst>
            </p:cNvPr>
            <p:cNvSpPr/>
            <p:nvPr/>
          </p:nvSpPr>
          <p:spPr>
            <a:xfrm flipH="1">
              <a:off x="-965328" y="4556251"/>
              <a:ext cx="64171" cy="33772"/>
            </a:xfrm>
            <a:custGeom>
              <a:avLst/>
              <a:gdLst/>
              <a:ahLst/>
              <a:cxnLst/>
              <a:rect l="l" t="t" r="r" b="b"/>
              <a:pathLst>
                <a:path w="1370" h="721" extrusionOk="0">
                  <a:moveTo>
                    <a:pt x="0" y="1"/>
                  </a:moveTo>
                  <a:lnTo>
                    <a:pt x="720" y="721"/>
                  </a:lnTo>
                  <a:lnTo>
                    <a:pt x="1370" y="721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40">
              <a:extLst>
                <a:ext uri="{FF2B5EF4-FFF2-40B4-BE49-F238E27FC236}">
                  <a16:creationId xmlns:a16="http://schemas.microsoft.com/office/drawing/2014/main" id="{13530792-63DE-F20F-464E-B75B576885D6}"/>
                </a:ext>
              </a:extLst>
            </p:cNvPr>
            <p:cNvSpPr/>
            <p:nvPr/>
          </p:nvSpPr>
          <p:spPr>
            <a:xfrm flipH="1">
              <a:off x="-1114324" y="4556251"/>
              <a:ext cx="65295" cy="33772"/>
            </a:xfrm>
            <a:custGeom>
              <a:avLst/>
              <a:gdLst/>
              <a:ahLst/>
              <a:cxnLst/>
              <a:rect l="l" t="t" r="r" b="b"/>
              <a:pathLst>
                <a:path w="1394" h="721" extrusionOk="0">
                  <a:moveTo>
                    <a:pt x="1" y="1"/>
                  </a:moveTo>
                  <a:lnTo>
                    <a:pt x="720" y="721"/>
                  </a:lnTo>
                  <a:lnTo>
                    <a:pt x="1394" y="721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40">
              <a:extLst>
                <a:ext uri="{FF2B5EF4-FFF2-40B4-BE49-F238E27FC236}">
                  <a16:creationId xmlns:a16="http://schemas.microsoft.com/office/drawing/2014/main" id="{1E5DC68F-B4D2-56A5-2CF4-35DD9E722A47}"/>
                </a:ext>
              </a:extLst>
            </p:cNvPr>
            <p:cNvSpPr/>
            <p:nvPr/>
          </p:nvSpPr>
          <p:spPr>
            <a:xfrm flipH="1">
              <a:off x="-1262242" y="4556251"/>
              <a:ext cx="64218" cy="34849"/>
            </a:xfrm>
            <a:custGeom>
              <a:avLst/>
              <a:gdLst/>
              <a:ahLst/>
              <a:cxnLst/>
              <a:rect l="l" t="t" r="r" b="b"/>
              <a:pathLst>
                <a:path w="1371" h="744" extrusionOk="0">
                  <a:moveTo>
                    <a:pt x="0" y="1"/>
                  </a:moveTo>
                  <a:lnTo>
                    <a:pt x="720" y="744"/>
                  </a:lnTo>
                  <a:lnTo>
                    <a:pt x="1370" y="744"/>
                  </a:lnTo>
                  <a:lnTo>
                    <a:pt x="929" y="303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40">
              <a:extLst>
                <a:ext uri="{FF2B5EF4-FFF2-40B4-BE49-F238E27FC236}">
                  <a16:creationId xmlns:a16="http://schemas.microsoft.com/office/drawing/2014/main" id="{E7DAF6C7-0631-BF67-F8FA-9B0411553BCE}"/>
                </a:ext>
              </a:extLst>
            </p:cNvPr>
            <p:cNvSpPr/>
            <p:nvPr/>
          </p:nvSpPr>
          <p:spPr>
            <a:xfrm flipH="1">
              <a:off x="-2150675" y="4545384"/>
              <a:ext cx="2039039" cy="57707"/>
            </a:xfrm>
            <a:custGeom>
              <a:avLst/>
              <a:gdLst/>
              <a:ahLst/>
              <a:cxnLst/>
              <a:rect l="l" t="t" r="r" b="b"/>
              <a:pathLst>
                <a:path w="43532" h="1232" extrusionOk="0">
                  <a:moveTo>
                    <a:pt x="1" y="1"/>
                  </a:moveTo>
                  <a:lnTo>
                    <a:pt x="1" y="47"/>
                  </a:lnTo>
                  <a:lnTo>
                    <a:pt x="3344" y="117"/>
                  </a:lnTo>
                  <a:lnTo>
                    <a:pt x="5016" y="163"/>
                  </a:lnTo>
                  <a:lnTo>
                    <a:pt x="6617" y="185"/>
                  </a:lnTo>
                  <a:lnTo>
                    <a:pt x="6617" y="185"/>
                  </a:lnTo>
                  <a:lnTo>
                    <a:pt x="6989" y="558"/>
                  </a:lnTo>
                  <a:lnTo>
                    <a:pt x="7036" y="628"/>
                  </a:lnTo>
                  <a:lnTo>
                    <a:pt x="7105" y="628"/>
                  </a:lnTo>
                  <a:lnTo>
                    <a:pt x="11785" y="673"/>
                  </a:lnTo>
                  <a:lnTo>
                    <a:pt x="11785" y="673"/>
                  </a:lnTo>
                  <a:lnTo>
                    <a:pt x="12027" y="1045"/>
                  </a:lnTo>
                  <a:lnTo>
                    <a:pt x="12097" y="1161"/>
                  </a:lnTo>
                  <a:lnTo>
                    <a:pt x="12236" y="1161"/>
                  </a:lnTo>
                  <a:lnTo>
                    <a:pt x="18505" y="1208"/>
                  </a:lnTo>
                  <a:lnTo>
                    <a:pt x="21662" y="1231"/>
                  </a:lnTo>
                  <a:lnTo>
                    <a:pt x="24796" y="1231"/>
                  </a:lnTo>
                  <a:lnTo>
                    <a:pt x="31065" y="1208"/>
                  </a:lnTo>
                  <a:lnTo>
                    <a:pt x="34222" y="1161"/>
                  </a:lnTo>
                  <a:lnTo>
                    <a:pt x="35801" y="1115"/>
                  </a:lnTo>
                  <a:lnTo>
                    <a:pt x="36079" y="1115"/>
                  </a:lnTo>
                  <a:lnTo>
                    <a:pt x="36149" y="1092"/>
                  </a:lnTo>
                  <a:lnTo>
                    <a:pt x="36242" y="1092"/>
                  </a:lnTo>
                  <a:lnTo>
                    <a:pt x="36265" y="1069"/>
                  </a:lnTo>
                  <a:lnTo>
                    <a:pt x="36288" y="1069"/>
                  </a:lnTo>
                  <a:lnTo>
                    <a:pt x="36312" y="1045"/>
                  </a:lnTo>
                  <a:lnTo>
                    <a:pt x="36358" y="999"/>
                  </a:lnTo>
                  <a:lnTo>
                    <a:pt x="36451" y="929"/>
                  </a:lnTo>
                  <a:lnTo>
                    <a:pt x="36590" y="767"/>
                  </a:lnTo>
                  <a:lnTo>
                    <a:pt x="36846" y="442"/>
                  </a:lnTo>
                  <a:lnTo>
                    <a:pt x="37010" y="185"/>
                  </a:lnTo>
                  <a:lnTo>
                    <a:pt x="37010" y="185"/>
                  </a:lnTo>
                  <a:lnTo>
                    <a:pt x="38587" y="163"/>
                  </a:lnTo>
                  <a:lnTo>
                    <a:pt x="40235" y="117"/>
                  </a:lnTo>
                  <a:lnTo>
                    <a:pt x="43532" y="47"/>
                  </a:lnTo>
                  <a:lnTo>
                    <a:pt x="43532" y="1"/>
                  </a:lnTo>
                  <a:lnTo>
                    <a:pt x="36915" y="1"/>
                  </a:lnTo>
                  <a:lnTo>
                    <a:pt x="36915" y="24"/>
                  </a:lnTo>
                  <a:lnTo>
                    <a:pt x="36683" y="326"/>
                  </a:lnTo>
                  <a:lnTo>
                    <a:pt x="36451" y="651"/>
                  </a:lnTo>
                  <a:lnTo>
                    <a:pt x="36312" y="790"/>
                  </a:lnTo>
                  <a:lnTo>
                    <a:pt x="36242" y="860"/>
                  </a:lnTo>
                  <a:lnTo>
                    <a:pt x="36172" y="906"/>
                  </a:lnTo>
                  <a:lnTo>
                    <a:pt x="35778" y="929"/>
                  </a:lnTo>
                  <a:lnTo>
                    <a:pt x="34222" y="953"/>
                  </a:lnTo>
                  <a:lnTo>
                    <a:pt x="31065" y="953"/>
                  </a:lnTo>
                  <a:lnTo>
                    <a:pt x="24796" y="929"/>
                  </a:lnTo>
                  <a:lnTo>
                    <a:pt x="12243" y="883"/>
                  </a:lnTo>
                  <a:lnTo>
                    <a:pt x="12243" y="883"/>
                  </a:lnTo>
                  <a:lnTo>
                    <a:pt x="11934" y="442"/>
                  </a:lnTo>
                  <a:lnTo>
                    <a:pt x="11934" y="419"/>
                  </a:lnTo>
                  <a:lnTo>
                    <a:pt x="11911" y="419"/>
                  </a:lnTo>
                  <a:lnTo>
                    <a:pt x="7128" y="442"/>
                  </a:lnTo>
                  <a:lnTo>
                    <a:pt x="7128" y="442"/>
                  </a:lnTo>
                  <a:lnTo>
                    <a:pt x="67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40">
              <a:extLst>
                <a:ext uri="{FF2B5EF4-FFF2-40B4-BE49-F238E27FC236}">
                  <a16:creationId xmlns:a16="http://schemas.microsoft.com/office/drawing/2014/main" id="{15EE8761-FC48-B227-BC35-38D96BABD530}"/>
                </a:ext>
              </a:extLst>
            </p:cNvPr>
            <p:cNvSpPr/>
            <p:nvPr/>
          </p:nvSpPr>
          <p:spPr>
            <a:xfrm flipH="1">
              <a:off x="-471568" y="4283698"/>
              <a:ext cx="15194" cy="25378"/>
            </a:xfrm>
            <a:custGeom>
              <a:avLst/>
              <a:gdLst/>
              <a:ahLst/>
              <a:cxnLst/>
              <a:rect l="l" t="t" r="r" b="b"/>
              <a:pathLst>
                <a:path w="279" h="466" extrusionOk="0">
                  <a:moveTo>
                    <a:pt x="0" y="1"/>
                  </a:moveTo>
                  <a:lnTo>
                    <a:pt x="0" y="372"/>
                  </a:lnTo>
                  <a:lnTo>
                    <a:pt x="279" y="465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40">
              <a:extLst>
                <a:ext uri="{FF2B5EF4-FFF2-40B4-BE49-F238E27FC236}">
                  <a16:creationId xmlns:a16="http://schemas.microsoft.com/office/drawing/2014/main" id="{88C59191-B878-F399-37BD-3078C059592C}"/>
                </a:ext>
              </a:extLst>
            </p:cNvPr>
            <p:cNvSpPr/>
            <p:nvPr/>
          </p:nvSpPr>
          <p:spPr>
            <a:xfrm flipH="1">
              <a:off x="-491171" y="4283694"/>
              <a:ext cx="22814" cy="25383"/>
            </a:xfrm>
            <a:custGeom>
              <a:avLst/>
              <a:gdLst/>
              <a:ahLst/>
              <a:cxnLst/>
              <a:rect l="l" t="t" r="r" b="b"/>
              <a:pathLst>
                <a:path w="303" h="466" extrusionOk="0">
                  <a:moveTo>
                    <a:pt x="1" y="1"/>
                  </a:moveTo>
                  <a:lnTo>
                    <a:pt x="1" y="465"/>
                  </a:lnTo>
                  <a:lnTo>
                    <a:pt x="303" y="46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40">
              <a:extLst>
                <a:ext uri="{FF2B5EF4-FFF2-40B4-BE49-F238E27FC236}">
                  <a16:creationId xmlns:a16="http://schemas.microsoft.com/office/drawing/2014/main" id="{BC654C02-FBA1-8D23-A6F9-A189DF20002A}"/>
                </a:ext>
              </a:extLst>
            </p:cNvPr>
            <p:cNvSpPr/>
            <p:nvPr/>
          </p:nvSpPr>
          <p:spPr>
            <a:xfrm flipH="1">
              <a:off x="-503208" y="4283698"/>
              <a:ext cx="15248" cy="25378"/>
            </a:xfrm>
            <a:custGeom>
              <a:avLst/>
              <a:gdLst/>
              <a:ahLst/>
              <a:cxnLst/>
              <a:rect l="l" t="t" r="r" b="b"/>
              <a:pathLst>
                <a:path w="280" h="466" extrusionOk="0">
                  <a:moveTo>
                    <a:pt x="1" y="1"/>
                  </a:moveTo>
                  <a:lnTo>
                    <a:pt x="1" y="465"/>
                  </a:lnTo>
                  <a:lnTo>
                    <a:pt x="279" y="372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8" name="Google Shape;4628;p40">
            <a:extLst>
              <a:ext uri="{FF2B5EF4-FFF2-40B4-BE49-F238E27FC236}">
                <a16:creationId xmlns:a16="http://schemas.microsoft.com/office/drawing/2014/main" id="{F511A332-7543-3599-4E9C-477A1F563523}"/>
              </a:ext>
            </a:extLst>
          </p:cNvPr>
          <p:cNvGrpSpPr/>
          <p:nvPr/>
        </p:nvGrpSpPr>
        <p:grpSpPr>
          <a:xfrm>
            <a:off x="6012326" y="3101664"/>
            <a:ext cx="3131487" cy="1381239"/>
            <a:chOff x="5305073" y="5961770"/>
            <a:chExt cx="3839018" cy="1693318"/>
          </a:xfrm>
        </p:grpSpPr>
        <p:grpSp>
          <p:nvGrpSpPr>
            <p:cNvPr id="4629" name="Google Shape;4629;p40">
              <a:extLst>
                <a:ext uri="{FF2B5EF4-FFF2-40B4-BE49-F238E27FC236}">
                  <a16:creationId xmlns:a16="http://schemas.microsoft.com/office/drawing/2014/main" id="{8D36B1A5-66F6-4A11-3B68-7DC6FE922644}"/>
                </a:ext>
              </a:extLst>
            </p:cNvPr>
            <p:cNvGrpSpPr/>
            <p:nvPr/>
          </p:nvGrpSpPr>
          <p:grpSpPr>
            <a:xfrm flipH="1">
              <a:off x="5305073" y="5961770"/>
              <a:ext cx="1977916" cy="1228802"/>
              <a:chOff x="7066048" y="5880595"/>
              <a:chExt cx="1977916" cy="1228802"/>
            </a:xfrm>
          </p:grpSpPr>
          <p:sp>
            <p:nvSpPr>
              <p:cNvPr id="4630" name="Google Shape;4630;p40">
                <a:extLst>
                  <a:ext uri="{FF2B5EF4-FFF2-40B4-BE49-F238E27FC236}">
                    <a16:creationId xmlns:a16="http://schemas.microsoft.com/office/drawing/2014/main" id="{DA954386-321D-8D9B-629B-594649D98F4D}"/>
                  </a:ext>
                </a:extLst>
              </p:cNvPr>
              <p:cNvSpPr/>
              <p:nvPr/>
            </p:nvSpPr>
            <p:spPr>
              <a:xfrm flipH="1">
                <a:off x="7392007" y="5880595"/>
                <a:ext cx="1391342" cy="668756"/>
              </a:xfrm>
              <a:custGeom>
                <a:avLst/>
                <a:gdLst/>
                <a:ahLst/>
                <a:cxnLst/>
                <a:rect l="l" t="t" r="r" b="b"/>
                <a:pathLst>
                  <a:path w="17343" h="8336" extrusionOk="0">
                    <a:moveTo>
                      <a:pt x="1532" y="325"/>
                    </a:moveTo>
                    <a:lnTo>
                      <a:pt x="2531" y="720"/>
                    </a:lnTo>
                    <a:lnTo>
                      <a:pt x="1788" y="1045"/>
                    </a:lnTo>
                    <a:lnTo>
                      <a:pt x="1532" y="325"/>
                    </a:lnTo>
                    <a:close/>
                    <a:moveTo>
                      <a:pt x="1463" y="372"/>
                    </a:moveTo>
                    <a:lnTo>
                      <a:pt x="1718" y="1068"/>
                    </a:lnTo>
                    <a:lnTo>
                      <a:pt x="1068" y="1347"/>
                    </a:lnTo>
                    <a:lnTo>
                      <a:pt x="1463" y="372"/>
                    </a:lnTo>
                    <a:close/>
                    <a:moveTo>
                      <a:pt x="441" y="70"/>
                    </a:moveTo>
                    <a:lnTo>
                      <a:pt x="1416" y="302"/>
                    </a:lnTo>
                    <a:lnTo>
                      <a:pt x="998" y="1370"/>
                    </a:lnTo>
                    <a:lnTo>
                      <a:pt x="279" y="1185"/>
                    </a:lnTo>
                    <a:lnTo>
                      <a:pt x="186" y="1161"/>
                    </a:lnTo>
                    <a:lnTo>
                      <a:pt x="93" y="1138"/>
                    </a:lnTo>
                    <a:lnTo>
                      <a:pt x="441" y="70"/>
                    </a:lnTo>
                    <a:close/>
                    <a:moveTo>
                      <a:pt x="2670" y="767"/>
                    </a:moveTo>
                    <a:lnTo>
                      <a:pt x="3784" y="1208"/>
                    </a:lnTo>
                    <a:lnTo>
                      <a:pt x="2949" y="1533"/>
                    </a:lnTo>
                    <a:lnTo>
                      <a:pt x="2670" y="767"/>
                    </a:lnTo>
                    <a:close/>
                    <a:moveTo>
                      <a:pt x="1741" y="1138"/>
                    </a:moveTo>
                    <a:lnTo>
                      <a:pt x="1997" y="1858"/>
                    </a:lnTo>
                    <a:lnTo>
                      <a:pt x="1997" y="1858"/>
                    </a:lnTo>
                    <a:lnTo>
                      <a:pt x="1091" y="1417"/>
                    </a:lnTo>
                    <a:lnTo>
                      <a:pt x="1741" y="1138"/>
                    </a:lnTo>
                    <a:close/>
                    <a:moveTo>
                      <a:pt x="2600" y="767"/>
                    </a:moveTo>
                    <a:lnTo>
                      <a:pt x="2879" y="1556"/>
                    </a:lnTo>
                    <a:lnTo>
                      <a:pt x="2089" y="1881"/>
                    </a:lnTo>
                    <a:lnTo>
                      <a:pt x="1811" y="1115"/>
                    </a:lnTo>
                    <a:lnTo>
                      <a:pt x="2600" y="767"/>
                    </a:lnTo>
                    <a:close/>
                    <a:moveTo>
                      <a:pt x="3924" y="1254"/>
                    </a:moveTo>
                    <a:lnTo>
                      <a:pt x="5061" y="1695"/>
                    </a:lnTo>
                    <a:lnTo>
                      <a:pt x="4202" y="2067"/>
                    </a:lnTo>
                    <a:lnTo>
                      <a:pt x="3924" y="1254"/>
                    </a:lnTo>
                    <a:close/>
                    <a:moveTo>
                      <a:pt x="2902" y="1626"/>
                    </a:moveTo>
                    <a:lnTo>
                      <a:pt x="3181" y="2438"/>
                    </a:lnTo>
                    <a:lnTo>
                      <a:pt x="2159" y="1927"/>
                    </a:lnTo>
                    <a:lnTo>
                      <a:pt x="2902" y="1626"/>
                    </a:lnTo>
                    <a:close/>
                    <a:moveTo>
                      <a:pt x="3854" y="1254"/>
                    </a:moveTo>
                    <a:lnTo>
                      <a:pt x="4133" y="2090"/>
                    </a:lnTo>
                    <a:lnTo>
                      <a:pt x="3274" y="2461"/>
                    </a:lnTo>
                    <a:lnTo>
                      <a:pt x="2972" y="1602"/>
                    </a:lnTo>
                    <a:lnTo>
                      <a:pt x="3854" y="1254"/>
                    </a:lnTo>
                    <a:close/>
                    <a:moveTo>
                      <a:pt x="5201" y="1742"/>
                    </a:moveTo>
                    <a:lnTo>
                      <a:pt x="6454" y="2229"/>
                    </a:lnTo>
                    <a:lnTo>
                      <a:pt x="5502" y="2647"/>
                    </a:lnTo>
                    <a:lnTo>
                      <a:pt x="5201" y="1742"/>
                    </a:lnTo>
                    <a:close/>
                    <a:moveTo>
                      <a:pt x="4156" y="2160"/>
                    </a:moveTo>
                    <a:lnTo>
                      <a:pt x="4481" y="3065"/>
                    </a:lnTo>
                    <a:lnTo>
                      <a:pt x="3320" y="2508"/>
                    </a:lnTo>
                    <a:lnTo>
                      <a:pt x="4156" y="2160"/>
                    </a:lnTo>
                    <a:close/>
                    <a:moveTo>
                      <a:pt x="5131" y="1742"/>
                    </a:moveTo>
                    <a:lnTo>
                      <a:pt x="5433" y="2694"/>
                    </a:lnTo>
                    <a:lnTo>
                      <a:pt x="4550" y="3088"/>
                    </a:lnTo>
                    <a:lnTo>
                      <a:pt x="4225" y="2113"/>
                    </a:lnTo>
                    <a:lnTo>
                      <a:pt x="5131" y="1742"/>
                    </a:lnTo>
                    <a:close/>
                    <a:moveTo>
                      <a:pt x="6594" y="2299"/>
                    </a:moveTo>
                    <a:lnTo>
                      <a:pt x="8079" y="2856"/>
                    </a:lnTo>
                    <a:lnTo>
                      <a:pt x="7011" y="3297"/>
                    </a:lnTo>
                    <a:lnTo>
                      <a:pt x="6594" y="2299"/>
                    </a:lnTo>
                    <a:close/>
                    <a:moveTo>
                      <a:pt x="5456" y="2740"/>
                    </a:moveTo>
                    <a:lnTo>
                      <a:pt x="5688" y="3390"/>
                    </a:lnTo>
                    <a:lnTo>
                      <a:pt x="5804" y="3692"/>
                    </a:lnTo>
                    <a:lnTo>
                      <a:pt x="4620" y="3135"/>
                    </a:lnTo>
                    <a:lnTo>
                      <a:pt x="5456" y="2740"/>
                    </a:lnTo>
                    <a:close/>
                    <a:moveTo>
                      <a:pt x="6524" y="2276"/>
                    </a:moveTo>
                    <a:lnTo>
                      <a:pt x="6942" y="3320"/>
                    </a:lnTo>
                    <a:lnTo>
                      <a:pt x="6245" y="3599"/>
                    </a:lnTo>
                    <a:lnTo>
                      <a:pt x="5874" y="3738"/>
                    </a:lnTo>
                    <a:lnTo>
                      <a:pt x="5758" y="3390"/>
                    </a:lnTo>
                    <a:lnTo>
                      <a:pt x="5526" y="2717"/>
                    </a:lnTo>
                    <a:lnTo>
                      <a:pt x="6524" y="2276"/>
                    </a:lnTo>
                    <a:close/>
                    <a:moveTo>
                      <a:pt x="8219" y="2926"/>
                    </a:moveTo>
                    <a:lnTo>
                      <a:pt x="9867" y="3553"/>
                    </a:lnTo>
                    <a:lnTo>
                      <a:pt x="8660" y="4040"/>
                    </a:lnTo>
                    <a:lnTo>
                      <a:pt x="8219" y="2926"/>
                    </a:lnTo>
                    <a:close/>
                    <a:moveTo>
                      <a:pt x="6965" y="3390"/>
                    </a:moveTo>
                    <a:lnTo>
                      <a:pt x="7429" y="4504"/>
                    </a:lnTo>
                    <a:lnTo>
                      <a:pt x="7429" y="4504"/>
                    </a:lnTo>
                    <a:lnTo>
                      <a:pt x="5967" y="3785"/>
                    </a:lnTo>
                    <a:lnTo>
                      <a:pt x="6292" y="3669"/>
                    </a:lnTo>
                    <a:lnTo>
                      <a:pt x="6965" y="3390"/>
                    </a:lnTo>
                    <a:close/>
                    <a:moveTo>
                      <a:pt x="8149" y="2903"/>
                    </a:moveTo>
                    <a:lnTo>
                      <a:pt x="8590" y="4063"/>
                    </a:lnTo>
                    <a:lnTo>
                      <a:pt x="7499" y="4528"/>
                    </a:lnTo>
                    <a:lnTo>
                      <a:pt x="7035" y="3367"/>
                    </a:lnTo>
                    <a:lnTo>
                      <a:pt x="8149" y="2903"/>
                    </a:lnTo>
                    <a:close/>
                    <a:moveTo>
                      <a:pt x="10006" y="3599"/>
                    </a:moveTo>
                    <a:lnTo>
                      <a:pt x="12026" y="4388"/>
                    </a:lnTo>
                    <a:lnTo>
                      <a:pt x="10564" y="4853"/>
                    </a:lnTo>
                    <a:lnTo>
                      <a:pt x="10006" y="3599"/>
                    </a:lnTo>
                    <a:close/>
                    <a:moveTo>
                      <a:pt x="8613" y="4133"/>
                    </a:moveTo>
                    <a:lnTo>
                      <a:pt x="9054" y="5294"/>
                    </a:lnTo>
                    <a:lnTo>
                      <a:pt x="9054" y="5294"/>
                    </a:lnTo>
                    <a:lnTo>
                      <a:pt x="7569" y="4574"/>
                    </a:lnTo>
                    <a:lnTo>
                      <a:pt x="8613" y="4133"/>
                    </a:lnTo>
                    <a:close/>
                    <a:moveTo>
                      <a:pt x="9937" y="3599"/>
                    </a:moveTo>
                    <a:lnTo>
                      <a:pt x="10494" y="4876"/>
                    </a:lnTo>
                    <a:lnTo>
                      <a:pt x="9147" y="5317"/>
                    </a:lnTo>
                    <a:lnTo>
                      <a:pt x="8683" y="4110"/>
                    </a:lnTo>
                    <a:lnTo>
                      <a:pt x="9937" y="3599"/>
                    </a:lnTo>
                    <a:close/>
                    <a:moveTo>
                      <a:pt x="12189" y="4435"/>
                    </a:moveTo>
                    <a:lnTo>
                      <a:pt x="14046" y="5155"/>
                    </a:lnTo>
                    <a:lnTo>
                      <a:pt x="12723" y="5712"/>
                    </a:lnTo>
                    <a:lnTo>
                      <a:pt x="12189" y="4435"/>
                    </a:lnTo>
                    <a:close/>
                    <a:moveTo>
                      <a:pt x="10540" y="4946"/>
                    </a:moveTo>
                    <a:lnTo>
                      <a:pt x="11144" y="6315"/>
                    </a:lnTo>
                    <a:lnTo>
                      <a:pt x="9217" y="5363"/>
                    </a:lnTo>
                    <a:lnTo>
                      <a:pt x="10540" y="4946"/>
                    </a:lnTo>
                    <a:close/>
                    <a:moveTo>
                      <a:pt x="12096" y="4412"/>
                    </a:moveTo>
                    <a:lnTo>
                      <a:pt x="12653" y="5735"/>
                    </a:lnTo>
                    <a:lnTo>
                      <a:pt x="11237" y="6339"/>
                    </a:lnTo>
                    <a:lnTo>
                      <a:pt x="10587" y="4922"/>
                    </a:lnTo>
                    <a:lnTo>
                      <a:pt x="12096" y="4412"/>
                    </a:lnTo>
                    <a:close/>
                    <a:moveTo>
                      <a:pt x="302" y="1254"/>
                    </a:moveTo>
                    <a:lnTo>
                      <a:pt x="998" y="1440"/>
                    </a:lnTo>
                    <a:lnTo>
                      <a:pt x="1347" y="1626"/>
                    </a:lnTo>
                    <a:lnTo>
                      <a:pt x="998" y="6594"/>
                    </a:lnTo>
                    <a:lnTo>
                      <a:pt x="650" y="6594"/>
                    </a:lnTo>
                    <a:lnTo>
                      <a:pt x="302" y="1254"/>
                    </a:lnTo>
                    <a:close/>
                    <a:moveTo>
                      <a:pt x="14185" y="5201"/>
                    </a:moveTo>
                    <a:lnTo>
                      <a:pt x="16298" y="6014"/>
                    </a:lnTo>
                    <a:lnTo>
                      <a:pt x="14696" y="6803"/>
                    </a:lnTo>
                    <a:lnTo>
                      <a:pt x="14185" y="5201"/>
                    </a:lnTo>
                    <a:close/>
                    <a:moveTo>
                      <a:pt x="12676" y="5805"/>
                    </a:moveTo>
                    <a:lnTo>
                      <a:pt x="13350" y="7383"/>
                    </a:lnTo>
                    <a:lnTo>
                      <a:pt x="11283" y="6385"/>
                    </a:lnTo>
                    <a:lnTo>
                      <a:pt x="12676" y="5805"/>
                    </a:lnTo>
                    <a:close/>
                    <a:moveTo>
                      <a:pt x="14116" y="5201"/>
                    </a:moveTo>
                    <a:lnTo>
                      <a:pt x="14650" y="6826"/>
                    </a:lnTo>
                    <a:lnTo>
                      <a:pt x="13442" y="7407"/>
                    </a:lnTo>
                    <a:lnTo>
                      <a:pt x="12746" y="5758"/>
                    </a:lnTo>
                    <a:lnTo>
                      <a:pt x="14116" y="5201"/>
                    </a:lnTo>
                    <a:close/>
                    <a:moveTo>
                      <a:pt x="14673" y="6896"/>
                    </a:moveTo>
                    <a:lnTo>
                      <a:pt x="15114" y="8242"/>
                    </a:lnTo>
                    <a:lnTo>
                      <a:pt x="13512" y="7453"/>
                    </a:lnTo>
                    <a:lnTo>
                      <a:pt x="14673" y="6896"/>
                    </a:lnTo>
                    <a:close/>
                    <a:moveTo>
                      <a:pt x="16368" y="6060"/>
                    </a:moveTo>
                    <a:lnTo>
                      <a:pt x="17273" y="7082"/>
                    </a:lnTo>
                    <a:lnTo>
                      <a:pt x="16530" y="8219"/>
                    </a:lnTo>
                    <a:lnTo>
                      <a:pt x="15184" y="8266"/>
                    </a:lnTo>
                    <a:lnTo>
                      <a:pt x="14719" y="6849"/>
                    </a:lnTo>
                    <a:lnTo>
                      <a:pt x="16368" y="6060"/>
                    </a:lnTo>
                    <a:close/>
                    <a:moveTo>
                      <a:pt x="395" y="0"/>
                    </a:moveTo>
                    <a:lnTo>
                      <a:pt x="395" y="24"/>
                    </a:lnTo>
                    <a:lnTo>
                      <a:pt x="0" y="1161"/>
                    </a:lnTo>
                    <a:lnTo>
                      <a:pt x="0" y="1185"/>
                    </a:lnTo>
                    <a:lnTo>
                      <a:pt x="23" y="1185"/>
                    </a:lnTo>
                    <a:lnTo>
                      <a:pt x="186" y="1231"/>
                    </a:lnTo>
                    <a:lnTo>
                      <a:pt x="557" y="6640"/>
                    </a:lnTo>
                    <a:lnTo>
                      <a:pt x="580" y="6687"/>
                    </a:lnTo>
                    <a:lnTo>
                      <a:pt x="1091" y="6687"/>
                    </a:lnTo>
                    <a:lnTo>
                      <a:pt x="1091" y="6640"/>
                    </a:lnTo>
                    <a:lnTo>
                      <a:pt x="1439" y="1672"/>
                    </a:lnTo>
                    <a:lnTo>
                      <a:pt x="2043" y="1951"/>
                    </a:lnTo>
                    <a:lnTo>
                      <a:pt x="5851" y="3808"/>
                    </a:lnTo>
                    <a:lnTo>
                      <a:pt x="7476" y="4597"/>
                    </a:lnTo>
                    <a:lnTo>
                      <a:pt x="9101" y="5387"/>
                    </a:lnTo>
                    <a:lnTo>
                      <a:pt x="15137" y="8335"/>
                    </a:lnTo>
                    <a:lnTo>
                      <a:pt x="15160" y="8335"/>
                    </a:lnTo>
                    <a:lnTo>
                      <a:pt x="16553" y="8289"/>
                    </a:lnTo>
                    <a:lnTo>
                      <a:pt x="16577" y="8266"/>
                    </a:lnTo>
                    <a:lnTo>
                      <a:pt x="17343" y="7105"/>
                    </a:lnTo>
                    <a:lnTo>
                      <a:pt x="17343" y="7082"/>
                    </a:lnTo>
                    <a:lnTo>
                      <a:pt x="17343" y="7058"/>
                    </a:lnTo>
                    <a:lnTo>
                      <a:pt x="16391" y="5990"/>
                    </a:lnTo>
                    <a:lnTo>
                      <a:pt x="9960" y="3506"/>
                    </a:lnTo>
                    <a:lnTo>
                      <a:pt x="8172" y="2833"/>
                    </a:lnTo>
                    <a:lnTo>
                      <a:pt x="6547" y="2183"/>
                    </a:lnTo>
                    <a:lnTo>
                      <a:pt x="5177" y="1672"/>
                    </a:lnTo>
                    <a:lnTo>
                      <a:pt x="3877" y="1161"/>
                    </a:lnTo>
                    <a:lnTo>
                      <a:pt x="2623" y="697"/>
                    </a:lnTo>
                    <a:lnTo>
                      <a:pt x="1486" y="233"/>
                    </a:lnTo>
                    <a:lnTo>
                      <a:pt x="41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1" name="Google Shape;4631;p40">
                <a:extLst>
                  <a:ext uri="{FF2B5EF4-FFF2-40B4-BE49-F238E27FC236}">
                    <a16:creationId xmlns:a16="http://schemas.microsoft.com/office/drawing/2014/main" id="{CD1809EC-F480-5E23-33BE-BFDFB8375FFD}"/>
                  </a:ext>
                </a:extLst>
              </p:cNvPr>
              <p:cNvSpPr/>
              <p:nvPr/>
            </p:nvSpPr>
            <p:spPr>
              <a:xfrm flipH="1">
                <a:off x="8673440" y="6504505"/>
                <a:ext cx="85761" cy="121220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1511" extrusionOk="0">
                    <a:moveTo>
                      <a:pt x="303" y="1"/>
                    </a:moveTo>
                    <a:lnTo>
                      <a:pt x="326" y="117"/>
                    </a:lnTo>
                    <a:lnTo>
                      <a:pt x="326" y="233"/>
                    </a:lnTo>
                    <a:lnTo>
                      <a:pt x="303" y="349"/>
                    </a:lnTo>
                    <a:lnTo>
                      <a:pt x="279" y="419"/>
                    </a:lnTo>
                    <a:lnTo>
                      <a:pt x="256" y="465"/>
                    </a:lnTo>
                    <a:lnTo>
                      <a:pt x="140" y="581"/>
                    </a:lnTo>
                    <a:lnTo>
                      <a:pt x="47" y="721"/>
                    </a:lnTo>
                    <a:lnTo>
                      <a:pt x="24" y="790"/>
                    </a:lnTo>
                    <a:lnTo>
                      <a:pt x="1" y="883"/>
                    </a:lnTo>
                    <a:lnTo>
                      <a:pt x="1" y="999"/>
                    </a:lnTo>
                    <a:lnTo>
                      <a:pt x="24" y="1092"/>
                    </a:lnTo>
                    <a:lnTo>
                      <a:pt x="47" y="1162"/>
                    </a:lnTo>
                    <a:lnTo>
                      <a:pt x="94" y="1255"/>
                    </a:lnTo>
                    <a:lnTo>
                      <a:pt x="187" y="1394"/>
                    </a:lnTo>
                    <a:lnTo>
                      <a:pt x="349" y="1487"/>
                    </a:lnTo>
                    <a:lnTo>
                      <a:pt x="442" y="1510"/>
                    </a:lnTo>
                    <a:lnTo>
                      <a:pt x="651" y="1510"/>
                    </a:lnTo>
                    <a:lnTo>
                      <a:pt x="767" y="1464"/>
                    </a:lnTo>
                    <a:lnTo>
                      <a:pt x="860" y="1417"/>
                    </a:lnTo>
                    <a:lnTo>
                      <a:pt x="953" y="1348"/>
                    </a:lnTo>
                    <a:lnTo>
                      <a:pt x="1022" y="1255"/>
                    </a:lnTo>
                    <a:lnTo>
                      <a:pt x="1046" y="1139"/>
                    </a:lnTo>
                    <a:lnTo>
                      <a:pt x="1069" y="1046"/>
                    </a:lnTo>
                    <a:lnTo>
                      <a:pt x="1046" y="953"/>
                    </a:lnTo>
                    <a:lnTo>
                      <a:pt x="1022" y="837"/>
                    </a:lnTo>
                    <a:lnTo>
                      <a:pt x="976" y="767"/>
                    </a:lnTo>
                    <a:lnTo>
                      <a:pt x="953" y="744"/>
                    </a:lnTo>
                    <a:lnTo>
                      <a:pt x="929" y="814"/>
                    </a:lnTo>
                    <a:lnTo>
                      <a:pt x="860" y="976"/>
                    </a:lnTo>
                    <a:lnTo>
                      <a:pt x="813" y="1046"/>
                    </a:lnTo>
                    <a:lnTo>
                      <a:pt x="767" y="1115"/>
                    </a:lnTo>
                    <a:lnTo>
                      <a:pt x="697" y="1162"/>
                    </a:lnTo>
                    <a:lnTo>
                      <a:pt x="604" y="1162"/>
                    </a:lnTo>
                    <a:lnTo>
                      <a:pt x="512" y="1139"/>
                    </a:lnTo>
                    <a:lnTo>
                      <a:pt x="442" y="1115"/>
                    </a:lnTo>
                    <a:lnTo>
                      <a:pt x="372" y="1046"/>
                    </a:lnTo>
                    <a:lnTo>
                      <a:pt x="349" y="976"/>
                    </a:lnTo>
                    <a:lnTo>
                      <a:pt x="326" y="906"/>
                    </a:lnTo>
                    <a:lnTo>
                      <a:pt x="326" y="837"/>
                    </a:lnTo>
                    <a:lnTo>
                      <a:pt x="349" y="767"/>
                    </a:lnTo>
                    <a:lnTo>
                      <a:pt x="419" y="697"/>
                    </a:lnTo>
                    <a:lnTo>
                      <a:pt x="535" y="581"/>
                    </a:lnTo>
                    <a:lnTo>
                      <a:pt x="628" y="419"/>
                    </a:lnTo>
                    <a:lnTo>
                      <a:pt x="697" y="233"/>
                    </a:lnTo>
                    <a:lnTo>
                      <a:pt x="7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2" name="Google Shape;4632;p40">
                <a:extLst>
                  <a:ext uri="{FF2B5EF4-FFF2-40B4-BE49-F238E27FC236}">
                    <a16:creationId xmlns:a16="http://schemas.microsoft.com/office/drawing/2014/main" id="{07FA18D3-37A0-CA22-3342-72FA3F3E0FEE}"/>
                  </a:ext>
                </a:extLst>
              </p:cNvPr>
              <p:cNvSpPr/>
              <p:nvPr/>
            </p:nvSpPr>
            <p:spPr>
              <a:xfrm flipH="1">
                <a:off x="8677131" y="6379755"/>
                <a:ext cx="80145" cy="130446"/>
              </a:xfrm>
              <a:custGeom>
                <a:avLst/>
                <a:gdLst/>
                <a:ahLst/>
                <a:cxnLst/>
                <a:rect l="l" t="t" r="r" b="b"/>
                <a:pathLst>
                  <a:path w="999" h="1626" extrusionOk="0">
                    <a:moveTo>
                      <a:pt x="0" y="0"/>
                    </a:moveTo>
                    <a:lnTo>
                      <a:pt x="93" y="1626"/>
                    </a:lnTo>
                    <a:lnTo>
                      <a:pt x="905" y="1626"/>
                    </a:lnTo>
                    <a:lnTo>
                      <a:pt x="9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3" name="Google Shape;4633;p40">
                <a:extLst>
                  <a:ext uri="{FF2B5EF4-FFF2-40B4-BE49-F238E27FC236}">
                    <a16:creationId xmlns:a16="http://schemas.microsoft.com/office/drawing/2014/main" id="{07799291-DB50-4E60-4AFE-0BAFCBCC54B0}"/>
                  </a:ext>
                </a:extLst>
              </p:cNvPr>
              <p:cNvSpPr/>
              <p:nvPr/>
            </p:nvSpPr>
            <p:spPr>
              <a:xfrm flipH="1">
                <a:off x="8677131" y="6385371"/>
                <a:ext cx="78300" cy="117369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463" extrusionOk="0">
                    <a:moveTo>
                      <a:pt x="975" y="0"/>
                    </a:moveTo>
                    <a:lnTo>
                      <a:pt x="0" y="348"/>
                    </a:lnTo>
                    <a:lnTo>
                      <a:pt x="23" y="720"/>
                    </a:lnTo>
                    <a:lnTo>
                      <a:pt x="952" y="418"/>
                    </a:lnTo>
                    <a:lnTo>
                      <a:pt x="975" y="0"/>
                    </a:lnTo>
                    <a:close/>
                    <a:moveTo>
                      <a:pt x="929" y="766"/>
                    </a:moveTo>
                    <a:lnTo>
                      <a:pt x="47" y="1091"/>
                    </a:lnTo>
                    <a:lnTo>
                      <a:pt x="70" y="1463"/>
                    </a:lnTo>
                    <a:lnTo>
                      <a:pt x="906" y="1184"/>
                    </a:lnTo>
                    <a:lnTo>
                      <a:pt x="929" y="76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4" name="Google Shape;4634;p40">
                <a:extLst>
                  <a:ext uri="{FF2B5EF4-FFF2-40B4-BE49-F238E27FC236}">
                    <a16:creationId xmlns:a16="http://schemas.microsoft.com/office/drawing/2014/main" id="{577DC106-A561-7C54-58DB-CBD8D64E5347}"/>
                  </a:ext>
                </a:extLst>
              </p:cNvPr>
              <p:cNvSpPr/>
              <p:nvPr/>
            </p:nvSpPr>
            <p:spPr>
              <a:xfrm flipH="1">
                <a:off x="8716281" y="6385371"/>
                <a:ext cx="29844" cy="119214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486" extrusionOk="0">
                    <a:moveTo>
                      <a:pt x="0" y="0"/>
                    </a:moveTo>
                    <a:lnTo>
                      <a:pt x="93" y="1486"/>
                    </a:lnTo>
                    <a:lnTo>
                      <a:pt x="302" y="1486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5" name="Google Shape;4635;p40">
                <a:extLst>
                  <a:ext uri="{FF2B5EF4-FFF2-40B4-BE49-F238E27FC236}">
                    <a16:creationId xmlns:a16="http://schemas.microsoft.com/office/drawing/2014/main" id="{03AC11B5-3E13-E870-99DA-DFA94974B357}"/>
                  </a:ext>
                </a:extLst>
              </p:cNvPr>
              <p:cNvSpPr/>
              <p:nvPr/>
            </p:nvSpPr>
            <p:spPr>
              <a:xfrm flipH="1">
                <a:off x="7330550" y="6437517"/>
                <a:ext cx="193743" cy="139752"/>
              </a:xfrm>
              <a:custGeom>
                <a:avLst/>
                <a:gdLst/>
                <a:ahLst/>
                <a:cxnLst/>
                <a:rect l="l" t="t" r="r" b="b"/>
                <a:pathLst>
                  <a:path w="2415" h="1742" extrusionOk="0">
                    <a:moveTo>
                      <a:pt x="1231" y="0"/>
                    </a:moveTo>
                    <a:lnTo>
                      <a:pt x="1045" y="23"/>
                    </a:lnTo>
                    <a:lnTo>
                      <a:pt x="883" y="47"/>
                    </a:lnTo>
                    <a:lnTo>
                      <a:pt x="743" y="116"/>
                    </a:lnTo>
                    <a:lnTo>
                      <a:pt x="604" y="209"/>
                    </a:lnTo>
                    <a:lnTo>
                      <a:pt x="488" y="325"/>
                    </a:lnTo>
                    <a:lnTo>
                      <a:pt x="395" y="441"/>
                    </a:lnTo>
                    <a:lnTo>
                      <a:pt x="302" y="581"/>
                    </a:lnTo>
                    <a:lnTo>
                      <a:pt x="186" y="882"/>
                    </a:lnTo>
                    <a:lnTo>
                      <a:pt x="93" y="1161"/>
                    </a:lnTo>
                    <a:lnTo>
                      <a:pt x="47" y="1416"/>
                    </a:lnTo>
                    <a:lnTo>
                      <a:pt x="0" y="1649"/>
                    </a:lnTo>
                    <a:lnTo>
                      <a:pt x="790" y="1695"/>
                    </a:lnTo>
                    <a:lnTo>
                      <a:pt x="1556" y="1741"/>
                    </a:lnTo>
                    <a:lnTo>
                      <a:pt x="2415" y="1741"/>
                    </a:lnTo>
                    <a:lnTo>
                      <a:pt x="2369" y="1440"/>
                    </a:lnTo>
                    <a:lnTo>
                      <a:pt x="2299" y="1115"/>
                    </a:lnTo>
                    <a:lnTo>
                      <a:pt x="2206" y="790"/>
                    </a:lnTo>
                    <a:lnTo>
                      <a:pt x="2067" y="534"/>
                    </a:lnTo>
                    <a:lnTo>
                      <a:pt x="1974" y="395"/>
                    </a:lnTo>
                    <a:lnTo>
                      <a:pt x="1881" y="302"/>
                    </a:lnTo>
                    <a:lnTo>
                      <a:pt x="1765" y="209"/>
                    </a:lnTo>
                    <a:lnTo>
                      <a:pt x="1649" y="116"/>
                    </a:lnTo>
                    <a:lnTo>
                      <a:pt x="1510" y="70"/>
                    </a:lnTo>
                    <a:lnTo>
                      <a:pt x="1370" y="23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6" name="Google Shape;4636;p40">
                <a:extLst>
                  <a:ext uri="{FF2B5EF4-FFF2-40B4-BE49-F238E27FC236}">
                    <a16:creationId xmlns:a16="http://schemas.microsoft.com/office/drawing/2014/main" id="{EE255BFB-7281-EC45-1D6C-DF451B10BB9E}"/>
                  </a:ext>
                </a:extLst>
              </p:cNvPr>
              <p:cNvSpPr/>
              <p:nvPr/>
            </p:nvSpPr>
            <p:spPr>
              <a:xfrm flipH="1">
                <a:off x="7242945" y="6549270"/>
                <a:ext cx="363339" cy="320419"/>
              </a:xfrm>
              <a:custGeom>
                <a:avLst/>
                <a:gdLst/>
                <a:ahLst/>
                <a:cxnLst/>
                <a:rect l="l" t="t" r="r" b="b"/>
                <a:pathLst>
                  <a:path w="4529" h="3994" extrusionOk="0">
                    <a:moveTo>
                      <a:pt x="1" y="0"/>
                    </a:moveTo>
                    <a:lnTo>
                      <a:pt x="1" y="3993"/>
                    </a:lnTo>
                    <a:lnTo>
                      <a:pt x="4528" y="3993"/>
                    </a:lnTo>
                    <a:lnTo>
                      <a:pt x="452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7" name="Google Shape;4637;p40">
                <a:extLst>
                  <a:ext uri="{FF2B5EF4-FFF2-40B4-BE49-F238E27FC236}">
                    <a16:creationId xmlns:a16="http://schemas.microsoft.com/office/drawing/2014/main" id="{7273071E-DB0C-224C-E459-8C2CCFBB8CC3}"/>
                  </a:ext>
                </a:extLst>
              </p:cNvPr>
              <p:cNvSpPr/>
              <p:nvPr/>
            </p:nvSpPr>
            <p:spPr>
              <a:xfrm flipH="1">
                <a:off x="7066049" y="6859736"/>
                <a:ext cx="802812" cy="249660"/>
              </a:xfrm>
              <a:custGeom>
                <a:avLst/>
                <a:gdLst/>
                <a:ahLst/>
                <a:cxnLst/>
                <a:rect l="l" t="t" r="r" b="b"/>
                <a:pathLst>
                  <a:path w="10007" h="3112" extrusionOk="0">
                    <a:moveTo>
                      <a:pt x="0" y="0"/>
                    </a:moveTo>
                    <a:lnTo>
                      <a:pt x="0" y="3111"/>
                    </a:lnTo>
                    <a:lnTo>
                      <a:pt x="10007" y="3111"/>
                    </a:lnTo>
                    <a:lnTo>
                      <a:pt x="1000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8" name="Google Shape;4638;p40">
                <a:extLst>
                  <a:ext uri="{FF2B5EF4-FFF2-40B4-BE49-F238E27FC236}">
                    <a16:creationId xmlns:a16="http://schemas.microsoft.com/office/drawing/2014/main" id="{556B2127-92C1-991B-4223-0BD8579B2E9F}"/>
                  </a:ext>
                </a:extLst>
              </p:cNvPr>
              <p:cNvSpPr/>
              <p:nvPr/>
            </p:nvSpPr>
            <p:spPr>
              <a:xfrm flipH="1">
                <a:off x="7242946" y="6549275"/>
                <a:ext cx="182672" cy="310454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3994" extrusionOk="0">
                    <a:moveTo>
                      <a:pt x="1" y="0"/>
                    </a:moveTo>
                    <a:lnTo>
                      <a:pt x="1" y="3993"/>
                    </a:lnTo>
                    <a:lnTo>
                      <a:pt x="2276" y="3993"/>
                    </a:lnTo>
                    <a:lnTo>
                      <a:pt x="22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9" name="Google Shape;4639;p40">
                <a:extLst>
                  <a:ext uri="{FF2B5EF4-FFF2-40B4-BE49-F238E27FC236}">
                    <a16:creationId xmlns:a16="http://schemas.microsoft.com/office/drawing/2014/main" id="{42BDB1A6-67AA-B9E7-30BA-1D993CA7362B}"/>
                  </a:ext>
                </a:extLst>
              </p:cNvPr>
              <p:cNvSpPr/>
              <p:nvPr/>
            </p:nvSpPr>
            <p:spPr>
              <a:xfrm flipH="1">
                <a:off x="7300706" y="6651718"/>
                <a:ext cx="247815" cy="147213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1835" extrusionOk="0">
                    <a:moveTo>
                      <a:pt x="1" y="0"/>
                    </a:moveTo>
                    <a:lnTo>
                      <a:pt x="1" y="1834"/>
                    </a:lnTo>
                    <a:lnTo>
                      <a:pt x="3088" y="1834"/>
                    </a:lnTo>
                    <a:lnTo>
                      <a:pt x="30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0" name="Google Shape;4640;p40">
                <a:extLst>
                  <a:ext uri="{FF2B5EF4-FFF2-40B4-BE49-F238E27FC236}">
                    <a16:creationId xmlns:a16="http://schemas.microsoft.com/office/drawing/2014/main" id="{BDD8EF0A-6BD1-C192-2011-22F9FFE1F435}"/>
                  </a:ext>
                </a:extLst>
              </p:cNvPr>
              <p:cNvSpPr/>
              <p:nvPr/>
            </p:nvSpPr>
            <p:spPr>
              <a:xfrm flipH="1">
                <a:off x="7300706" y="6651718"/>
                <a:ext cx="124910" cy="147213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1835" extrusionOk="0">
                    <a:moveTo>
                      <a:pt x="1" y="0"/>
                    </a:moveTo>
                    <a:lnTo>
                      <a:pt x="1" y="1834"/>
                    </a:lnTo>
                    <a:lnTo>
                      <a:pt x="1556" y="1834"/>
                    </a:lnTo>
                    <a:lnTo>
                      <a:pt x="155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1" name="Google Shape;4641;p40">
                <a:extLst>
                  <a:ext uri="{FF2B5EF4-FFF2-40B4-BE49-F238E27FC236}">
                    <a16:creationId xmlns:a16="http://schemas.microsoft.com/office/drawing/2014/main" id="{A08A970C-014F-B551-DBD1-305643D3D0DF}"/>
                  </a:ext>
                </a:extLst>
              </p:cNvPr>
              <p:cNvSpPr/>
              <p:nvPr/>
            </p:nvSpPr>
            <p:spPr>
              <a:xfrm flipH="1">
                <a:off x="7066048" y="6859736"/>
                <a:ext cx="463861" cy="249660"/>
              </a:xfrm>
              <a:custGeom>
                <a:avLst/>
                <a:gdLst/>
                <a:ahLst/>
                <a:cxnLst/>
                <a:rect l="l" t="t" r="r" b="b"/>
                <a:pathLst>
                  <a:path w="5782" h="3112" extrusionOk="0">
                    <a:moveTo>
                      <a:pt x="1" y="0"/>
                    </a:moveTo>
                    <a:lnTo>
                      <a:pt x="1" y="3111"/>
                    </a:lnTo>
                    <a:lnTo>
                      <a:pt x="5782" y="3111"/>
                    </a:lnTo>
                    <a:lnTo>
                      <a:pt x="5782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2" name="Google Shape;4642;p40">
                <a:extLst>
                  <a:ext uri="{FF2B5EF4-FFF2-40B4-BE49-F238E27FC236}">
                    <a16:creationId xmlns:a16="http://schemas.microsoft.com/office/drawing/2014/main" id="{F34791A0-F68D-3803-0FB9-85FF97BBED9E}"/>
                  </a:ext>
                </a:extLst>
              </p:cNvPr>
              <p:cNvSpPr/>
              <p:nvPr/>
            </p:nvSpPr>
            <p:spPr>
              <a:xfrm flipH="1">
                <a:off x="8406312" y="6600027"/>
                <a:ext cx="555684" cy="188699"/>
              </a:xfrm>
              <a:custGeom>
                <a:avLst/>
                <a:gdLst/>
                <a:ahLst/>
                <a:cxnLst/>
                <a:rect l="l" t="t" r="r" b="b"/>
                <a:pathLst>
                  <a:path w="25028" h="8499" extrusionOk="0">
                    <a:moveTo>
                      <a:pt x="11307" y="1"/>
                    </a:moveTo>
                    <a:lnTo>
                      <a:pt x="11237" y="47"/>
                    </a:lnTo>
                    <a:lnTo>
                      <a:pt x="0" y="8243"/>
                    </a:lnTo>
                    <a:lnTo>
                      <a:pt x="163" y="8498"/>
                    </a:lnTo>
                    <a:lnTo>
                      <a:pt x="10866" y="674"/>
                    </a:lnTo>
                    <a:lnTo>
                      <a:pt x="10866" y="674"/>
                    </a:lnTo>
                    <a:lnTo>
                      <a:pt x="6338" y="8266"/>
                    </a:lnTo>
                    <a:lnTo>
                      <a:pt x="6594" y="8428"/>
                    </a:lnTo>
                    <a:lnTo>
                      <a:pt x="11307" y="512"/>
                    </a:lnTo>
                    <a:lnTo>
                      <a:pt x="19015" y="8428"/>
                    </a:lnTo>
                    <a:lnTo>
                      <a:pt x="19247" y="8220"/>
                    </a:lnTo>
                    <a:lnTo>
                      <a:pt x="11910" y="697"/>
                    </a:lnTo>
                    <a:lnTo>
                      <a:pt x="24865" y="8452"/>
                    </a:lnTo>
                    <a:lnTo>
                      <a:pt x="25028" y="8196"/>
                    </a:lnTo>
                    <a:lnTo>
                      <a:pt x="11400" y="24"/>
                    </a:lnTo>
                    <a:lnTo>
                      <a:pt x="1130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43" name="Google Shape;4643;p40">
                <a:extLst>
                  <a:ext uri="{FF2B5EF4-FFF2-40B4-BE49-F238E27FC236}">
                    <a16:creationId xmlns:a16="http://schemas.microsoft.com/office/drawing/2014/main" id="{A7A164C4-4D75-4E29-55BB-699AA99B7FDD}"/>
                  </a:ext>
                </a:extLst>
              </p:cNvPr>
              <p:cNvGrpSpPr/>
              <p:nvPr/>
            </p:nvGrpSpPr>
            <p:grpSpPr>
              <a:xfrm>
                <a:off x="8345142" y="6766420"/>
                <a:ext cx="698822" cy="329093"/>
                <a:chOff x="811985" y="3296192"/>
                <a:chExt cx="1330582" cy="626605"/>
              </a:xfrm>
            </p:grpSpPr>
            <p:sp>
              <p:nvSpPr>
                <p:cNvPr id="4644" name="Google Shape;4644;p40">
                  <a:extLst>
                    <a:ext uri="{FF2B5EF4-FFF2-40B4-BE49-F238E27FC236}">
                      <a16:creationId xmlns:a16="http://schemas.microsoft.com/office/drawing/2014/main" id="{C6435811-D879-44D1-7365-B17F93AFBA7C}"/>
                    </a:ext>
                  </a:extLst>
                </p:cNvPr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5" name="Google Shape;4645;p40">
                  <a:extLst>
                    <a:ext uri="{FF2B5EF4-FFF2-40B4-BE49-F238E27FC236}">
                      <a16:creationId xmlns:a16="http://schemas.microsoft.com/office/drawing/2014/main" id="{E483774D-9D71-4AA5-7196-72EF23659736}"/>
                    </a:ext>
                  </a:extLst>
                </p:cNvPr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6" name="Google Shape;4646;p40">
                  <a:extLst>
                    <a:ext uri="{FF2B5EF4-FFF2-40B4-BE49-F238E27FC236}">
                      <a16:creationId xmlns:a16="http://schemas.microsoft.com/office/drawing/2014/main" id="{1BCF1075-737B-E006-2692-F2B9E18D92DA}"/>
                    </a:ext>
                  </a:extLst>
                </p:cNvPr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7" name="Google Shape;4647;p40">
                  <a:extLst>
                    <a:ext uri="{FF2B5EF4-FFF2-40B4-BE49-F238E27FC236}">
                      <a16:creationId xmlns:a16="http://schemas.microsoft.com/office/drawing/2014/main" id="{5D7C50C8-D245-603C-0CFA-138364B819D4}"/>
                    </a:ext>
                  </a:extLst>
                </p:cNvPr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8" name="Google Shape;4648;p40">
                  <a:extLst>
                    <a:ext uri="{FF2B5EF4-FFF2-40B4-BE49-F238E27FC236}">
                      <a16:creationId xmlns:a16="http://schemas.microsoft.com/office/drawing/2014/main" id="{6C0C9A2D-20C7-F437-CBED-88FF977FC167}"/>
                    </a:ext>
                  </a:extLst>
                </p:cNvPr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9" name="Google Shape;4649;p40">
                  <a:extLst>
                    <a:ext uri="{FF2B5EF4-FFF2-40B4-BE49-F238E27FC236}">
                      <a16:creationId xmlns:a16="http://schemas.microsoft.com/office/drawing/2014/main" id="{94D2CA1A-889E-9903-5417-065374AF67D6}"/>
                    </a:ext>
                  </a:extLst>
                </p:cNvPr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0" name="Google Shape;4650;p40">
                  <a:extLst>
                    <a:ext uri="{FF2B5EF4-FFF2-40B4-BE49-F238E27FC236}">
                      <a16:creationId xmlns:a16="http://schemas.microsoft.com/office/drawing/2014/main" id="{D262252C-54F2-3C87-DBA6-75563F55B9D0}"/>
                    </a:ext>
                  </a:extLst>
                </p:cNvPr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1" name="Google Shape;4651;p40">
                  <a:extLst>
                    <a:ext uri="{FF2B5EF4-FFF2-40B4-BE49-F238E27FC236}">
                      <a16:creationId xmlns:a16="http://schemas.microsoft.com/office/drawing/2014/main" id="{CB9D6FDA-835B-EBDC-CF6C-3D99766200AC}"/>
                    </a:ext>
                  </a:extLst>
                </p:cNvPr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2" name="Google Shape;4652;p40">
                  <a:extLst>
                    <a:ext uri="{FF2B5EF4-FFF2-40B4-BE49-F238E27FC236}">
                      <a16:creationId xmlns:a16="http://schemas.microsoft.com/office/drawing/2014/main" id="{41F1867A-BA06-7C06-D14F-3DF67C3571FD}"/>
                    </a:ext>
                  </a:extLst>
                </p:cNvPr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3" name="Google Shape;4653;p40">
                  <a:extLst>
                    <a:ext uri="{FF2B5EF4-FFF2-40B4-BE49-F238E27FC236}">
                      <a16:creationId xmlns:a16="http://schemas.microsoft.com/office/drawing/2014/main" id="{C5B328F0-E218-0478-302D-B52D7FD4BD2C}"/>
                    </a:ext>
                  </a:extLst>
                </p:cNvPr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4" name="Google Shape;4654;p40">
                  <a:extLst>
                    <a:ext uri="{FF2B5EF4-FFF2-40B4-BE49-F238E27FC236}">
                      <a16:creationId xmlns:a16="http://schemas.microsoft.com/office/drawing/2014/main" id="{4ABCF5EF-B163-E52F-CD3D-B0F7CC7DF49F}"/>
                    </a:ext>
                  </a:extLst>
                </p:cNvPr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55" name="Google Shape;4655;p40">
              <a:extLst>
                <a:ext uri="{FF2B5EF4-FFF2-40B4-BE49-F238E27FC236}">
                  <a16:creationId xmlns:a16="http://schemas.microsoft.com/office/drawing/2014/main" id="{F5593552-978B-D563-54E7-41AB6AE58344}"/>
                </a:ext>
              </a:extLst>
            </p:cNvPr>
            <p:cNvSpPr/>
            <p:nvPr/>
          </p:nvSpPr>
          <p:spPr>
            <a:xfrm flipH="1">
              <a:off x="5914977" y="7096240"/>
              <a:ext cx="758126" cy="558847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40">
              <a:extLst>
                <a:ext uri="{FF2B5EF4-FFF2-40B4-BE49-F238E27FC236}">
                  <a16:creationId xmlns:a16="http://schemas.microsoft.com/office/drawing/2014/main" id="{CBE667D6-0D4E-71B8-B938-5A4F4E07014D}"/>
                </a:ext>
              </a:extLst>
            </p:cNvPr>
            <p:cNvSpPr/>
            <p:nvPr/>
          </p:nvSpPr>
          <p:spPr>
            <a:xfrm flipH="1">
              <a:off x="6032346" y="7355206"/>
              <a:ext cx="525313" cy="299881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40">
              <a:extLst>
                <a:ext uri="{FF2B5EF4-FFF2-40B4-BE49-F238E27FC236}">
                  <a16:creationId xmlns:a16="http://schemas.microsoft.com/office/drawing/2014/main" id="{2AE5B8A3-B64C-DDA3-0A99-2939E4AAFEA9}"/>
                </a:ext>
              </a:extLst>
            </p:cNvPr>
            <p:cNvSpPr/>
            <p:nvPr/>
          </p:nvSpPr>
          <p:spPr>
            <a:xfrm flipH="1">
              <a:off x="6032346" y="7355206"/>
              <a:ext cx="525313" cy="24228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40">
              <a:extLst>
                <a:ext uri="{FF2B5EF4-FFF2-40B4-BE49-F238E27FC236}">
                  <a16:creationId xmlns:a16="http://schemas.microsoft.com/office/drawing/2014/main" id="{7B03357D-D9BE-E073-74B8-E615826D2B69}"/>
                </a:ext>
              </a:extLst>
            </p:cNvPr>
            <p:cNvSpPr/>
            <p:nvPr/>
          </p:nvSpPr>
          <p:spPr>
            <a:xfrm flipH="1">
              <a:off x="6294926" y="7096240"/>
              <a:ext cx="1411880" cy="186363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40">
              <a:extLst>
                <a:ext uri="{FF2B5EF4-FFF2-40B4-BE49-F238E27FC236}">
                  <a16:creationId xmlns:a16="http://schemas.microsoft.com/office/drawing/2014/main" id="{5D506226-1E9D-30B2-D46E-71714D8BAA4B}"/>
                </a:ext>
              </a:extLst>
            </p:cNvPr>
            <p:cNvSpPr/>
            <p:nvPr/>
          </p:nvSpPr>
          <p:spPr>
            <a:xfrm flipH="1">
              <a:off x="7425604" y="7282519"/>
              <a:ext cx="1041189" cy="372565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40">
              <a:extLst>
                <a:ext uri="{FF2B5EF4-FFF2-40B4-BE49-F238E27FC236}">
                  <a16:creationId xmlns:a16="http://schemas.microsoft.com/office/drawing/2014/main" id="{9E05C9A5-7390-454A-A03F-B55ED3618DA0}"/>
                </a:ext>
              </a:extLst>
            </p:cNvPr>
            <p:cNvSpPr/>
            <p:nvPr/>
          </p:nvSpPr>
          <p:spPr>
            <a:xfrm flipH="1">
              <a:off x="6242776" y="7479956"/>
              <a:ext cx="314883" cy="17513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40">
              <a:extLst>
                <a:ext uri="{FF2B5EF4-FFF2-40B4-BE49-F238E27FC236}">
                  <a16:creationId xmlns:a16="http://schemas.microsoft.com/office/drawing/2014/main" id="{7A7732C4-F1DB-6FA2-F266-82BAA51A5390}"/>
                </a:ext>
              </a:extLst>
            </p:cNvPr>
            <p:cNvSpPr/>
            <p:nvPr/>
          </p:nvSpPr>
          <p:spPr>
            <a:xfrm flipH="1">
              <a:off x="6673026" y="7096240"/>
              <a:ext cx="759971" cy="558847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40">
              <a:extLst>
                <a:ext uri="{FF2B5EF4-FFF2-40B4-BE49-F238E27FC236}">
                  <a16:creationId xmlns:a16="http://schemas.microsoft.com/office/drawing/2014/main" id="{BDCF7B1B-9EDB-C776-49DC-400175D1531D}"/>
                </a:ext>
              </a:extLst>
            </p:cNvPr>
            <p:cNvSpPr/>
            <p:nvPr/>
          </p:nvSpPr>
          <p:spPr>
            <a:xfrm flipH="1">
              <a:off x="6790394" y="7355206"/>
              <a:ext cx="525313" cy="299881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40">
              <a:extLst>
                <a:ext uri="{FF2B5EF4-FFF2-40B4-BE49-F238E27FC236}">
                  <a16:creationId xmlns:a16="http://schemas.microsoft.com/office/drawing/2014/main" id="{2C4A1ADD-E422-3294-BBA1-A68044766366}"/>
                </a:ext>
              </a:extLst>
            </p:cNvPr>
            <p:cNvSpPr/>
            <p:nvPr/>
          </p:nvSpPr>
          <p:spPr>
            <a:xfrm flipH="1">
              <a:off x="6790394" y="7355206"/>
              <a:ext cx="525313" cy="24228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40">
              <a:extLst>
                <a:ext uri="{FF2B5EF4-FFF2-40B4-BE49-F238E27FC236}">
                  <a16:creationId xmlns:a16="http://schemas.microsoft.com/office/drawing/2014/main" id="{D3ADD5CC-E5CD-43DA-DA3E-FA363D817727}"/>
                </a:ext>
              </a:extLst>
            </p:cNvPr>
            <p:cNvSpPr/>
            <p:nvPr/>
          </p:nvSpPr>
          <p:spPr>
            <a:xfrm flipH="1">
              <a:off x="7052975" y="7096240"/>
              <a:ext cx="1411880" cy="186363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40">
              <a:extLst>
                <a:ext uri="{FF2B5EF4-FFF2-40B4-BE49-F238E27FC236}">
                  <a16:creationId xmlns:a16="http://schemas.microsoft.com/office/drawing/2014/main" id="{5B93F4A4-5D59-CFB6-34B0-C62B7D2C7835}"/>
                </a:ext>
              </a:extLst>
            </p:cNvPr>
            <p:cNvSpPr/>
            <p:nvPr/>
          </p:nvSpPr>
          <p:spPr>
            <a:xfrm flipH="1">
              <a:off x="7000825" y="7479956"/>
              <a:ext cx="314883" cy="17513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40">
              <a:extLst>
                <a:ext uri="{FF2B5EF4-FFF2-40B4-BE49-F238E27FC236}">
                  <a16:creationId xmlns:a16="http://schemas.microsoft.com/office/drawing/2014/main" id="{A0D0F2EC-2EA6-A594-5FE9-E4A9161287DF}"/>
                </a:ext>
              </a:extLst>
            </p:cNvPr>
            <p:cNvSpPr/>
            <p:nvPr/>
          </p:nvSpPr>
          <p:spPr>
            <a:xfrm flipH="1">
              <a:off x="7425604" y="7282519"/>
              <a:ext cx="1041189" cy="372565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67" name="Google Shape;4667;p40">
              <a:extLst>
                <a:ext uri="{FF2B5EF4-FFF2-40B4-BE49-F238E27FC236}">
                  <a16:creationId xmlns:a16="http://schemas.microsoft.com/office/drawing/2014/main" id="{45E72AB1-03DD-C109-F45D-EFEE9B3F98DE}"/>
                </a:ext>
              </a:extLst>
            </p:cNvPr>
            <p:cNvGrpSpPr/>
            <p:nvPr/>
          </p:nvGrpSpPr>
          <p:grpSpPr>
            <a:xfrm flipH="1">
              <a:off x="8380877" y="7260629"/>
              <a:ext cx="763214" cy="394458"/>
              <a:chOff x="4788538" y="2017249"/>
              <a:chExt cx="1752099" cy="905551"/>
            </a:xfrm>
          </p:grpSpPr>
          <p:sp>
            <p:nvSpPr>
              <p:cNvPr id="4668" name="Google Shape;4668;p40">
                <a:extLst>
                  <a:ext uri="{FF2B5EF4-FFF2-40B4-BE49-F238E27FC236}">
                    <a16:creationId xmlns:a16="http://schemas.microsoft.com/office/drawing/2014/main" id="{BDB408E9-B89A-B761-7579-EC0AFC1181A0}"/>
                  </a:ext>
                </a:extLst>
              </p:cNvPr>
              <p:cNvSpPr/>
              <p:nvPr/>
            </p:nvSpPr>
            <p:spPr>
              <a:xfrm>
                <a:off x="4788538" y="2017249"/>
                <a:ext cx="1134977" cy="905550"/>
              </a:xfrm>
              <a:custGeom>
                <a:avLst/>
                <a:gdLst/>
                <a:ahLst/>
                <a:cxnLst/>
                <a:rect l="l" t="t" r="r" b="b"/>
                <a:pathLst>
                  <a:path w="4482" h="3576" extrusionOk="0">
                    <a:moveTo>
                      <a:pt x="0" y="0"/>
                    </a:moveTo>
                    <a:lnTo>
                      <a:pt x="0" y="3576"/>
                    </a:lnTo>
                    <a:lnTo>
                      <a:pt x="4481" y="3576"/>
                    </a:lnTo>
                    <a:lnTo>
                      <a:pt x="44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9" name="Google Shape;4669;p40">
                <a:extLst>
                  <a:ext uri="{FF2B5EF4-FFF2-40B4-BE49-F238E27FC236}">
                    <a16:creationId xmlns:a16="http://schemas.microsoft.com/office/drawing/2014/main" id="{42E80651-9D02-58F5-B9A0-31C54F03DDB2}"/>
                  </a:ext>
                </a:extLst>
              </p:cNvPr>
              <p:cNvSpPr/>
              <p:nvPr/>
            </p:nvSpPr>
            <p:spPr>
              <a:xfrm>
                <a:off x="5305887" y="2017249"/>
                <a:ext cx="1234749" cy="905550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3576" extrusionOk="0">
                    <a:moveTo>
                      <a:pt x="2438" y="0"/>
                    </a:moveTo>
                    <a:lnTo>
                      <a:pt x="2183" y="23"/>
                    </a:lnTo>
                    <a:lnTo>
                      <a:pt x="1927" y="47"/>
                    </a:lnTo>
                    <a:lnTo>
                      <a:pt x="1695" y="93"/>
                    </a:lnTo>
                    <a:lnTo>
                      <a:pt x="1486" y="139"/>
                    </a:lnTo>
                    <a:lnTo>
                      <a:pt x="1277" y="232"/>
                    </a:lnTo>
                    <a:lnTo>
                      <a:pt x="1068" y="325"/>
                    </a:lnTo>
                    <a:lnTo>
                      <a:pt x="883" y="418"/>
                    </a:lnTo>
                    <a:lnTo>
                      <a:pt x="697" y="534"/>
                    </a:lnTo>
                    <a:lnTo>
                      <a:pt x="558" y="673"/>
                    </a:lnTo>
                    <a:lnTo>
                      <a:pt x="418" y="813"/>
                    </a:lnTo>
                    <a:lnTo>
                      <a:pt x="279" y="975"/>
                    </a:lnTo>
                    <a:lnTo>
                      <a:pt x="186" y="1138"/>
                    </a:lnTo>
                    <a:lnTo>
                      <a:pt x="93" y="1300"/>
                    </a:lnTo>
                    <a:lnTo>
                      <a:pt x="47" y="1486"/>
                    </a:lnTo>
                    <a:lnTo>
                      <a:pt x="0" y="1672"/>
                    </a:lnTo>
                    <a:lnTo>
                      <a:pt x="0" y="1857"/>
                    </a:lnTo>
                    <a:lnTo>
                      <a:pt x="0" y="3576"/>
                    </a:lnTo>
                    <a:lnTo>
                      <a:pt x="4876" y="3576"/>
                    </a:lnTo>
                    <a:lnTo>
                      <a:pt x="4876" y="1857"/>
                    </a:lnTo>
                    <a:lnTo>
                      <a:pt x="4853" y="1672"/>
                    </a:lnTo>
                    <a:lnTo>
                      <a:pt x="4829" y="1486"/>
                    </a:lnTo>
                    <a:lnTo>
                      <a:pt x="4760" y="1300"/>
                    </a:lnTo>
                    <a:lnTo>
                      <a:pt x="4667" y="1138"/>
                    </a:lnTo>
                    <a:lnTo>
                      <a:pt x="4574" y="975"/>
                    </a:lnTo>
                    <a:lnTo>
                      <a:pt x="4458" y="813"/>
                    </a:lnTo>
                    <a:lnTo>
                      <a:pt x="4319" y="673"/>
                    </a:lnTo>
                    <a:lnTo>
                      <a:pt x="4156" y="534"/>
                    </a:lnTo>
                    <a:lnTo>
                      <a:pt x="3970" y="418"/>
                    </a:lnTo>
                    <a:lnTo>
                      <a:pt x="3785" y="325"/>
                    </a:lnTo>
                    <a:lnTo>
                      <a:pt x="3599" y="232"/>
                    </a:lnTo>
                    <a:lnTo>
                      <a:pt x="3390" y="139"/>
                    </a:lnTo>
                    <a:lnTo>
                      <a:pt x="3158" y="93"/>
                    </a:lnTo>
                    <a:lnTo>
                      <a:pt x="2926" y="47"/>
                    </a:lnTo>
                    <a:lnTo>
                      <a:pt x="2670" y="23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0" name="Google Shape;4670;p40">
                <a:extLst>
                  <a:ext uri="{FF2B5EF4-FFF2-40B4-BE49-F238E27FC236}">
                    <a16:creationId xmlns:a16="http://schemas.microsoft.com/office/drawing/2014/main" id="{C8EEAA3A-88DC-00BD-C8DB-44AA6B033A00}"/>
                  </a:ext>
                </a:extLst>
              </p:cNvPr>
              <p:cNvSpPr/>
              <p:nvPr/>
            </p:nvSpPr>
            <p:spPr>
              <a:xfrm>
                <a:off x="5305887" y="2070174"/>
                <a:ext cx="1234749" cy="793876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3135" extrusionOk="0">
                    <a:moveTo>
                      <a:pt x="1301" y="0"/>
                    </a:moveTo>
                    <a:lnTo>
                      <a:pt x="1068" y="116"/>
                    </a:lnTo>
                    <a:lnTo>
                      <a:pt x="3785" y="116"/>
                    </a:lnTo>
                    <a:lnTo>
                      <a:pt x="3576" y="0"/>
                    </a:lnTo>
                    <a:close/>
                    <a:moveTo>
                      <a:pt x="651" y="395"/>
                    </a:moveTo>
                    <a:lnTo>
                      <a:pt x="534" y="488"/>
                    </a:lnTo>
                    <a:lnTo>
                      <a:pt x="4342" y="488"/>
                    </a:lnTo>
                    <a:lnTo>
                      <a:pt x="4226" y="395"/>
                    </a:lnTo>
                    <a:close/>
                    <a:moveTo>
                      <a:pt x="279" y="766"/>
                    </a:moveTo>
                    <a:lnTo>
                      <a:pt x="209" y="859"/>
                    </a:lnTo>
                    <a:lnTo>
                      <a:pt x="4644" y="859"/>
                    </a:lnTo>
                    <a:lnTo>
                      <a:pt x="4574" y="766"/>
                    </a:lnTo>
                    <a:close/>
                    <a:moveTo>
                      <a:pt x="93" y="1138"/>
                    </a:moveTo>
                    <a:lnTo>
                      <a:pt x="47" y="1254"/>
                    </a:lnTo>
                    <a:lnTo>
                      <a:pt x="4806" y="1254"/>
                    </a:lnTo>
                    <a:lnTo>
                      <a:pt x="4783" y="1138"/>
                    </a:lnTo>
                    <a:close/>
                    <a:moveTo>
                      <a:pt x="0" y="1532"/>
                    </a:moveTo>
                    <a:lnTo>
                      <a:pt x="0" y="1625"/>
                    </a:lnTo>
                    <a:lnTo>
                      <a:pt x="4876" y="1625"/>
                    </a:lnTo>
                    <a:lnTo>
                      <a:pt x="4853" y="1532"/>
                    </a:lnTo>
                    <a:close/>
                    <a:moveTo>
                      <a:pt x="0" y="1904"/>
                    </a:moveTo>
                    <a:lnTo>
                      <a:pt x="0" y="1997"/>
                    </a:lnTo>
                    <a:lnTo>
                      <a:pt x="4876" y="1997"/>
                    </a:lnTo>
                    <a:lnTo>
                      <a:pt x="4876" y="1904"/>
                    </a:lnTo>
                    <a:close/>
                    <a:moveTo>
                      <a:pt x="0" y="2275"/>
                    </a:moveTo>
                    <a:lnTo>
                      <a:pt x="0" y="2391"/>
                    </a:lnTo>
                    <a:lnTo>
                      <a:pt x="4876" y="2391"/>
                    </a:lnTo>
                    <a:lnTo>
                      <a:pt x="4876" y="2275"/>
                    </a:lnTo>
                    <a:close/>
                    <a:moveTo>
                      <a:pt x="0" y="2670"/>
                    </a:moveTo>
                    <a:lnTo>
                      <a:pt x="0" y="2763"/>
                    </a:lnTo>
                    <a:lnTo>
                      <a:pt x="4876" y="2763"/>
                    </a:lnTo>
                    <a:lnTo>
                      <a:pt x="4876" y="2670"/>
                    </a:lnTo>
                    <a:close/>
                    <a:moveTo>
                      <a:pt x="0" y="3041"/>
                    </a:moveTo>
                    <a:lnTo>
                      <a:pt x="0" y="3134"/>
                    </a:lnTo>
                    <a:lnTo>
                      <a:pt x="4876" y="3134"/>
                    </a:lnTo>
                    <a:lnTo>
                      <a:pt x="4876" y="304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1" name="Google Shape;4671;p40">
                <a:extLst>
                  <a:ext uri="{FF2B5EF4-FFF2-40B4-BE49-F238E27FC236}">
                    <a16:creationId xmlns:a16="http://schemas.microsoft.com/office/drawing/2014/main" id="{B1D36872-253E-9E07-8589-E3D9692D419B}"/>
                  </a:ext>
                </a:extLst>
              </p:cNvPr>
              <p:cNvSpPr/>
              <p:nvPr/>
            </p:nvSpPr>
            <p:spPr>
              <a:xfrm>
                <a:off x="5535060" y="2434572"/>
                <a:ext cx="776403" cy="488227"/>
              </a:xfrm>
              <a:custGeom>
                <a:avLst/>
                <a:gdLst/>
                <a:ahLst/>
                <a:cxnLst/>
                <a:rect l="l" t="t" r="r" b="b"/>
                <a:pathLst>
                  <a:path w="3066" h="1928" extrusionOk="0">
                    <a:moveTo>
                      <a:pt x="1" y="1"/>
                    </a:moveTo>
                    <a:lnTo>
                      <a:pt x="1" y="1928"/>
                    </a:lnTo>
                    <a:lnTo>
                      <a:pt x="3065" y="1928"/>
                    </a:lnTo>
                    <a:lnTo>
                      <a:pt x="30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72" name="Google Shape;4672;p40">
            <a:extLst>
              <a:ext uri="{FF2B5EF4-FFF2-40B4-BE49-F238E27FC236}">
                <a16:creationId xmlns:a16="http://schemas.microsoft.com/office/drawing/2014/main" id="{E9E8F671-AB82-A311-871E-6AF0A8B431B7}"/>
              </a:ext>
            </a:extLst>
          </p:cNvPr>
          <p:cNvGrpSpPr/>
          <p:nvPr/>
        </p:nvGrpSpPr>
        <p:grpSpPr>
          <a:xfrm flipH="1">
            <a:off x="93" y="3662043"/>
            <a:ext cx="2003821" cy="732901"/>
            <a:chOff x="5331602" y="3459769"/>
            <a:chExt cx="2948097" cy="1078271"/>
          </a:xfrm>
        </p:grpSpPr>
        <p:grpSp>
          <p:nvGrpSpPr>
            <p:cNvPr id="4673" name="Google Shape;4673;p40">
              <a:extLst>
                <a:ext uri="{FF2B5EF4-FFF2-40B4-BE49-F238E27FC236}">
                  <a16:creationId xmlns:a16="http://schemas.microsoft.com/office/drawing/2014/main" id="{92CAAD26-4078-59D0-1A85-F46E504ED2EA}"/>
                </a:ext>
              </a:extLst>
            </p:cNvPr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4674" name="Google Shape;4674;p40">
                <a:extLst>
                  <a:ext uri="{FF2B5EF4-FFF2-40B4-BE49-F238E27FC236}">
                    <a16:creationId xmlns:a16="http://schemas.microsoft.com/office/drawing/2014/main" id="{0064DBF8-0AA1-B832-10A8-7F30A0301FB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5" name="Google Shape;4675;p40">
                <a:extLst>
                  <a:ext uri="{FF2B5EF4-FFF2-40B4-BE49-F238E27FC236}">
                    <a16:creationId xmlns:a16="http://schemas.microsoft.com/office/drawing/2014/main" id="{4416295E-AEF0-0098-6A42-02A7AFAD41E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6" name="Google Shape;4676;p40">
                <a:extLst>
                  <a:ext uri="{FF2B5EF4-FFF2-40B4-BE49-F238E27FC236}">
                    <a16:creationId xmlns:a16="http://schemas.microsoft.com/office/drawing/2014/main" id="{0EFCD565-95C7-4EFC-C882-59C0C3528C8E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7" name="Google Shape;4677;p40">
                <a:extLst>
                  <a:ext uri="{FF2B5EF4-FFF2-40B4-BE49-F238E27FC236}">
                    <a16:creationId xmlns:a16="http://schemas.microsoft.com/office/drawing/2014/main" id="{7A34D9E5-85ED-59ED-0FF7-303B2D8E43DD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8" name="Google Shape;4678;p40">
                <a:extLst>
                  <a:ext uri="{FF2B5EF4-FFF2-40B4-BE49-F238E27FC236}">
                    <a16:creationId xmlns:a16="http://schemas.microsoft.com/office/drawing/2014/main" id="{796CF537-E30A-E132-4C30-A2F568691A43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9" name="Google Shape;4679;p40">
                <a:extLst>
                  <a:ext uri="{FF2B5EF4-FFF2-40B4-BE49-F238E27FC236}">
                    <a16:creationId xmlns:a16="http://schemas.microsoft.com/office/drawing/2014/main" id="{9D64EDA8-58D1-E892-BA89-8BBD8143F2D8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0" name="Google Shape;4680;p40">
                <a:extLst>
                  <a:ext uri="{FF2B5EF4-FFF2-40B4-BE49-F238E27FC236}">
                    <a16:creationId xmlns:a16="http://schemas.microsoft.com/office/drawing/2014/main" id="{5B7D6C18-45E3-0DC6-D303-05A23BCC4D03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1" name="Google Shape;4681;p40">
                <a:extLst>
                  <a:ext uri="{FF2B5EF4-FFF2-40B4-BE49-F238E27FC236}">
                    <a16:creationId xmlns:a16="http://schemas.microsoft.com/office/drawing/2014/main" id="{E11BA696-D8D2-E610-374F-295587DB613A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2" name="Google Shape;4682;p40">
                <a:extLst>
                  <a:ext uri="{FF2B5EF4-FFF2-40B4-BE49-F238E27FC236}">
                    <a16:creationId xmlns:a16="http://schemas.microsoft.com/office/drawing/2014/main" id="{F5F00B7E-1F36-24DB-E18D-C79BF3FEFB55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3" name="Google Shape;4683;p40">
                <a:extLst>
                  <a:ext uri="{FF2B5EF4-FFF2-40B4-BE49-F238E27FC236}">
                    <a16:creationId xmlns:a16="http://schemas.microsoft.com/office/drawing/2014/main" id="{056FF055-DF74-FB91-86FD-E78267FE02BE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4" name="Google Shape;4684;p40">
                <a:extLst>
                  <a:ext uri="{FF2B5EF4-FFF2-40B4-BE49-F238E27FC236}">
                    <a16:creationId xmlns:a16="http://schemas.microsoft.com/office/drawing/2014/main" id="{7ACB23DD-923D-4B57-A3DE-3F84930A322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85" name="Google Shape;4685;p40">
              <a:extLst>
                <a:ext uri="{FF2B5EF4-FFF2-40B4-BE49-F238E27FC236}">
                  <a16:creationId xmlns:a16="http://schemas.microsoft.com/office/drawing/2014/main" id="{26746815-4AF2-9975-5426-22601FE14759}"/>
                </a:ext>
              </a:extLst>
            </p:cNvPr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4686" name="Google Shape;4686;p40">
                <a:extLst>
                  <a:ext uri="{FF2B5EF4-FFF2-40B4-BE49-F238E27FC236}">
                    <a16:creationId xmlns:a16="http://schemas.microsoft.com/office/drawing/2014/main" id="{E0ADB0AD-D73E-C13A-09FE-7AF673C6A37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7" name="Google Shape;4687;p40">
                <a:extLst>
                  <a:ext uri="{FF2B5EF4-FFF2-40B4-BE49-F238E27FC236}">
                    <a16:creationId xmlns:a16="http://schemas.microsoft.com/office/drawing/2014/main" id="{59D525E3-85AE-32B4-1EF7-CD4F32C0BD5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8" name="Google Shape;4688;p40">
                <a:extLst>
                  <a:ext uri="{FF2B5EF4-FFF2-40B4-BE49-F238E27FC236}">
                    <a16:creationId xmlns:a16="http://schemas.microsoft.com/office/drawing/2014/main" id="{38F835C1-C40F-E2CA-7C0C-A70CCCA60601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9" name="Google Shape;4689;p40">
                <a:extLst>
                  <a:ext uri="{FF2B5EF4-FFF2-40B4-BE49-F238E27FC236}">
                    <a16:creationId xmlns:a16="http://schemas.microsoft.com/office/drawing/2014/main" id="{83599DBF-CE99-5795-0F19-7D56D080ABD0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0" name="Google Shape;4690;p40">
                <a:extLst>
                  <a:ext uri="{FF2B5EF4-FFF2-40B4-BE49-F238E27FC236}">
                    <a16:creationId xmlns:a16="http://schemas.microsoft.com/office/drawing/2014/main" id="{FDD35EB0-50E4-2177-49CC-F09475D45C3B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1" name="Google Shape;4691;p40">
                <a:extLst>
                  <a:ext uri="{FF2B5EF4-FFF2-40B4-BE49-F238E27FC236}">
                    <a16:creationId xmlns:a16="http://schemas.microsoft.com/office/drawing/2014/main" id="{6C39B1CB-6E40-C1A8-3869-1D7AEF244FFA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2" name="Google Shape;4692;p40">
                <a:extLst>
                  <a:ext uri="{FF2B5EF4-FFF2-40B4-BE49-F238E27FC236}">
                    <a16:creationId xmlns:a16="http://schemas.microsoft.com/office/drawing/2014/main" id="{BD497FAF-AE62-EED6-5443-3B5553BCEE23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3" name="Google Shape;4693;p40">
                <a:extLst>
                  <a:ext uri="{FF2B5EF4-FFF2-40B4-BE49-F238E27FC236}">
                    <a16:creationId xmlns:a16="http://schemas.microsoft.com/office/drawing/2014/main" id="{47DE0CF8-5DEF-C4A9-F6DD-A8BA54B67048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4" name="Google Shape;4694;p40">
                <a:extLst>
                  <a:ext uri="{FF2B5EF4-FFF2-40B4-BE49-F238E27FC236}">
                    <a16:creationId xmlns:a16="http://schemas.microsoft.com/office/drawing/2014/main" id="{E8B4CAAC-6C0F-130E-AF8C-D547B988755D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5" name="Google Shape;4695;p40">
                <a:extLst>
                  <a:ext uri="{FF2B5EF4-FFF2-40B4-BE49-F238E27FC236}">
                    <a16:creationId xmlns:a16="http://schemas.microsoft.com/office/drawing/2014/main" id="{B53AFDBA-408F-9E41-F2CC-3A47EB22F64B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6" name="Google Shape;4696;p40">
                <a:extLst>
                  <a:ext uri="{FF2B5EF4-FFF2-40B4-BE49-F238E27FC236}">
                    <a16:creationId xmlns:a16="http://schemas.microsoft.com/office/drawing/2014/main" id="{11A685F1-45DC-8E8C-FC7E-617591ACF50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97" name="Google Shape;4697;p40">
              <a:extLst>
                <a:ext uri="{FF2B5EF4-FFF2-40B4-BE49-F238E27FC236}">
                  <a16:creationId xmlns:a16="http://schemas.microsoft.com/office/drawing/2014/main" id="{9BE09540-A95E-9679-BC2E-902BBBA7A43D}"/>
                </a:ext>
              </a:extLst>
            </p:cNvPr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4698" name="Google Shape;4698;p40">
                <a:extLst>
                  <a:ext uri="{FF2B5EF4-FFF2-40B4-BE49-F238E27FC236}">
                    <a16:creationId xmlns:a16="http://schemas.microsoft.com/office/drawing/2014/main" id="{A7C8BE46-B13C-376B-D98F-262BC17091A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9" name="Google Shape;4699;p40">
                <a:extLst>
                  <a:ext uri="{FF2B5EF4-FFF2-40B4-BE49-F238E27FC236}">
                    <a16:creationId xmlns:a16="http://schemas.microsoft.com/office/drawing/2014/main" id="{415258F9-79B8-53B7-85DA-83BDB80ECB8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0" name="Google Shape;4700;p40">
                <a:extLst>
                  <a:ext uri="{FF2B5EF4-FFF2-40B4-BE49-F238E27FC236}">
                    <a16:creationId xmlns:a16="http://schemas.microsoft.com/office/drawing/2014/main" id="{3DA25A79-C160-098E-8A49-68CBCF0E9D7B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1" name="Google Shape;4701;p40">
                <a:extLst>
                  <a:ext uri="{FF2B5EF4-FFF2-40B4-BE49-F238E27FC236}">
                    <a16:creationId xmlns:a16="http://schemas.microsoft.com/office/drawing/2014/main" id="{434F76E6-8F5D-DCEB-7546-025DDBC8F1F1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2" name="Google Shape;4702;p40">
                <a:extLst>
                  <a:ext uri="{FF2B5EF4-FFF2-40B4-BE49-F238E27FC236}">
                    <a16:creationId xmlns:a16="http://schemas.microsoft.com/office/drawing/2014/main" id="{D2C18614-04FC-0332-F5EC-99A938094FAB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3" name="Google Shape;4703;p40">
                <a:extLst>
                  <a:ext uri="{FF2B5EF4-FFF2-40B4-BE49-F238E27FC236}">
                    <a16:creationId xmlns:a16="http://schemas.microsoft.com/office/drawing/2014/main" id="{5021BB01-644F-314D-CD2A-19F446AB2050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4" name="Google Shape;4704;p40">
                <a:extLst>
                  <a:ext uri="{FF2B5EF4-FFF2-40B4-BE49-F238E27FC236}">
                    <a16:creationId xmlns:a16="http://schemas.microsoft.com/office/drawing/2014/main" id="{925724A7-8836-FB52-B42B-C08B32274DAE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5" name="Google Shape;4705;p40">
                <a:extLst>
                  <a:ext uri="{FF2B5EF4-FFF2-40B4-BE49-F238E27FC236}">
                    <a16:creationId xmlns:a16="http://schemas.microsoft.com/office/drawing/2014/main" id="{3A7A2F35-3621-02C4-7D13-BCE876755CA6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6" name="Google Shape;4706;p40">
                <a:extLst>
                  <a:ext uri="{FF2B5EF4-FFF2-40B4-BE49-F238E27FC236}">
                    <a16:creationId xmlns:a16="http://schemas.microsoft.com/office/drawing/2014/main" id="{5EDECD9C-82F1-0863-05D0-AACBAD832627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7" name="Google Shape;4707;p40">
                <a:extLst>
                  <a:ext uri="{FF2B5EF4-FFF2-40B4-BE49-F238E27FC236}">
                    <a16:creationId xmlns:a16="http://schemas.microsoft.com/office/drawing/2014/main" id="{9A302E92-1796-D1ED-AE9C-8267C25B442F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8" name="Google Shape;4708;p40">
                <a:extLst>
                  <a:ext uri="{FF2B5EF4-FFF2-40B4-BE49-F238E27FC236}">
                    <a16:creationId xmlns:a16="http://schemas.microsoft.com/office/drawing/2014/main" id="{60B40618-87C6-BF7C-66EB-9311EE764C5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09" name="Google Shape;4709;p40">
              <a:extLst>
                <a:ext uri="{FF2B5EF4-FFF2-40B4-BE49-F238E27FC236}">
                  <a16:creationId xmlns:a16="http://schemas.microsoft.com/office/drawing/2014/main" id="{1F96AA0A-8D88-CA3F-6C97-4D0AE0D16878}"/>
                </a:ext>
              </a:extLst>
            </p:cNvPr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4710" name="Google Shape;4710;p40">
                <a:extLst>
                  <a:ext uri="{FF2B5EF4-FFF2-40B4-BE49-F238E27FC236}">
                    <a16:creationId xmlns:a16="http://schemas.microsoft.com/office/drawing/2014/main" id="{B1928C6D-6480-CEAD-4B6E-6500D319CF8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1" name="Google Shape;4711;p40">
                <a:extLst>
                  <a:ext uri="{FF2B5EF4-FFF2-40B4-BE49-F238E27FC236}">
                    <a16:creationId xmlns:a16="http://schemas.microsoft.com/office/drawing/2014/main" id="{932D9290-6E53-7732-9BDB-2437CBD1389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2" name="Google Shape;4712;p40">
                <a:extLst>
                  <a:ext uri="{FF2B5EF4-FFF2-40B4-BE49-F238E27FC236}">
                    <a16:creationId xmlns:a16="http://schemas.microsoft.com/office/drawing/2014/main" id="{66B24096-42AA-5F1F-14BE-F7B46DD52BAB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3" name="Google Shape;4713;p40">
                <a:extLst>
                  <a:ext uri="{FF2B5EF4-FFF2-40B4-BE49-F238E27FC236}">
                    <a16:creationId xmlns:a16="http://schemas.microsoft.com/office/drawing/2014/main" id="{99C312A0-6E89-E782-8EBB-720CEF80148C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4" name="Google Shape;4714;p40">
                <a:extLst>
                  <a:ext uri="{FF2B5EF4-FFF2-40B4-BE49-F238E27FC236}">
                    <a16:creationId xmlns:a16="http://schemas.microsoft.com/office/drawing/2014/main" id="{D6E741D3-2989-87F5-DD72-06354275BEFE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5" name="Google Shape;4715;p40">
                <a:extLst>
                  <a:ext uri="{FF2B5EF4-FFF2-40B4-BE49-F238E27FC236}">
                    <a16:creationId xmlns:a16="http://schemas.microsoft.com/office/drawing/2014/main" id="{184E1A03-2D1B-B748-E767-945FD0585463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6" name="Google Shape;4716;p40">
                <a:extLst>
                  <a:ext uri="{FF2B5EF4-FFF2-40B4-BE49-F238E27FC236}">
                    <a16:creationId xmlns:a16="http://schemas.microsoft.com/office/drawing/2014/main" id="{04CBC2B9-AD25-E136-5D17-F7E291590F05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7" name="Google Shape;4717;p40">
                <a:extLst>
                  <a:ext uri="{FF2B5EF4-FFF2-40B4-BE49-F238E27FC236}">
                    <a16:creationId xmlns:a16="http://schemas.microsoft.com/office/drawing/2014/main" id="{C0308916-964F-9257-C93D-873ACE14ADDE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8" name="Google Shape;4718;p40">
                <a:extLst>
                  <a:ext uri="{FF2B5EF4-FFF2-40B4-BE49-F238E27FC236}">
                    <a16:creationId xmlns:a16="http://schemas.microsoft.com/office/drawing/2014/main" id="{6D59A52C-63D6-CC7F-A5DD-D975C5C51E05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9" name="Google Shape;4719;p40">
                <a:extLst>
                  <a:ext uri="{FF2B5EF4-FFF2-40B4-BE49-F238E27FC236}">
                    <a16:creationId xmlns:a16="http://schemas.microsoft.com/office/drawing/2014/main" id="{06783D05-9C08-5F04-23DD-224244538386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0" name="Google Shape;4720;p40">
                <a:extLst>
                  <a:ext uri="{FF2B5EF4-FFF2-40B4-BE49-F238E27FC236}">
                    <a16:creationId xmlns:a16="http://schemas.microsoft.com/office/drawing/2014/main" id="{3D805F39-E62B-6CA7-5C75-845DD89A295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21" name="Google Shape;4721;p40">
              <a:extLst>
                <a:ext uri="{FF2B5EF4-FFF2-40B4-BE49-F238E27FC236}">
                  <a16:creationId xmlns:a16="http://schemas.microsoft.com/office/drawing/2014/main" id="{9847922F-474C-B0AF-0695-63D65A0EBB82}"/>
                </a:ext>
              </a:extLst>
            </p:cNvPr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4722" name="Google Shape;4722;p40">
                <a:extLst>
                  <a:ext uri="{FF2B5EF4-FFF2-40B4-BE49-F238E27FC236}">
                    <a16:creationId xmlns:a16="http://schemas.microsoft.com/office/drawing/2014/main" id="{66B9F6DE-4E34-AF7F-9926-D99A72758DC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3" name="Google Shape;4723;p40">
                <a:extLst>
                  <a:ext uri="{FF2B5EF4-FFF2-40B4-BE49-F238E27FC236}">
                    <a16:creationId xmlns:a16="http://schemas.microsoft.com/office/drawing/2014/main" id="{E974984A-2A15-3438-A3FF-D7C612C2ACB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4" name="Google Shape;4724;p40">
                <a:extLst>
                  <a:ext uri="{FF2B5EF4-FFF2-40B4-BE49-F238E27FC236}">
                    <a16:creationId xmlns:a16="http://schemas.microsoft.com/office/drawing/2014/main" id="{22061F7D-86C0-1CA8-239D-BB76ED7170B8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5" name="Google Shape;4725;p40">
                <a:extLst>
                  <a:ext uri="{FF2B5EF4-FFF2-40B4-BE49-F238E27FC236}">
                    <a16:creationId xmlns:a16="http://schemas.microsoft.com/office/drawing/2014/main" id="{5088375B-74F9-6050-D295-D732A4DE7BC8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6" name="Google Shape;4726;p40">
                <a:extLst>
                  <a:ext uri="{FF2B5EF4-FFF2-40B4-BE49-F238E27FC236}">
                    <a16:creationId xmlns:a16="http://schemas.microsoft.com/office/drawing/2014/main" id="{2EA33F97-9E1C-775F-2225-29D2359128AF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7" name="Google Shape;4727;p40">
                <a:extLst>
                  <a:ext uri="{FF2B5EF4-FFF2-40B4-BE49-F238E27FC236}">
                    <a16:creationId xmlns:a16="http://schemas.microsoft.com/office/drawing/2014/main" id="{3B03DCD6-769B-CF81-9E29-236283F7E5EB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8" name="Google Shape;4728;p40">
                <a:extLst>
                  <a:ext uri="{FF2B5EF4-FFF2-40B4-BE49-F238E27FC236}">
                    <a16:creationId xmlns:a16="http://schemas.microsoft.com/office/drawing/2014/main" id="{C433DDD7-6D55-0DDA-9D72-D6160B5708CF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9" name="Google Shape;4729;p40">
                <a:extLst>
                  <a:ext uri="{FF2B5EF4-FFF2-40B4-BE49-F238E27FC236}">
                    <a16:creationId xmlns:a16="http://schemas.microsoft.com/office/drawing/2014/main" id="{4D01BD39-2C96-926D-4E2B-81C877095DB8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0" name="Google Shape;4730;p40">
                <a:extLst>
                  <a:ext uri="{FF2B5EF4-FFF2-40B4-BE49-F238E27FC236}">
                    <a16:creationId xmlns:a16="http://schemas.microsoft.com/office/drawing/2014/main" id="{CD5C890E-3D06-7614-E6D7-00AB978FD031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1" name="Google Shape;4731;p40">
                <a:extLst>
                  <a:ext uri="{FF2B5EF4-FFF2-40B4-BE49-F238E27FC236}">
                    <a16:creationId xmlns:a16="http://schemas.microsoft.com/office/drawing/2014/main" id="{CA2EAB30-53E8-B059-E275-1EDD7300537C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2" name="Google Shape;4732;p40">
                <a:extLst>
                  <a:ext uri="{FF2B5EF4-FFF2-40B4-BE49-F238E27FC236}">
                    <a16:creationId xmlns:a16="http://schemas.microsoft.com/office/drawing/2014/main" id="{1DBD5D9A-57A1-BFB6-152B-A9945BF58E5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33" name="Google Shape;4733;p40">
              <a:extLst>
                <a:ext uri="{FF2B5EF4-FFF2-40B4-BE49-F238E27FC236}">
                  <a16:creationId xmlns:a16="http://schemas.microsoft.com/office/drawing/2014/main" id="{54F820CC-793C-334E-08D8-74D632F64EC2}"/>
                </a:ext>
              </a:extLst>
            </p:cNvPr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4734" name="Google Shape;4734;p40">
                <a:extLst>
                  <a:ext uri="{FF2B5EF4-FFF2-40B4-BE49-F238E27FC236}">
                    <a16:creationId xmlns:a16="http://schemas.microsoft.com/office/drawing/2014/main" id="{FCDF4282-0BF9-3DED-4B94-BA5C8CB1001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5" name="Google Shape;4735;p40">
                <a:extLst>
                  <a:ext uri="{FF2B5EF4-FFF2-40B4-BE49-F238E27FC236}">
                    <a16:creationId xmlns:a16="http://schemas.microsoft.com/office/drawing/2014/main" id="{8FE73553-8313-5EEB-DC85-6B2FF767977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6" name="Google Shape;4736;p40">
                <a:extLst>
                  <a:ext uri="{FF2B5EF4-FFF2-40B4-BE49-F238E27FC236}">
                    <a16:creationId xmlns:a16="http://schemas.microsoft.com/office/drawing/2014/main" id="{4CE6CE03-3CA3-0188-AC07-198E4F9773B0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7" name="Google Shape;4737;p40">
                <a:extLst>
                  <a:ext uri="{FF2B5EF4-FFF2-40B4-BE49-F238E27FC236}">
                    <a16:creationId xmlns:a16="http://schemas.microsoft.com/office/drawing/2014/main" id="{79B60D24-B5C5-4055-9B97-40A7AB01669F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8" name="Google Shape;4738;p40">
                <a:extLst>
                  <a:ext uri="{FF2B5EF4-FFF2-40B4-BE49-F238E27FC236}">
                    <a16:creationId xmlns:a16="http://schemas.microsoft.com/office/drawing/2014/main" id="{A598E0BA-BF39-C996-FF3A-714F81B2DBA4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9" name="Google Shape;4739;p40">
                <a:extLst>
                  <a:ext uri="{FF2B5EF4-FFF2-40B4-BE49-F238E27FC236}">
                    <a16:creationId xmlns:a16="http://schemas.microsoft.com/office/drawing/2014/main" id="{E627623E-4D25-F8DF-72E4-4DFF159CFF0F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0" name="Google Shape;4740;p40">
                <a:extLst>
                  <a:ext uri="{FF2B5EF4-FFF2-40B4-BE49-F238E27FC236}">
                    <a16:creationId xmlns:a16="http://schemas.microsoft.com/office/drawing/2014/main" id="{DCFB4C2A-65BC-2C1A-BEC2-10829BC88707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1" name="Google Shape;4741;p40">
                <a:extLst>
                  <a:ext uri="{FF2B5EF4-FFF2-40B4-BE49-F238E27FC236}">
                    <a16:creationId xmlns:a16="http://schemas.microsoft.com/office/drawing/2014/main" id="{A90D8E2D-2A4A-1C61-C047-1E272CE2A6EB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2" name="Google Shape;4742;p40">
                <a:extLst>
                  <a:ext uri="{FF2B5EF4-FFF2-40B4-BE49-F238E27FC236}">
                    <a16:creationId xmlns:a16="http://schemas.microsoft.com/office/drawing/2014/main" id="{6DB619E3-1138-6025-44F8-C6AF01918E36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3" name="Google Shape;4743;p40">
                <a:extLst>
                  <a:ext uri="{FF2B5EF4-FFF2-40B4-BE49-F238E27FC236}">
                    <a16:creationId xmlns:a16="http://schemas.microsoft.com/office/drawing/2014/main" id="{C815B086-13AE-9FFA-8779-CC0A218C61C4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4" name="Google Shape;4744;p40">
                <a:extLst>
                  <a:ext uri="{FF2B5EF4-FFF2-40B4-BE49-F238E27FC236}">
                    <a16:creationId xmlns:a16="http://schemas.microsoft.com/office/drawing/2014/main" id="{1D4D830A-6D34-67DA-5DE1-D1F38762D8F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45" name="Google Shape;4745;p40">
              <a:extLst>
                <a:ext uri="{FF2B5EF4-FFF2-40B4-BE49-F238E27FC236}">
                  <a16:creationId xmlns:a16="http://schemas.microsoft.com/office/drawing/2014/main" id="{0FD195A5-C96E-1E73-FF76-A79DDFC85C4E}"/>
                </a:ext>
              </a:extLst>
            </p:cNvPr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4746" name="Google Shape;4746;p40">
                <a:extLst>
                  <a:ext uri="{FF2B5EF4-FFF2-40B4-BE49-F238E27FC236}">
                    <a16:creationId xmlns:a16="http://schemas.microsoft.com/office/drawing/2014/main" id="{94E40F1D-FA9C-FE2A-CAAA-1204F347900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7" name="Google Shape;4747;p40">
                <a:extLst>
                  <a:ext uri="{FF2B5EF4-FFF2-40B4-BE49-F238E27FC236}">
                    <a16:creationId xmlns:a16="http://schemas.microsoft.com/office/drawing/2014/main" id="{7616E7BE-6B9F-2275-E1C1-8924D23A71E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8" name="Google Shape;4748;p40">
                <a:extLst>
                  <a:ext uri="{FF2B5EF4-FFF2-40B4-BE49-F238E27FC236}">
                    <a16:creationId xmlns:a16="http://schemas.microsoft.com/office/drawing/2014/main" id="{30DD0678-9971-2733-7AB4-D495F66C863C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9" name="Google Shape;4749;p40">
                <a:extLst>
                  <a:ext uri="{FF2B5EF4-FFF2-40B4-BE49-F238E27FC236}">
                    <a16:creationId xmlns:a16="http://schemas.microsoft.com/office/drawing/2014/main" id="{A286004A-2C19-4445-6EF3-57935A005E3E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0" name="Google Shape;4750;p40">
                <a:extLst>
                  <a:ext uri="{FF2B5EF4-FFF2-40B4-BE49-F238E27FC236}">
                    <a16:creationId xmlns:a16="http://schemas.microsoft.com/office/drawing/2014/main" id="{723AE591-97BC-36C7-A937-91CEAFF27581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1" name="Google Shape;4751;p40">
                <a:extLst>
                  <a:ext uri="{FF2B5EF4-FFF2-40B4-BE49-F238E27FC236}">
                    <a16:creationId xmlns:a16="http://schemas.microsoft.com/office/drawing/2014/main" id="{635EE782-4FC0-CC16-9BD1-843B764FA344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2" name="Google Shape;4752;p40">
                <a:extLst>
                  <a:ext uri="{FF2B5EF4-FFF2-40B4-BE49-F238E27FC236}">
                    <a16:creationId xmlns:a16="http://schemas.microsoft.com/office/drawing/2014/main" id="{D0D05144-1A33-8D6E-B55A-7D098F334261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3" name="Google Shape;4753;p40">
                <a:extLst>
                  <a:ext uri="{FF2B5EF4-FFF2-40B4-BE49-F238E27FC236}">
                    <a16:creationId xmlns:a16="http://schemas.microsoft.com/office/drawing/2014/main" id="{7C606A87-C0F8-D123-DCEB-1F7B5EF6C116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4" name="Google Shape;4754;p40">
                <a:extLst>
                  <a:ext uri="{FF2B5EF4-FFF2-40B4-BE49-F238E27FC236}">
                    <a16:creationId xmlns:a16="http://schemas.microsoft.com/office/drawing/2014/main" id="{C2C079F6-2ACD-0806-4DFA-F4250CB0DEEA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5" name="Google Shape;4755;p40">
                <a:extLst>
                  <a:ext uri="{FF2B5EF4-FFF2-40B4-BE49-F238E27FC236}">
                    <a16:creationId xmlns:a16="http://schemas.microsoft.com/office/drawing/2014/main" id="{9719C607-D264-FFE0-45AB-C8F4F2A3D38C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6" name="Google Shape;4756;p40">
                <a:extLst>
                  <a:ext uri="{FF2B5EF4-FFF2-40B4-BE49-F238E27FC236}">
                    <a16:creationId xmlns:a16="http://schemas.microsoft.com/office/drawing/2014/main" id="{C7A4265F-334A-1E1B-7A73-3FBA63B30D1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57" name="Google Shape;4757;p40">
              <a:extLst>
                <a:ext uri="{FF2B5EF4-FFF2-40B4-BE49-F238E27FC236}">
                  <a16:creationId xmlns:a16="http://schemas.microsoft.com/office/drawing/2014/main" id="{993EFF3D-08B9-78D6-CB8F-2673C4351A6F}"/>
                </a:ext>
              </a:extLst>
            </p:cNvPr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4758" name="Google Shape;4758;p40">
                <a:extLst>
                  <a:ext uri="{FF2B5EF4-FFF2-40B4-BE49-F238E27FC236}">
                    <a16:creationId xmlns:a16="http://schemas.microsoft.com/office/drawing/2014/main" id="{72216B5F-760D-3A8A-72B8-52071EFE714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9" name="Google Shape;4759;p40">
                <a:extLst>
                  <a:ext uri="{FF2B5EF4-FFF2-40B4-BE49-F238E27FC236}">
                    <a16:creationId xmlns:a16="http://schemas.microsoft.com/office/drawing/2014/main" id="{94F3901B-826D-E4CC-6A8A-9CD0DAE59DE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0" name="Google Shape;4760;p40">
                <a:extLst>
                  <a:ext uri="{FF2B5EF4-FFF2-40B4-BE49-F238E27FC236}">
                    <a16:creationId xmlns:a16="http://schemas.microsoft.com/office/drawing/2014/main" id="{85F0A270-E099-84EE-1334-29BD1CF10A93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1" name="Google Shape;4761;p40">
                <a:extLst>
                  <a:ext uri="{FF2B5EF4-FFF2-40B4-BE49-F238E27FC236}">
                    <a16:creationId xmlns:a16="http://schemas.microsoft.com/office/drawing/2014/main" id="{921B2A0A-33FA-C75A-49A2-89F79B98442E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2" name="Google Shape;4762;p40">
                <a:extLst>
                  <a:ext uri="{FF2B5EF4-FFF2-40B4-BE49-F238E27FC236}">
                    <a16:creationId xmlns:a16="http://schemas.microsoft.com/office/drawing/2014/main" id="{4484C10E-9988-D5D1-4C82-C993DAA8256E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3" name="Google Shape;4763;p40">
                <a:extLst>
                  <a:ext uri="{FF2B5EF4-FFF2-40B4-BE49-F238E27FC236}">
                    <a16:creationId xmlns:a16="http://schemas.microsoft.com/office/drawing/2014/main" id="{1BEC7C82-CB1A-5F60-22DB-CE1F4F531112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4" name="Google Shape;4764;p40">
                <a:extLst>
                  <a:ext uri="{FF2B5EF4-FFF2-40B4-BE49-F238E27FC236}">
                    <a16:creationId xmlns:a16="http://schemas.microsoft.com/office/drawing/2014/main" id="{11AF6942-9739-9FF4-5FB1-DA8DEA297F38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5" name="Google Shape;4765;p40">
                <a:extLst>
                  <a:ext uri="{FF2B5EF4-FFF2-40B4-BE49-F238E27FC236}">
                    <a16:creationId xmlns:a16="http://schemas.microsoft.com/office/drawing/2014/main" id="{5441806D-E4FA-199A-DD9C-B82FBAAFFB56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6" name="Google Shape;4766;p40">
                <a:extLst>
                  <a:ext uri="{FF2B5EF4-FFF2-40B4-BE49-F238E27FC236}">
                    <a16:creationId xmlns:a16="http://schemas.microsoft.com/office/drawing/2014/main" id="{BA13AD24-FC1F-F83A-BBC0-06AEE9856DBC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7" name="Google Shape;4767;p40">
                <a:extLst>
                  <a:ext uri="{FF2B5EF4-FFF2-40B4-BE49-F238E27FC236}">
                    <a16:creationId xmlns:a16="http://schemas.microsoft.com/office/drawing/2014/main" id="{2AB86BFB-BEE2-95AF-950C-125CF3815706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8" name="Google Shape;4768;p40">
                <a:extLst>
                  <a:ext uri="{FF2B5EF4-FFF2-40B4-BE49-F238E27FC236}">
                    <a16:creationId xmlns:a16="http://schemas.microsoft.com/office/drawing/2014/main" id="{43E86EA4-6E77-3326-794D-C3B48D5FB89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69" name="Google Shape;4769;p40">
              <a:extLst>
                <a:ext uri="{FF2B5EF4-FFF2-40B4-BE49-F238E27FC236}">
                  <a16:creationId xmlns:a16="http://schemas.microsoft.com/office/drawing/2014/main" id="{BC82C9E8-99D7-9363-F0E9-D53C5FF30705}"/>
                </a:ext>
              </a:extLst>
            </p:cNvPr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4770" name="Google Shape;4770;p40">
                <a:extLst>
                  <a:ext uri="{FF2B5EF4-FFF2-40B4-BE49-F238E27FC236}">
                    <a16:creationId xmlns:a16="http://schemas.microsoft.com/office/drawing/2014/main" id="{8517E288-3A58-2090-CFAC-3D2AD3E38E7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40">
                <a:extLst>
                  <a:ext uri="{FF2B5EF4-FFF2-40B4-BE49-F238E27FC236}">
                    <a16:creationId xmlns:a16="http://schemas.microsoft.com/office/drawing/2014/main" id="{DFBF7F4E-DC34-7CF2-6B5D-BE32E913947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2" name="Google Shape;4772;p40">
                <a:extLst>
                  <a:ext uri="{FF2B5EF4-FFF2-40B4-BE49-F238E27FC236}">
                    <a16:creationId xmlns:a16="http://schemas.microsoft.com/office/drawing/2014/main" id="{81C0B3FC-8E79-AD9E-2CE2-344E8C5DDC65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3" name="Google Shape;4773;p40">
                <a:extLst>
                  <a:ext uri="{FF2B5EF4-FFF2-40B4-BE49-F238E27FC236}">
                    <a16:creationId xmlns:a16="http://schemas.microsoft.com/office/drawing/2014/main" id="{E2610E79-B754-CDE0-D43E-471A436751B7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4" name="Google Shape;4774;p40">
                <a:extLst>
                  <a:ext uri="{FF2B5EF4-FFF2-40B4-BE49-F238E27FC236}">
                    <a16:creationId xmlns:a16="http://schemas.microsoft.com/office/drawing/2014/main" id="{5AECBF5A-3794-5CB0-FE88-F80F37671FE0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5" name="Google Shape;4775;p40">
                <a:extLst>
                  <a:ext uri="{FF2B5EF4-FFF2-40B4-BE49-F238E27FC236}">
                    <a16:creationId xmlns:a16="http://schemas.microsoft.com/office/drawing/2014/main" id="{8A1B9D95-4510-44D9-5A33-F7FA3D24E777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6" name="Google Shape;4776;p40">
                <a:extLst>
                  <a:ext uri="{FF2B5EF4-FFF2-40B4-BE49-F238E27FC236}">
                    <a16:creationId xmlns:a16="http://schemas.microsoft.com/office/drawing/2014/main" id="{988AF098-BBBB-87D3-25D6-6CA9A1D4694D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7" name="Google Shape;4777;p40">
                <a:extLst>
                  <a:ext uri="{FF2B5EF4-FFF2-40B4-BE49-F238E27FC236}">
                    <a16:creationId xmlns:a16="http://schemas.microsoft.com/office/drawing/2014/main" id="{362908CC-97A9-6860-DDB1-8F1ACD91C9A0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8" name="Google Shape;4778;p40">
                <a:extLst>
                  <a:ext uri="{FF2B5EF4-FFF2-40B4-BE49-F238E27FC236}">
                    <a16:creationId xmlns:a16="http://schemas.microsoft.com/office/drawing/2014/main" id="{67BDEB34-0202-50CC-27AE-931E9E8664E4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9" name="Google Shape;4779;p40">
                <a:extLst>
                  <a:ext uri="{FF2B5EF4-FFF2-40B4-BE49-F238E27FC236}">
                    <a16:creationId xmlns:a16="http://schemas.microsoft.com/office/drawing/2014/main" id="{D508B736-A40D-CFA7-16AE-C72522073CB6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0" name="Google Shape;4780;p40">
                <a:extLst>
                  <a:ext uri="{FF2B5EF4-FFF2-40B4-BE49-F238E27FC236}">
                    <a16:creationId xmlns:a16="http://schemas.microsoft.com/office/drawing/2014/main" id="{BC1A6477-3237-A094-0AB9-E6EE3C8E235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1" name="Google Shape;4781;p40">
              <a:extLst>
                <a:ext uri="{FF2B5EF4-FFF2-40B4-BE49-F238E27FC236}">
                  <a16:creationId xmlns:a16="http://schemas.microsoft.com/office/drawing/2014/main" id="{032FB69B-0D40-A15E-1AE2-EC694C7B1456}"/>
                </a:ext>
              </a:extLst>
            </p:cNvPr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4782" name="Google Shape;4782;p40">
                <a:extLst>
                  <a:ext uri="{FF2B5EF4-FFF2-40B4-BE49-F238E27FC236}">
                    <a16:creationId xmlns:a16="http://schemas.microsoft.com/office/drawing/2014/main" id="{F267EE18-84F3-1F6B-C3C7-F45D1B3FD1F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3" name="Google Shape;4783;p40">
                <a:extLst>
                  <a:ext uri="{FF2B5EF4-FFF2-40B4-BE49-F238E27FC236}">
                    <a16:creationId xmlns:a16="http://schemas.microsoft.com/office/drawing/2014/main" id="{0F369FA9-42B7-C94C-4524-6022274B934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4" name="Google Shape;4784;p40">
                <a:extLst>
                  <a:ext uri="{FF2B5EF4-FFF2-40B4-BE49-F238E27FC236}">
                    <a16:creationId xmlns:a16="http://schemas.microsoft.com/office/drawing/2014/main" id="{19BF0DFB-70C6-BFFD-2DCC-9BC8249070A3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5" name="Google Shape;4785;p40">
                <a:extLst>
                  <a:ext uri="{FF2B5EF4-FFF2-40B4-BE49-F238E27FC236}">
                    <a16:creationId xmlns:a16="http://schemas.microsoft.com/office/drawing/2014/main" id="{43C70215-CD56-4419-B7E8-F443C1070FBB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6" name="Google Shape;4786;p40">
                <a:extLst>
                  <a:ext uri="{FF2B5EF4-FFF2-40B4-BE49-F238E27FC236}">
                    <a16:creationId xmlns:a16="http://schemas.microsoft.com/office/drawing/2014/main" id="{CB21B05E-F5CE-9841-0085-6D45143FDA90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7" name="Google Shape;4787;p40">
                <a:extLst>
                  <a:ext uri="{FF2B5EF4-FFF2-40B4-BE49-F238E27FC236}">
                    <a16:creationId xmlns:a16="http://schemas.microsoft.com/office/drawing/2014/main" id="{5C1593F8-6A9E-DF0A-100A-BEFD8B1F872C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8" name="Google Shape;4788;p40">
                <a:extLst>
                  <a:ext uri="{FF2B5EF4-FFF2-40B4-BE49-F238E27FC236}">
                    <a16:creationId xmlns:a16="http://schemas.microsoft.com/office/drawing/2014/main" id="{B7D7423E-95C3-E56A-0CE8-AE2C1CB86579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9" name="Google Shape;4789;p40">
                <a:extLst>
                  <a:ext uri="{FF2B5EF4-FFF2-40B4-BE49-F238E27FC236}">
                    <a16:creationId xmlns:a16="http://schemas.microsoft.com/office/drawing/2014/main" id="{15E0A333-E59C-344F-9BB7-6C09D361E30A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0" name="Google Shape;4790;p40">
                <a:extLst>
                  <a:ext uri="{FF2B5EF4-FFF2-40B4-BE49-F238E27FC236}">
                    <a16:creationId xmlns:a16="http://schemas.microsoft.com/office/drawing/2014/main" id="{6BF71CC5-A8B0-C9A4-7BD1-8CD3A1FFC8AD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1" name="Google Shape;4791;p40">
                <a:extLst>
                  <a:ext uri="{FF2B5EF4-FFF2-40B4-BE49-F238E27FC236}">
                    <a16:creationId xmlns:a16="http://schemas.microsoft.com/office/drawing/2014/main" id="{32E5C6B5-13B6-593C-09C3-A8F845261A7B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2" name="Google Shape;4792;p40">
                <a:extLst>
                  <a:ext uri="{FF2B5EF4-FFF2-40B4-BE49-F238E27FC236}">
                    <a16:creationId xmlns:a16="http://schemas.microsoft.com/office/drawing/2014/main" id="{41001072-1179-E40C-4DFB-74585356FE3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93" name="Google Shape;4793;p40">
              <a:extLst>
                <a:ext uri="{FF2B5EF4-FFF2-40B4-BE49-F238E27FC236}">
                  <a16:creationId xmlns:a16="http://schemas.microsoft.com/office/drawing/2014/main" id="{B79B5B54-0A79-E63D-6AC7-13FC3C9C2A9C}"/>
                </a:ext>
              </a:extLst>
            </p:cNvPr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4794" name="Google Shape;4794;p40">
                <a:extLst>
                  <a:ext uri="{FF2B5EF4-FFF2-40B4-BE49-F238E27FC236}">
                    <a16:creationId xmlns:a16="http://schemas.microsoft.com/office/drawing/2014/main" id="{BA77D35F-5E3D-41CA-9CF4-D5A69894B5B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5" name="Google Shape;4795;p40">
                <a:extLst>
                  <a:ext uri="{FF2B5EF4-FFF2-40B4-BE49-F238E27FC236}">
                    <a16:creationId xmlns:a16="http://schemas.microsoft.com/office/drawing/2014/main" id="{3B5A4E66-AF7E-EF2E-42F0-EA524DA3F77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6" name="Google Shape;4796;p40">
                <a:extLst>
                  <a:ext uri="{FF2B5EF4-FFF2-40B4-BE49-F238E27FC236}">
                    <a16:creationId xmlns:a16="http://schemas.microsoft.com/office/drawing/2014/main" id="{9AB5920E-B131-502D-DF24-8136F4FECD60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7" name="Google Shape;4797;p40">
                <a:extLst>
                  <a:ext uri="{FF2B5EF4-FFF2-40B4-BE49-F238E27FC236}">
                    <a16:creationId xmlns:a16="http://schemas.microsoft.com/office/drawing/2014/main" id="{5327E76A-56CC-648C-8D49-03E6F9B47C36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8" name="Google Shape;4798;p40">
                <a:extLst>
                  <a:ext uri="{FF2B5EF4-FFF2-40B4-BE49-F238E27FC236}">
                    <a16:creationId xmlns:a16="http://schemas.microsoft.com/office/drawing/2014/main" id="{E98E5071-040F-5A78-CC83-B95689C5E4A5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9" name="Google Shape;4799;p40">
                <a:extLst>
                  <a:ext uri="{FF2B5EF4-FFF2-40B4-BE49-F238E27FC236}">
                    <a16:creationId xmlns:a16="http://schemas.microsoft.com/office/drawing/2014/main" id="{3D77ACF0-D857-73EE-9C0F-A72AF13DADA6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0" name="Google Shape;4800;p40">
                <a:extLst>
                  <a:ext uri="{FF2B5EF4-FFF2-40B4-BE49-F238E27FC236}">
                    <a16:creationId xmlns:a16="http://schemas.microsoft.com/office/drawing/2014/main" id="{679CC37F-D518-F2DD-F8B7-3A5D979B7CBB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1" name="Google Shape;4801;p40">
                <a:extLst>
                  <a:ext uri="{FF2B5EF4-FFF2-40B4-BE49-F238E27FC236}">
                    <a16:creationId xmlns:a16="http://schemas.microsoft.com/office/drawing/2014/main" id="{68B078F7-98FF-34FC-AC0C-B5C3A564157D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2" name="Google Shape;4802;p40">
                <a:extLst>
                  <a:ext uri="{FF2B5EF4-FFF2-40B4-BE49-F238E27FC236}">
                    <a16:creationId xmlns:a16="http://schemas.microsoft.com/office/drawing/2014/main" id="{2E81881B-3EAD-2E91-DB15-CB9A989B68E0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3" name="Google Shape;4803;p40">
                <a:extLst>
                  <a:ext uri="{FF2B5EF4-FFF2-40B4-BE49-F238E27FC236}">
                    <a16:creationId xmlns:a16="http://schemas.microsoft.com/office/drawing/2014/main" id="{BF319D7F-1F39-B626-4140-E705E706B7C3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4" name="Google Shape;4804;p40">
                <a:extLst>
                  <a:ext uri="{FF2B5EF4-FFF2-40B4-BE49-F238E27FC236}">
                    <a16:creationId xmlns:a16="http://schemas.microsoft.com/office/drawing/2014/main" id="{A09C665E-85E1-5FF8-90EE-961FCACE45A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05" name="Google Shape;4805;p40">
              <a:extLst>
                <a:ext uri="{FF2B5EF4-FFF2-40B4-BE49-F238E27FC236}">
                  <a16:creationId xmlns:a16="http://schemas.microsoft.com/office/drawing/2014/main" id="{EBFBF9E8-2E24-61A4-20F3-2D61CD84226C}"/>
                </a:ext>
              </a:extLst>
            </p:cNvPr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4806" name="Google Shape;4806;p40">
                <a:extLst>
                  <a:ext uri="{FF2B5EF4-FFF2-40B4-BE49-F238E27FC236}">
                    <a16:creationId xmlns:a16="http://schemas.microsoft.com/office/drawing/2014/main" id="{1C907265-F057-AB97-E0C4-D4261AD293B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7" name="Google Shape;4807;p40">
                <a:extLst>
                  <a:ext uri="{FF2B5EF4-FFF2-40B4-BE49-F238E27FC236}">
                    <a16:creationId xmlns:a16="http://schemas.microsoft.com/office/drawing/2014/main" id="{14105706-215F-9799-E066-DB12B977F5B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8" name="Google Shape;4808;p40">
                <a:extLst>
                  <a:ext uri="{FF2B5EF4-FFF2-40B4-BE49-F238E27FC236}">
                    <a16:creationId xmlns:a16="http://schemas.microsoft.com/office/drawing/2014/main" id="{34DB5A0A-5A46-CCDA-1170-751676E9794A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9" name="Google Shape;4809;p40">
                <a:extLst>
                  <a:ext uri="{FF2B5EF4-FFF2-40B4-BE49-F238E27FC236}">
                    <a16:creationId xmlns:a16="http://schemas.microsoft.com/office/drawing/2014/main" id="{FDB943BE-655D-52BB-2C1C-626D5C55E643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0" name="Google Shape;4810;p40">
                <a:extLst>
                  <a:ext uri="{FF2B5EF4-FFF2-40B4-BE49-F238E27FC236}">
                    <a16:creationId xmlns:a16="http://schemas.microsoft.com/office/drawing/2014/main" id="{FFCF2D7B-0FD4-2D7B-EFFB-B84523524F5D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1" name="Google Shape;4811;p40">
                <a:extLst>
                  <a:ext uri="{FF2B5EF4-FFF2-40B4-BE49-F238E27FC236}">
                    <a16:creationId xmlns:a16="http://schemas.microsoft.com/office/drawing/2014/main" id="{A688254F-3033-9A83-7EA4-54521EFD1E76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2" name="Google Shape;4812;p40">
                <a:extLst>
                  <a:ext uri="{FF2B5EF4-FFF2-40B4-BE49-F238E27FC236}">
                    <a16:creationId xmlns:a16="http://schemas.microsoft.com/office/drawing/2014/main" id="{CF61E89E-F522-6FA3-3B14-1145A1E5BC98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3" name="Google Shape;4813;p40">
                <a:extLst>
                  <a:ext uri="{FF2B5EF4-FFF2-40B4-BE49-F238E27FC236}">
                    <a16:creationId xmlns:a16="http://schemas.microsoft.com/office/drawing/2014/main" id="{6AF05933-1C05-73F6-31DC-2C13344D1F34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4" name="Google Shape;4814;p40">
                <a:extLst>
                  <a:ext uri="{FF2B5EF4-FFF2-40B4-BE49-F238E27FC236}">
                    <a16:creationId xmlns:a16="http://schemas.microsoft.com/office/drawing/2014/main" id="{4073D881-EB1F-61C2-795E-E713FB95C641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5" name="Google Shape;4815;p40">
                <a:extLst>
                  <a:ext uri="{FF2B5EF4-FFF2-40B4-BE49-F238E27FC236}">
                    <a16:creationId xmlns:a16="http://schemas.microsoft.com/office/drawing/2014/main" id="{30B27A33-3264-81DC-984F-DE7BB6FA17EE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6" name="Google Shape;4816;p40">
                <a:extLst>
                  <a:ext uri="{FF2B5EF4-FFF2-40B4-BE49-F238E27FC236}">
                    <a16:creationId xmlns:a16="http://schemas.microsoft.com/office/drawing/2014/main" id="{14A4BA0B-7FC0-0E94-8F31-6F61BA5AF86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17" name="Google Shape;4817;p40">
              <a:extLst>
                <a:ext uri="{FF2B5EF4-FFF2-40B4-BE49-F238E27FC236}">
                  <a16:creationId xmlns:a16="http://schemas.microsoft.com/office/drawing/2014/main" id="{6273A28D-8C39-5B72-F9E1-B753179C0BF2}"/>
                </a:ext>
              </a:extLst>
            </p:cNvPr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4818" name="Google Shape;4818;p40">
                <a:extLst>
                  <a:ext uri="{FF2B5EF4-FFF2-40B4-BE49-F238E27FC236}">
                    <a16:creationId xmlns:a16="http://schemas.microsoft.com/office/drawing/2014/main" id="{63DA4317-A9BE-33C0-F94E-D7F71459E6C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9" name="Google Shape;4819;p40">
                <a:extLst>
                  <a:ext uri="{FF2B5EF4-FFF2-40B4-BE49-F238E27FC236}">
                    <a16:creationId xmlns:a16="http://schemas.microsoft.com/office/drawing/2014/main" id="{883E2717-520E-5464-7B9A-9A36573A6D2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0" name="Google Shape;4820;p40">
                <a:extLst>
                  <a:ext uri="{FF2B5EF4-FFF2-40B4-BE49-F238E27FC236}">
                    <a16:creationId xmlns:a16="http://schemas.microsoft.com/office/drawing/2014/main" id="{91D79992-4B89-1680-3FF3-D1F0F1A5951D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1" name="Google Shape;4821;p40">
                <a:extLst>
                  <a:ext uri="{FF2B5EF4-FFF2-40B4-BE49-F238E27FC236}">
                    <a16:creationId xmlns:a16="http://schemas.microsoft.com/office/drawing/2014/main" id="{DD5A0B5F-04EC-50CF-E90B-E48362FEFCEF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2" name="Google Shape;4822;p40">
                <a:extLst>
                  <a:ext uri="{FF2B5EF4-FFF2-40B4-BE49-F238E27FC236}">
                    <a16:creationId xmlns:a16="http://schemas.microsoft.com/office/drawing/2014/main" id="{BAA493DE-0D7B-05E7-89C1-BC4F05C228DD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3" name="Google Shape;4823;p40">
                <a:extLst>
                  <a:ext uri="{FF2B5EF4-FFF2-40B4-BE49-F238E27FC236}">
                    <a16:creationId xmlns:a16="http://schemas.microsoft.com/office/drawing/2014/main" id="{EB977E56-F8FE-7DA0-44FD-CFBEEC3E42FA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4" name="Google Shape;4824;p40">
                <a:extLst>
                  <a:ext uri="{FF2B5EF4-FFF2-40B4-BE49-F238E27FC236}">
                    <a16:creationId xmlns:a16="http://schemas.microsoft.com/office/drawing/2014/main" id="{AF435FF0-7541-9F99-A886-B75A15AAD5D3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5" name="Google Shape;4825;p40">
                <a:extLst>
                  <a:ext uri="{FF2B5EF4-FFF2-40B4-BE49-F238E27FC236}">
                    <a16:creationId xmlns:a16="http://schemas.microsoft.com/office/drawing/2014/main" id="{F2029B6A-88E6-4BED-8C04-06BCF52C3184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6" name="Google Shape;4826;p40">
                <a:extLst>
                  <a:ext uri="{FF2B5EF4-FFF2-40B4-BE49-F238E27FC236}">
                    <a16:creationId xmlns:a16="http://schemas.microsoft.com/office/drawing/2014/main" id="{CE19B6DE-A4D9-0490-042D-3BFC84241251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7" name="Google Shape;4827;p40">
                <a:extLst>
                  <a:ext uri="{FF2B5EF4-FFF2-40B4-BE49-F238E27FC236}">
                    <a16:creationId xmlns:a16="http://schemas.microsoft.com/office/drawing/2014/main" id="{65154A56-4905-C633-76AD-373984914D7E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8" name="Google Shape;4828;p40">
                <a:extLst>
                  <a:ext uri="{FF2B5EF4-FFF2-40B4-BE49-F238E27FC236}">
                    <a16:creationId xmlns:a16="http://schemas.microsoft.com/office/drawing/2014/main" id="{8E33AB91-09B3-19B3-A65D-6D60B6FD70A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29" name="Google Shape;4829;p40">
            <a:extLst>
              <a:ext uri="{FF2B5EF4-FFF2-40B4-BE49-F238E27FC236}">
                <a16:creationId xmlns:a16="http://schemas.microsoft.com/office/drawing/2014/main" id="{969FEA7D-7C69-76C0-17C6-77987E06271D}"/>
              </a:ext>
            </a:extLst>
          </p:cNvPr>
          <p:cNvGrpSpPr/>
          <p:nvPr/>
        </p:nvGrpSpPr>
        <p:grpSpPr>
          <a:xfrm flipH="1">
            <a:off x="2158095" y="3897824"/>
            <a:ext cx="814801" cy="497131"/>
            <a:chOff x="1170428" y="5511318"/>
            <a:chExt cx="3696921" cy="2255586"/>
          </a:xfrm>
        </p:grpSpPr>
        <p:sp>
          <p:nvSpPr>
            <p:cNvPr id="4830" name="Google Shape;4830;p40">
              <a:extLst>
                <a:ext uri="{FF2B5EF4-FFF2-40B4-BE49-F238E27FC236}">
                  <a16:creationId xmlns:a16="http://schemas.microsoft.com/office/drawing/2014/main" id="{4EA2C531-9500-8E06-F4C0-BAE8A2456C99}"/>
                </a:ext>
              </a:extLst>
            </p:cNvPr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40">
              <a:extLst>
                <a:ext uri="{FF2B5EF4-FFF2-40B4-BE49-F238E27FC236}">
                  <a16:creationId xmlns:a16="http://schemas.microsoft.com/office/drawing/2014/main" id="{656E14E8-AD1C-21C2-DCAA-B904240921F9}"/>
                </a:ext>
              </a:extLst>
            </p:cNvPr>
            <p:cNvSpPr/>
            <p:nvPr/>
          </p:nvSpPr>
          <p:spPr>
            <a:xfrm>
              <a:off x="1215517" y="7094120"/>
              <a:ext cx="2008500" cy="4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40">
              <a:extLst>
                <a:ext uri="{FF2B5EF4-FFF2-40B4-BE49-F238E27FC236}">
                  <a16:creationId xmlns:a16="http://schemas.microsoft.com/office/drawing/2014/main" id="{B23C4D67-7B73-B948-83C8-5238DD5BB29D}"/>
                </a:ext>
              </a:extLst>
            </p:cNvPr>
            <p:cNvSpPr/>
            <p:nvPr/>
          </p:nvSpPr>
          <p:spPr>
            <a:xfrm>
              <a:off x="2888038" y="6878266"/>
              <a:ext cx="392448" cy="32765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40">
              <a:extLst>
                <a:ext uri="{FF2B5EF4-FFF2-40B4-BE49-F238E27FC236}">
                  <a16:creationId xmlns:a16="http://schemas.microsoft.com/office/drawing/2014/main" id="{D0D5B88E-2A18-2894-A740-6E314604B9AF}"/>
                </a:ext>
              </a:extLst>
            </p:cNvPr>
            <p:cNvSpPr/>
            <p:nvPr/>
          </p:nvSpPr>
          <p:spPr>
            <a:xfrm>
              <a:off x="2671081" y="7104043"/>
              <a:ext cx="529152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40">
              <a:extLst>
                <a:ext uri="{FF2B5EF4-FFF2-40B4-BE49-F238E27FC236}">
                  <a16:creationId xmlns:a16="http://schemas.microsoft.com/office/drawing/2014/main" id="{B1BD2258-22F9-6E74-E86D-4ABC0F726D22}"/>
                </a:ext>
              </a:extLst>
            </p:cNvPr>
            <p:cNvSpPr/>
            <p:nvPr/>
          </p:nvSpPr>
          <p:spPr>
            <a:xfrm>
              <a:off x="3128803" y="6910904"/>
              <a:ext cx="113024" cy="422111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40">
              <a:extLst>
                <a:ext uri="{FF2B5EF4-FFF2-40B4-BE49-F238E27FC236}">
                  <a16:creationId xmlns:a16="http://schemas.microsoft.com/office/drawing/2014/main" id="{DC75845E-0297-6176-1F17-7B9F32B34F30}"/>
                </a:ext>
              </a:extLst>
            </p:cNvPr>
            <p:cNvSpPr/>
            <p:nvPr/>
          </p:nvSpPr>
          <p:spPr>
            <a:xfrm>
              <a:off x="3128800" y="5633182"/>
              <a:ext cx="130792" cy="1245215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40">
              <a:extLst>
                <a:ext uri="{FF2B5EF4-FFF2-40B4-BE49-F238E27FC236}">
                  <a16:creationId xmlns:a16="http://schemas.microsoft.com/office/drawing/2014/main" id="{25AFB254-F3EC-3A34-011F-A8E78AC5E397}"/>
                </a:ext>
              </a:extLst>
            </p:cNvPr>
            <p:cNvSpPr/>
            <p:nvPr/>
          </p:nvSpPr>
          <p:spPr>
            <a:xfrm>
              <a:off x="3241698" y="5511318"/>
              <a:ext cx="110080" cy="1429520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40">
              <a:extLst>
                <a:ext uri="{FF2B5EF4-FFF2-40B4-BE49-F238E27FC236}">
                  <a16:creationId xmlns:a16="http://schemas.microsoft.com/office/drawing/2014/main" id="{E3D7219F-EBE6-3B57-80F7-4D5535042B83}"/>
                </a:ext>
              </a:extLst>
            </p:cNvPr>
            <p:cNvSpPr/>
            <p:nvPr/>
          </p:nvSpPr>
          <p:spPr>
            <a:xfrm>
              <a:off x="3223906" y="6940726"/>
              <a:ext cx="127872" cy="597329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40">
              <a:extLst>
                <a:ext uri="{FF2B5EF4-FFF2-40B4-BE49-F238E27FC236}">
                  <a16:creationId xmlns:a16="http://schemas.microsoft.com/office/drawing/2014/main" id="{08E76E10-BD94-6A9B-1A64-AEDB0599E998}"/>
                </a:ext>
              </a:extLst>
            </p:cNvPr>
            <p:cNvSpPr/>
            <p:nvPr/>
          </p:nvSpPr>
          <p:spPr>
            <a:xfrm>
              <a:off x="3339797" y="6625739"/>
              <a:ext cx="124928" cy="956853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40">
              <a:extLst>
                <a:ext uri="{FF2B5EF4-FFF2-40B4-BE49-F238E27FC236}">
                  <a16:creationId xmlns:a16="http://schemas.microsoft.com/office/drawing/2014/main" id="{69004EB4-0488-0D27-F38F-37E57AB50348}"/>
                </a:ext>
              </a:extLst>
            </p:cNvPr>
            <p:cNvSpPr/>
            <p:nvPr/>
          </p:nvSpPr>
          <p:spPr>
            <a:xfrm>
              <a:off x="3464596" y="7439892"/>
              <a:ext cx="1328512" cy="139765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40">
              <a:extLst>
                <a:ext uri="{FF2B5EF4-FFF2-40B4-BE49-F238E27FC236}">
                  <a16:creationId xmlns:a16="http://schemas.microsoft.com/office/drawing/2014/main" id="{9261884D-7219-5837-2F02-E8D1A90CEE4F}"/>
                </a:ext>
              </a:extLst>
            </p:cNvPr>
            <p:cNvSpPr/>
            <p:nvPr/>
          </p:nvSpPr>
          <p:spPr>
            <a:xfrm>
              <a:off x="3402132" y="7582475"/>
              <a:ext cx="1465216" cy="98168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40">
              <a:extLst>
                <a:ext uri="{FF2B5EF4-FFF2-40B4-BE49-F238E27FC236}">
                  <a16:creationId xmlns:a16="http://schemas.microsoft.com/office/drawing/2014/main" id="{D7A3C55F-25FC-4B54-BB5B-E5546CF80C75}"/>
                </a:ext>
              </a:extLst>
            </p:cNvPr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40">
              <a:extLst>
                <a:ext uri="{FF2B5EF4-FFF2-40B4-BE49-F238E27FC236}">
                  <a16:creationId xmlns:a16="http://schemas.microsoft.com/office/drawing/2014/main" id="{C2C6F5C5-E50A-B48E-E768-53049330634E}"/>
                </a:ext>
              </a:extLst>
            </p:cNvPr>
            <p:cNvSpPr/>
            <p:nvPr/>
          </p:nvSpPr>
          <p:spPr>
            <a:xfrm>
              <a:off x="2507881" y="6453328"/>
              <a:ext cx="130816" cy="246765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40">
              <a:extLst>
                <a:ext uri="{FF2B5EF4-FFF2-40B4-BE49-F238E27FC236}">
                  <a16:creationId xmlns:a16="http://schemas.microsoft.com/office/drawing/2014/main" id="{DC292E5C-5D5F-9402-76C9-773FDD8C9C53}"/>
                </a:ext>
              </a:extLst>
            </p:cNvPr>
            <p:cNvSpPr/>
            <p:nvPr/>
          </p:nvSpPr>
          <p:spPr>
            <a:xfrm>
              <a:off x="2582120" y="6665850"/>
              <a:ext cx="154624" cy="306152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40">
              <a:extLst>
                <a:ext uri="{FF2B5EF4-FFF2-40B4-BE49-F238E27FC236}">
                  <a16:creationId xmlns:a16="http://schemas.microsoft.com/office/drawing/2014/main" id="{A8EFDD07-6696-E38F-518C-D48EE48822F2}"/>
                </a:ext>
              </a:extLst>
            </p:cNvPr>
            <p:cNvSpPr/>
            <p:nvPr/>
          </p:nvSpPr>
          <p:spPr>
            <a:xfrm>
              <a:off x="2650345" y="6685127"/>
              <a:ext cx="282368" cy="315111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40">
              <a:extLst>
                <a:ext uri="{FF2B5EF4-FFF2-40B4-BE49-F238E27FC236}">
                  <a16:creationId xmlns:a16="http://schemas.microsoft.com/office/drawing/2014/main" id="{D735D5CD-78CF-B73A-1914-A364CC79C869}"/>
                </a:ext>
              </a:extLst>
            </p:cNvPr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40">
              <a:extLst>
                <a:ext uri="{FF2B5EF4-FFF2-40B4-BE49-F238E27FC236}">
                  <a16:creationId xmlns:a16="http://schemas.microsoft.com/office/drawing/2014/main" id="{322CD6CF-5894-C4DF-4F29-B5B430967298}"/>
                </a:ext>
              </a:extLst>
            </p:cNvPr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40">
              <a:extLst>
                <a:ext uri="{FF2B5EF4-FFF2-40B4-BE49-F238E27FC236}">
                  <a16:creationId xmlns:a16="http://schemas.microsoft.com/office/drawing/2014/main" id="{5A62431E-E5C2-2031-72AE-F152AA14DCAB}"/>
                </a:ext>
              </a:extLst>
            </p:cNvPr>
            <p:cNvSpPr/>
            <p:nvPr/>
          </p:nvSpPr>
          <p:spPr>
            <a:xfrm>
              <a:off x="1990642" y="6839613"/>
              <a:ext cx="448768" cy="240877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40">
              <a:extLst>
                <a:ext uri="{FF2B5EF4-FFF2-40B4-BE49-F238E27FC236}">
                  <a16:creationId xmlns:a16="http://schemas.microsoft.com/office/drawing/2014/main" id="{B4808CFA-C05E-33E3-7656-EB9BC6BACD07}"/>
                </a:ext>
              </a:extLst>
            </p:cNvPr>
            <p:cNvSpPr/>
            <p:nvPr/>
          </p:nvSpPr>
          <p:spPr>
            <a:xfrm>
              <a:off x="2198639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40">
              <a:extLst>
                <a:ext uri="{FF2B5EF4-FFF2-40B4-BE49-F238E27FC236}">
                  <a16:creationId xmlns:a16="http://schemas.microsoft.com/office/drawing/2014/main" id="{A094D7BB-2E47-1D16-DB08-F45E21D00BA1}"/>
                </a:ext>
              </a:extLst>
            </p:cNvPr>
            <p:cNvSpPr/>
            <p:nvPr/>
          </p:nvSpPr>
          <p:spPr>
            <a:xfrm>
              <a:off x="1170428" y="7113002"/>
              <a:ext cx="246784" cy="454748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40">
              <a:extLst>
                <a:ext uri="{FF2B5EF4-FFF2-40B4-BE49-F238E27FC236}">
                  <a16:creationId xmlns:a16="http://schemas.microsoft.com/office/drawing/2014/main" id="{0B5610E3-1A00-555C-FAFA-12394870472B}"/>
                </a:ext>
              </a:extLst>
            </p:cNvPr>
            <p:cNvSpPr/>
            <p:nvPr/>
          </p:nvSpPr>
          <p:spPr>
            <a:xfrm>
              <a:off x="2644384" y="7172559"/>
              <a:ext cx="529147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40">
              <a:extLst>
                <a:ext uri="{FF2B5EF4-FFF2-40B4-BE49-F238E27FC236}">
                  <a16:creationId xmlns:a16="http://schemas.microsoft.com/office/drawing/2014/main" id="{00BA91C3-1ACC-410F-7186-A565DA45F4BE}"/>
                </a:ext>
              </a:extLst>
            </p:cNvPr>
            <p:cNvSpPr/>
            <p:nvPr/>
          </p:nvSpPr>
          <p:spPr>
            <a:xfrm>
              <a:off x="1341292" y="7170995"/>
              <a:ext cx="529161" cy="528956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40">
              <a:extLst>
                <a:ext uri="{FF2B5EF4-FFF2-40B4-BE49-F238E27FC236}">
                  <a16:creationId xmlns:a16="http://schemas.microsoft.com/office/drawing/2014/main" id="{E267FC51-52F5-5894-FA6E-B901844A076A}"/>
                </a:ext>
              </a:extLst>
            </p:cNvPr>
            <p:cNvSpPr/>
            <p:nvPr/>
          </p:nvSpPr>
          <p:spPr>
            <a:xfrm>
              <a:off x="2575978" y="7127849"/>
              <a:ext cx="665856" cy="639054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40">
              <a:extLst>
                <a:ext uri="{FF2B5EF4-FFF2-40B4-BE49-F238E27FC236}">
                  <a16:creationId xmlns:a16="http://schemas.microsoft.com/office/drawing/2014/main" id="{5850920A-F0F0-E525-2B2F-52FF046D7DF0}"/>
                </a:ext>
              </a:extLst>
            </p:cNvPr>
            <p:cNvSpPr/>
            <p:nvPr/>
          </p:nvSpPr>
          <p:spPr>
            <a:xfrm>
              <a:off x="1274490" y="7113002"/>
              <a:ext cx="662784" cy="653901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40">
              <a:extLst>
                <a:ext uri="{FF2B5EF4-FFF2-40B4-BE49-F238E27FC236}">
                  <a16:creationId xmlns:a16="http://schemas.microsoft.com/office/drawing/2014/main" id="{64B364F5-30A1-64F7-AD46-F2B6F1C585BB}"/>
                </a:ext>
              </a:extLst>
            </p:cNvPr>
            <p:cNvSpPr/>
            <p:nvPr/>
          </p:nvSpPr>
          <p:spPr>
            <a:xfrm>
              <a:off x="2579050" y="6242405"/>
              <a:ext cx="214016" cy="442845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40">
              <a:extLst>
                <a:ext uri="{FF2B5EF4-FFF2-40B4-BE49-F238E27FC236}">
                  <a16:creationId xmlns:a16="http://schemas.microsoft.com/office/drawing/2014/main" id="{757B2415-C270-64E3-E27C-FE4B67884752}"/>
                </a:ext>
              </a:extLst>
            </p:cNvPr>
            <p:cNvSpPr/>
            <p:nvPr/>
          </p:nvSpPr>
          <p:spPr>
            <a:xfrm>
              <a:off x="1743993" y="5998559"/>
              <a:ext cx="861952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40">
              <a:extLst>
                <a:ext uri="{FF2B5EF4-FFF2-40B4-BE49-F238E27FC236}">
                  <a16:creationId xmlns:a16="http://schemas.microsoft.com/office/drawing/2014/main" id="{8AF37422-17BD-305D-304D-16865E747882}"/>
                </a:ext>
              </a:extLst>
            </p:cNvPr>
            <p:cNvSpPr/>
            <p:nvPr/>
          </p:nvSpPr>
          <p:spPr>
            <a:xfrm>
              <a:off x="1972722" y="6379100"/>
              <a:ext cx="448896" cy="386402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40">
              <a:extLst>
                <a:ext uri="{FF2B5EF4-FFF2-40B4-BE49-F238E27FC236}">
                  <a16:creationId xmlns:a16="http://schemas.microsoft.com/office/drawing/2014/main" id="{1F0BB44A-FB1D-943C-BFED-DB10D46136D7}"/>
                </a:ext>
              </a:extLst>
            </p:cNvPr>
            <p:cNvSpPr/>
            <p:nvPr/>
          </p:nvSpPr>
          <p:spPr>
            <a:xfrm>
              <a:off x="2127344" y="6616780"/>
              <a:ext cx="285312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40">
              <a:extLst>
                <a:ext uri="{FF2B5EF4-FFF2-40B4-BE49-F238E27FC236}">
                  <a16:creationId xmlns:a16="http://schemas.microsoft.com/office/drawing/2014/main" id="{80BB417E-C4E1-95ED-C59D-45052A5C7ECE}"/>
                </a:ext>
              </a:extLst>
            </p:cNvPr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40">
              <a:extLst>
                <a:ext uri="{FF2B5EF4-FFF2-40B4-BE49-F238E27FC236}">
                  <a16:creationId xmlns:a16="http://schemas.microsoft.com/office/drawing/2014/main" id="{AFB91028-A6EE-AC3A-1830-3CB26C968FE5}"/>
                </a:ext>
              </a:extLst>
            </p:cNvPr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40">
              <a:extLst>
                <a:ext uri="{FF2B5EF4-FFF2-40B4-BE49-F238E27FC236}">
                  <a16:creationId xmlns:a16="http://schemas.microsoft.com/office/drawing/2014/main" id="{365B5041-7190-7BB1-B539-B985D8A8ADCC}"/>
                </a:ext>
              </a:extLst>
            </p:cNvPr>
            <p:cNvSpPr/>
            <p:nvPr/>
          </p:nvSpPr>
          <p:spPr>
            <a:xfrm>
              <a:off x="117631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40">
              <a:extLst>
                <a:ext uri="{FF2B5EF4-FFF2-40B4-BE49-F238E27FC236}">
                  <a16:creationId xmlns:a16="http://schemas.microsoft.com/office/drawing/2014/main" id="{C815ED3A-EA21-E8E8-5C16-74BD3EB11783}"/>
                </a:ext>
              </a:extLst>
            </p:cNvPr>
            <p:cNvSpPr/>
            <p:nvPr/>
          </p:nvSpPr>
          <p:spPr>
            <a:xfrm>
              <a:off x="1868787" y="6043250"/>
              <a:ext cx="121984" cy="802497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40">
              <a:extLst>
                <a:ext uri="{FF2B5EF4-FFF2-40B4-BE49-F238E27FC236}">
                  <a16:creationId xmlns:a16="http://schemas.microsoft.com/office/drawing/2014/main" id="{3E0D5F5C-1BC2-E898-4EFB-54D49CDFEAEF}"/>
                </a:ext>
              </a:extLst>
            </p:cNvPr>
            <p:cNvSpPr/>
            <p:nvPr/>
          </p:nvSpPr>
          <p:spPr>
            <a:xfrm>
              <a:off x="1862771" y="6845628"/>
              <a:ext cx="1236480" cy="722120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40">
              <a:extLst>
                <a:ext uri="{FF2B5EF4-FFF2-40B4-BE49-F238E27FC236}">
                  <a16:creationId xmlns:a16="http://schemas.microsoft.com/office/drawing/2014/main" id="{925CE903-B057-1A3B-39DA-BACBB61F315C}"/>
                </a:ext>
              </a:extLst>
            </p:cNvPr>
            <p:cNvSpPr/>
            <p:nvPr/>
          </p:nvSpPr>
          <p:spPr>
            <a:xfrm>
              <a:off x="1862771" y="6845628"/>
              <a:ext cx="1236480" cy="621135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40">
              <a:extLst>
                <a:ext uri="{FF2B5EF4-FFF2-40B4-BE49-F238E27FC236}">
                  <a16:creationId xmlns:a16="http://schemas.microsoft.com/office/drawing/2014/main" id="{9B6AE030-2288-BC85-2A2E-9C5B671A04AC}"/>
                </a:ext>
              </a:extLst>
            </p:cNvPr>
            <p:cNvSpPr/>
            <p:nvPr/>
          </p:nvSpPr>
          <p:spPr>
            <a:xfrm>
              <a:off x="1987698" y="6382043"/>
              <a:ext cx="175360" cy="318055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40">
              <a:extLst>
                <a:ext uri="{FF2B5EF4-FFF2-40B4-BE49-F238E27FC236}">
                  <a16:creationId xmlns:a16="http://schemas.microsoft.com/office/drawing/2014/main" id="{02343517-8C4E-AE13-62F6-2AEDE4D08732}"/>
                </a:ext>
              </a:extLst>
            </p:cNvPr>
            <p:cNvSpPr/>
            <p:nvPr/>
          </p:nvSpPr>
          <p:spPr>
            <a:xfrm>
              <a:off x="3375509" y="7208100"/>
              <a:ext cx="56576" cy="59515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40">
              <a:extLst>
                <a:ext uri="{FF2B5EF4-FFF2-40B4-BE49-F238E27FC236}">
                  <a16:creationId xmlns:a16="http://schemas.microsoft.com/office/drawing/2014/main" id="{FE888DAE-78BB-4753-64AB-C54814BEDAC2}"/>
                </a:ext>
              </a:extLst>
            </p:cNvPr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40">
              <a:extLst>
                <a:ext uri="{FF2B5EF4-FFF2-40B4-BE49-F238E27FC236}">
                  <a16:creationId xmlns:a16="http://schemas.microsoft.com/office/drawing/2014/main" id="{AC2DE297-0DBB-25A8-EFAF-C734BA72971F}"/>
                </a:ext>
              </a:extLst>
            </p:cNvPr>
            <p:cNvSpPr/>
            <p:nvPr/>
          </p:nvSpPr>
          <p:spPr>
            <a:xfrm>
              <a:off x="282570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40">
              <a:extLst>
                <a:ext uri="{FF2B5EF4-FFF2-40B4-BE49-F238E27FC236}">
                  <a16:creationId xmlns:a16="http://schemas.microsoft.com/office/drawing/2014/main" id="{99993D3D-9262-9E27-AA43-B81F16A309A2}"/>
                </a:ext>
              </a:extLst>
            </p:cNvPr>
            <p:cNvSpPr/>
            <p:nvPr/>
          </p:nvSpPr>
          <p:spPr>
            <a:xfrm>
              <a:off x="152114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40">
              <a:extLst>
                <a:ext uri="{FF2B5EF4-FFF2-40B4-BE49-F238E27FC236}">
                  <a16:creationId xmlns:a16="http://schemas.microsoft.com/office/drawing/2014/main" id="{85CB28A7-FE30-6887-16ED-105E31109832}"/>
                </a:ext>
              </a:extLst>
            </p:cNvPr>
            <p:cNvSpPr/>
            <p:nvPr/>
          </p:nvSpPr>
          <p:spPr>
            <a:xfrm>
              <a:off x="2202137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40">
              <a:extLst>
                <a:ext uri="{FF2B5EF4-FFF2-40B4-BE49-F238E27FC236}">
                  <a16:creationId xmlns:a16="http://schemas.microsoft.com/office/drawing/2014/main" id="{862CD9EE-AA8C-5136-0E25-12A08AD14B51}"/>
                </a:ext>
              </a:extLst>
            </p:cNvPr>
            <p:cNvSpPr/>
            <p:nvPr/>
          </p:nvSpPr>
          <p:spPr>
            <a:xfrm>
              <a:off x="117598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40">
              <a:extLst>
                <a:ext uri="{FF2B5EF4-FFF2-40B4-BE49-F238E27FC236}">
                  <a16:creationId xmlns:a16="http://schemas.microsoft.com/office/drawing/2014/main" id="{FC8902C8-33DC-9E20-5206-8436080620F7}"/>
                </a:ext>
              </a:extLst>
            </p:cNvPr>
            <p:cNvSpPr/>
            <p:nvPr/>
          </p:nvSpPr>
          <p:spPr>
            <a:xfrm>
              <a:off x="2995053" y="5588627"/>
              <a:ext cx="282370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40">
              <a:extLst>
                <a:ext uri="{FF2B5EF4-FFF2-40B4-BE49-F238E27FC236}">
                  <a16:creationId xmlns:a16="http://schemas.microsoft.com/office/drawing/2014/main" id="{006AC9ED-69C2-AF98-8C33-416F9396B5AD}"/>
                </a:ext>
              </a:extLst>
            </p:cNvPr>
            <p:cNvSpPr/>
            <p:nvPr/>
          </p:nvSpPr>
          <p:spPr>
            <a:xfrm>
              <a:off x="2412660" y="6396893"/>
              <a:ext cx="217088" cy="113143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40">
              <a:extLst>
                <a:ext uri="{FF2B5EF4-FFF2-40B4-BE49-F238E27FC236}">
                  <a16:creationId xmlns:a16="http://schemas.microsoft.com/office/drawing/2014/main" id="{238CD10A-5674-74E2-EC19-71F41991B61A}"/>
                </a:ext>
              </a:extLst>
            </p:cNvPr>
            <p:cNvSpPr/>
            <p:nvPr/>
          </p:nvSpPr>
          <p:spPr>
            <a:xfrm>
              <a:off x="2730849" y="6070589"/>
              <a:ext cx="43386" cy="284238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40">
              <a:extLst>
                <a:ext uri="{FF2B5EF4-FFF2-40B4-BE49-F238E27FC236}">
                  <a16:creationId xmlns:a16="http://schemas.microsoft.com/office/drawing/2014/main" id="{0042E770-CAE7-7D8C-6EA3-11EC29B97325}"/>
                </a:ext>
              </a:extLst>
            </p:cNvPr>
            <p:cNvSpPr/>
            <p:nvPr/>
          </p:nvSpPr>
          <p:spPr>
            <a:xfrm>
              <a:off x="2625845" y="6113837"/>
              <a:ext cx="123636" cy="213178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62C1C471-F23C-091B-1A20-8588AF58D5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54" t="27519" r="27428" b="17317"/>
          <a:stretch/>
        </p:blipFill>
        <p:spPr>
          <a:xfrm>
            <a:off x="1402508" y="286758"/>
            <a:ext cx="6546301" cy="477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52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096F33C-0FDA-F4C3-13E0-3C3D85720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DE82AEB-C634-5A2B-AC47-C4F986D77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727" y="133707"/>
            <a:ext cx="5863181" cy="466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7">
          <a:extLst>
            <a:ext uri="{FF2B5EF4-FFF2-40B4-BE49-F238E27FC236}">
              <a16:creationId xmlns:a16="http://schemas.microsoft.com/office/drawing/2014/main" id="{02423C9C-59D8-1C90-C129-7C38AC0C7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8" name="Google Shape;3668;p35">
            <a:extLst>
              <a:ext uri="{FF2B5EF4-FFF2-40B4-BE49-F238E27FC236}">
                <a16:creationId xmlns:a16="http://schemas.microsoft.com/office/drawing/2014/main" id="{F3575956-E413-6336-BCBC-937E4EB2AB55}"/>
              </a:ext>
            </a:extLst>
          </p:cNvPr>
          <p:cNvSpPr/>
          <p:nvPr/>
        </p:nvSpPr>
        <p:spPr>
          <a:xfrm>
            <a:off x="125" y="3642109"/>
            <a:ext cx="3047988" cy="57403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9" name="Google Shape;3669;p35">
            <a:extLst>
              <a:ext uri="{FF2B5EF4-FFF2-40B4-BE49-F238E27FC236}">
                <a16:creationId xmlns:a16="http://schemas.microsoft.com/office/drawing/2014/main" id="{F2D4CDD8-75C1-70C5-E034-908FE4F46A67}"/>
              </a:ext>
            </a:extLst>
          </p:cNvPr>
          <p:cNvGrpSpPr/>
          <p:nvPr/>
        </p:nvGrpSpPr>
        <p:grpSpPr>
          <a:xfrm>
            <a:off x="-2738288" y="1014668"/>
            <a:ext cx="5649385" cy="3203669"/>
            <a:chOff x="-6817388" y="994243"/>
            <a:chExt cx="5649385" cy="3203669"/>
          </a:xfrm>
        </p:grpSpPr>
        <p:sp>
          <p:nvSpPr>
            <p:cNvPr id="3670" name="Google Shape;3670;p35">
              <a:extLst>
                <a:ext uri="{FF2B5EF4-FFF2-40B4-BE49-F238E27FC236}">
                  <a16:creationId xmlns:a16="http://schemas.microsoft.com/office/drawing/2014/main" id="{532A7E25-13E5-FEB8-5CA0-5505A9C998FF}"/>
                </a:ext>
              </a:extLst>
            </p:cNvPr>
            <p:cNvSpPr/>
            <p:nvPr/>
          </p:nvSpPr>
          <p:spPr>
            <a:xfrm flipH="1">
              <a:off x="-4150610" y="994243"/>
              <a:ext cx="2512066" cy="1207370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35">
              <a:extLst>
                <a:ext uri="{FF2B5EF4-FFF2-40B4-BE49-F238E27FC236}">
                  <a16:creationId xmlns:a16="http://schemas.microsoft.com/office/drawing/2014/main" id="{3C653704-BBA1-686A-329B-AC2EF53AAF0A}"/>
                </a:ext>
              </a:extLst>
            </p:cNvPr>
            <p:cNvSpPr/>
            <p:nvPr/>
          </p:nvSpPr>
          <p:spPr>
            <a:xfrm flipH="1">
              <a:off x="-1836984" y="2120650"/>
              <a:ext cx="154840" cy="218850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35">
              <a:extLst>
                <a:ext uri="{FF2B5EF4-FFF2-40B4-BE49-F238E27FC236}">
                  <a16:creationId xmlns:a16="http://schemas.microsoft.com/office/drawing/2014/main" id="{B1371192-9525-3389-39ED-CC3435AC022A}"/>
                </a:ext>
              </a:extLst>
            </p:cNvPr>
            <p:cNvSpPr/>
            <p:nvPr/>
          </p:nvSpPr>
          <p:spPr>
            <a:xfrm flipH="1">
              <a:off x="-1830321" y="1895427"/>
              <a:ext cx="144701" cy="235507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35">
              <a:extLst>
                <a:ext uri="{FF2B5EF4-FFF2-40B4-BE49-F238E27FC236}">
                  <a16:creationId xmlns:a16="http://schemas.microsoft.com/office/drawing/2014/main" id="{8D960730-CD57-4C22-C9BA-E3B1A057A7B3}"/>
                </a:ext>
              </a:extLst>
            </p:cNvPr>
            <p:cNvSpPr/>
            <p:nvPr/>
          </p:nvSpPr>
          <p:spPr>
            <a:xfrm flipH="1">
              <a:off x="-1830321" y="1905565"/>
              <a:ext cx="141370" cy="211898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35">
              <a:extLst>
                <a:ext uri="{FF2B5EF4-FFF2-40B4-BE49-F238E27FC236}">
                  <a16:creationId xmlns:a16="http://schemas.microsoft.com/office/drawing/2014/main" id="{6981E4CB-1892-0EA9-706A-D15D51C84DD8}"/>
                </a:ext>
              </a:extLst>
            </p:cNvPr>
            <p:cNvSpPr/>
            <p:nvPr/>
          </p:nvSpPr>
          <p:spPr>
            <a:xfrm flipH="1">
              <a:off x="-1759636" y="1905565"/>
              <a:ext cx="53883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35">
              <a:extLst>
                <a:ext uri="{FF2B5EF4-FFF2-40B4-BE49-F238E27FC236}">
                  <a16:creationId xmlns:a16="http://schemas.microsoft.com/office/drawing/2014/main" id="{47EFCDA5-DF68-600A-CC80-FDE9AB1278D2}"/>
                </a:ext>
              </a:extLst>
            </p:cNvPr>
            <p:cNvSpPr/>
            <p:nvPr/>
          </p:nvSpPr>
          <p:spPr>
            <a:xfrm flipH="1">
              <a:off x="-4261572" y="1999710"/>
              <a:ext cx="349803" cy="252308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35">
              <a:extLst>
                <a:ext uri="{FF2B5EF4-FFF2-40B4-BE49-F238E27FC236}">
                  <a16:creationId xmlns:a16="http://schemas.microsoft.com/office/drawing/2014/main" id="{9A005880-1B83-2EEE-F0D4-21A62CBAB5FA}"/>
                </a:ext>
              </a:extLst>
            </p:cNvPr>
            <p:cNvSpPr/>
            <p:nvPr/>
          </p:nvSpPr>
          <p:spPr>
            <a:xfrm flipH="1">
              <a:off x="-4419743" y="2201470"/>
              <a:ext cx="656008" cy="578483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35">
              <a:extLst>
                <a:ext uri="{FF2B5EF4-FFF2-40B4-BE49-F238E27FC236}">
                  <a16:creationId xmlns:a16="http://schemas.microsoft.com/office/drawing/2014/main" id="{ABDE3597-AE84-5EBB-13C0-2AF66EAE7A89}"/>
                </a:ext>
              </a:extLst>
            </p:cNvPr>
            <p:cNvSpPr/>
            <p:nvPr/>
          </p:nvSpPr>
          <p:spPr>
            <a:xfrm flipH="1">
              <a:off x="-4739127" y="2761985"/>
              <a:ext cx="1449475" cy="450736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35">
              <a:extLst>
                <a:ext uri="{FF2B5EF4-FFF2-40B4-BE49-F238E27FC236}">
                  <a16:creationId xmlns:a16="http://schemas.microsoft.com/office/drawing/2014/main" id="{14B1B138-6E73-7A92-773E-A66EAA4FBAAA}"/>
                </a:ext>
              </a:extLst>
            </p:cNvPr>
            <p:cNvSpPr/>
            <p:nvPr/>
          </p:nvSpPr>
          <p:spPr>
            <a:xfrm flipH="1">
              <a:off x="-4419748" y="220147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35">
              <a:extLst>
                <a:ext uri="{FF2B5EF4-FFF2-40B4-BE49-F238E27FC236}">
                  <a16:creationId xmlns:a16="http://schemas.microsoft.com/office/drawing/2014/main" id="{4B7BA06C-0F3E-CCC5-4503-ADE5B3632619}"/>
                </a:ext>
              </a:extLst>
            </p:cNvPr>
            <p:cNvSpPr/>
            <p:nvPr/>
          </p:nvSpPr>
          <p:spPr>
            <a:xfrm flipH="1">
              <a:off x="-4315455" y="2386428"/>
              <a:ext cx="447430" cy="265778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35">
              <a:extLst>
                <a:ext uri="{FF2B5EF4-FFF2-40B4-BE49-F238E27FC236}">
                  <a16:creationId xmlns:a16="http://schemas.microsoft.com/office/drawing/2014/main" id="{5C25FC56-ABBA-E091-0452-248583C01E4B}"/>
                </a:ext>
              </a:extLst>
            </p:cNvPr>
            <p:cNvSpPr/>
            <p:nvPr/>
          </p:nvSpPr>
          <p:spPr>
            <a:xfrm flipH="1">
              <a:off x="-4315456" y="2386428"/>
              <a:ext cx="225525" cy="265778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35">
              <a:extLst>
                <a:ext uri="{FF2B5EF4-FFF2-40B4-BE49-F238E27FC236}">
                  <a16:creationId xmlns:a16="http://schemas.microsoft.com/office/drawing/2014/main" id="{9BD499B9-1DFB-00E9-3AA4-4096119EFB13}"/>
                </a:ext>
              </a:extLst>
            </p:cNvPr>
            <p:cNvSpPr/>
            <p:nvPr/>
          </p:nvSpPr>
          <p:spPr>
            <a:xfrm flipH="1">
              <a:off x="-4739130" y="2761985"/>
              <a:ext cx="837500" cy="450736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35">
              <a:extLst>
                <a:ext uri="{FF2B5EF4-FFF2-40B4-BE49-F238E27FC236}">
                  <a16:creationId xmlns:a16="http://schemas.microsoft.com/office/drawing/2014/main" id="{893E73D4-FB46-23A5-40AE-C21087F160BD}"/>
                </a:ext>
              </a:extLst>
            </p:cNvPr>
            <p:cNvSpPr/>
            <p:nvPr/>
          </p:nvSpPr>
          <p:spPr>
            <a:xfrm flipH="1">
              <a:off x="-6817388" y="3188969"/>
              <a:ext cx="1368796" cy="1008942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35">
              <a:extLst>
                <a:ext uri="{FF2B5EF4-FFF2-40B4-BE49-F238E27FC236}">
                  <a16:creationId xmlns:a16="http://schemas.microsoft.com/office/drawing/2014/main" id="{D12B1ABF-672B-1C0E-4E8A-C6856E01C86C}"/>
                </a:ext>
              </a:extLst>
            </p:cNvPr>
            <p:cNvSpPr/>
            <p:nvPr/>
          </p:nvSpPr>
          <p:spPr>
            <a:xfrm flipH="1">
              <a:off x="-6605479" y="3656507"/>
              <a:ext cx="948452" cy="54140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35">
              <a:extLst>
                <a:ext uri="{FF2B5EF4-FFF2-40B4-BE49-F238E27FC236}">
                  <a16:creationId xmlns:a16="http://schemas.microsoft.com/office/drawing/2014/main" id="{70480389-BDDF-9225-27A6-9DC078D98A24}"/>
                </a:ext>
              </a:extLst>
            </p:cNvPr>
            <p:cNvSpPr/>
            <p:nvPr/>
          </p:nvSpPr>
          <p:spPr>
            <a:xfrm flipH="1">
              <a:off x="-6605479" y="3656507"/>
              <a:ext cx="948452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35">
              <a:extLst>
                <a:ext uri="{FF2B5EF4-FFF2-40B4-BE49-F238E27FC236}">
                  <a16:creationId xmlns:a16="http://schemas.microsoft.com/office/drawing/2014/main" id="{A2BD55DC-29BE-5AA2-9AAC-F715F6E839CF}"/>
                </a:ext>
              </a:extLst>
            </p:cNvPr>
            <p:cNvSpPr/>
            <p:nvPr/>
          </p:nvSpPr>
          <p:spPr>
            <a:xfrm flipH="1">
              <a:off x="-6131389" y="3188969"/>
              <a:ext cx="2549146" cy="336459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35">
              <a:extLst>
                <a:ext uri="{FF2B5EF4-FFF2-40B4-BE49-F238E27FC236}">
                  <a16:creationId xmlns:a16="http://schemas.microsoft.com/office/drawing/2014/main" id="{E37AD0B4-DF72-32E3-70D9-128D2A1A6A54}"/>
                </a:ext>
              </a:extLst>
            </p:cNvPr>
            <p:cNvSpPr/>
            <p:nvPr/>
          </p:nvSpPr>
          <p:spPr>
            <a:xfrm flipH="1">
              <a:off x="-4089964" y="3525277"/>
              <a:ext cx="1879878" cy="672628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35">
              <a:extLst>
                <a:ext uri="{FF2B5EF4-FFF2-40B4-BE49-F238E27FC236}">
                  <a16:creationId xmlns:a16="http://schemas.microsoft.com/office/drawing/2014/main" id="{A39D82D3-7AEE-2F98-24A4-F561B7C7598F}"/>
                </a:ext>
              </a:extLst>
            </p:cNvPr>
            <p:cNvSpPr/>
            <p:nvPr/>
          </p:nvSpPr>
          <p:spPr>
            <a:xfrm flipH="1">
              <a:off x="-6225548" y="3881730"/>
              <a:ext cx="568521" cy="31618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35">
              <a:extLst>
                <a:ext uri="{FF2B5EF4-FFF2-40B4-BE49-F238E27FC236}">
                  <a16:creationId xmlns:a16="http://schemas.microsoft.com/office/drawing/2014/main" id="{C0148854-8CD0-300F-161B-C8749AF2EDCC}"/>
                </a:ext>
              </a:extLst>
            </p:cNvPr>
            <p:cNvSpPr/>
            <p:nvPr/>
          </p:nvSpPr>
          <p:spPr>
            <a:xfrm flipH="1">
              <a:off x="-5448731" y="3188969"/>
              <a:ext cx="1372127" cy="1008942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35">
              <a:extLst>
                <a:ext uri="{FF2B5EF4-FFF2-40B4-BE49-F238E27FC236}">
                  <a16:creationId xmlns:a16="http://schemas.microsoft.com/office/drawing/2014/main" id="{1420DDCB-6305-07D6-ABC2-50C3317BC21B}"/>
                </a:ext>
              </a:extLst>
            </p:cNvPr>
            <p:cNvSpPr/>
            <p:nvPr/>
          </p:nvSpPr>
          <p:spPr>
            <a:xfrm flipH="1">
              <a:off x="-5236822" y="3656507"/>
              <a:ext cx="948452" cy="54140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35">
              <a:extLst>
                <a:ext uri="{FF2B5EF4-FFF2-40B4-BE49-F238E27FC236}">
                  <a16:creationId xmlns:a16="http://schemas.microsoft.com/office/drawing/2014/main" id="{7AF99F2D-4BD6-6228-1354-67BE3E00221D}"/>
                </a:ext>
              </a:extLst>
            </p:cNvPr>
            <p:cNvSpPr/>
            <p:nvPr/>
          </p:nvSpPr>
          <p:spPr>
            <a:xfrm flipH="1">
              <a:off x="-5236822" y="3656507"/>
              <a:ext cx="948452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35">
              <a:extLst>
                <a:ext uri="{FF2B5EF4-FFF2-40B4-BE49-F238E27FC236}">
                  <a16:creationId xmlns:a16="http://schemas.microsoft.com/office/drawing/2014/main" id="{7A1DA79C-A5FA-C6B2-2A14-15374703762A}"/>
                </a:ext>
              </a:extLst>
            </p:cNvPr>
            <p:cNvSpPr/>
            <p:nvPr/>
          </p:nvSpPr>
          <p:spPr>
            <a:xfrm flipH="1">
              <a:off x="-4762732" y="3188969"/>
              <a:ext cx="2549146" cy="336459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35">
              <a:extLst>
                <a:ext uri="{FF2B5EF4-FFF2-40B4-BE49-F238E27FC236}">
                  <a16:creationId xmlns:a16="http://schemas.microsoft.com/office/drawing/2014/main" id="{2A22463F-1E5B-4639-8819-95208A087B59}"/>
                </a:ext>
              </a:extLst>
            </p:cNvPr>
            <p:cNvSpPr/>
            <p:nvPr/>
          </p:nvSpPr>
          <p:spPr>
            <a:xfrm flipH="1">
              <a:off x="-4856891" y="3881730"/>
              <a:ext cx="568521" cy="31618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35">
              <a:extLst>
                <a:ext uri="{FF2B5EF4-FFF2-40B4-BE49-F238E27FC236}">
                  <a16:creationId xmlns:a16="http://schemas.microsoft.com/office/drawing/2014/main" id="{67E2E359-95B9-5DFF-5177-42E68F734BFB}"/>
                </a:ext>
              </a:extLst>
            </p:cNvPr>
            <p:cNvSpPr/>
            <p:nvPr/>
          </p:nvSpPr>
          <p:spPr>
            <a:xfrm flipH="1">
              <a:off x="-4089964" y="3525277"/>
              <a:ext cx="1879878" cy="672628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35">
              <a:extLst>
                <a:ext uri="{FF2B5EF4-FFF2-40B4-BE49-F238E27FC236}">
                  <a16:creationId xmlns:a16="http://schemas.microsoft.com/office/drawing/2014/main" id="{B4A5EBAC-2032-44EE-B453-6BB9BBB1DC67}"/>
                </a:ext>
              </a:extLst>
            </p:cNvPr>
            <p:cNvSpPr/>
            <p:nvPr/>
          </p:nvSpPr>
          <p:spPr>
            <a:xfrm flipH="1">
              <a:off x="-2319285" y="2293106"/>
              <a:ext cx="1003288" cy="340677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95" name="Google Shape;3695;p35">
              <a:extLst>
                <a:ext uri="{FF2B5EF4-FFF2-40B4-BE49-F238E27FC236}">
                  <a16:creationId xmlns:a16="http://schemas.microsoft.com/office/drawing/2014/main" id="{8160F14B-CBAE-67CC-D769-A40B5D354195}"/>
                </a:ext>
              </a:extLst>
            </p:cNvPr>
            <p:cNvGrpSpPr/>
            <p:nvPr/>
          </p:nvGrpSpPr>
          <p:grpSpPr>
            <a:xfrm>
              <a:off x="-2429726" y="2593511"/>
              <a:ext cx="1261723" cy="594145"/>
              <a:chOff x="811985" y="3296192"/>
              <a:chExt cx="1330582" cy="626605"/>
            </a:xfrm>
          </p:grpSpPr>
          <p:sp>
            <p:nvSpPr>
              <p:cNvPr id="3696" name="Google Shape;3696;p35">
                <a:extLst>
                  <a:ext uri="{FF2B5EF4-FFF2-40B4-BE49-F238E27FC236}">
                    <a16:creationId xmlns:a16="http://schemas.microsoft.com/office/drawing/2014/main" id="{7645030E-765B-9140-1EEE-0079EA7ADA2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35">
                <a:extLst>
                  <a:ext uri="{FF2B5EF4-FFF2-40B4-BE49-F238E27FC236}">
                    <a16:creationId xmlns:a16="http://schemas.microsoft.com/office/drawing/2014/main" id="{B4E770A1-672F-DA23-E82D-7E2D98D5991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3698;p35">
                <a:extLst>
                  <a:ext uri="{FF2B5EF4-FFF2-40B4-BE49-F238E27FC236}">
                    <a16:creationId xmlns:a16="http://schemas.microsoft.com/office/drawing/2014/main" id="{267244FD-853C-78AA-3A90-38FC01D22B21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9" name="Google Shape;3699;p35">
                <a:extLst>
                  <a:ext uri="{FF2B5EF4-FFF2-40B4-BE49-F238E27FC236}">
                    <a16:creationId xmlns:a16="http://schemas.microsoft.com/office/drawing/2014/main" id="{E04471D8-0C78-9B07-9F98-0D6B25FA4092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p35">
                <a:extLst>
                  <a:ext uri="{FF2B5EF4-FFF2-40B4-BE49-F238E27FC236}">
                    <a16:creationId xmlns:a16="http://schemas.microsoft.com/office/drawing/2014/main" id="{824F3000-085D-7262-EBBE-22E14720522A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3701;p35">
                <a:extLst>
                  <a:ext uri="{FF2B5EF4-FFF2-40B4-BE49-F238E27FC236}">
                    <a16:creationId xmlns:a16="http://schemas.microsoft.com/office/drawing/2014/main" id="{78C128A7-F256-ADED-8F09-69B259AF8194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2" name="Google Shape;3702;p35">
                <a:extLst>
                  <a:ext uri="{FF2B5EF4-FFF2-40B4-BE49-F238E27FC236}">
                    <a16:creationId xmlns:a16="http://schemas.microsoft.com/office/drawing/2014/main" id="{F737B9B7-B4B6-998A-9D71-6569D0F21A7B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3" name="Google Shape;3703;p35">
                <a:extLst>
                  <a:ext uri="{FF2B5EF4-FFF2-40B4-BE49-F238E27FC236}">
                    <a16:creationId xmlns:a16="http://schemas.microsoft.com/office/drawing/2014/main" id="{D10DCDDD-ED71-A654-D7DC-6CE186EFE643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4" name="Google Shape;3704;p35">
                <a:extLst>
                  <a:ext uri="{FF2B5EF4-FFF2-40B4-BE49-F238E27FC236}">
                    <a16:creationId xmlns:a16="http://schemas.microsoft.com/office/drawing/2014/main" id="{1547C2FE-915B-BDFA-B7ED-94407329930E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5" name="Google Shape;3705;p35">
                <a:extLst>
                  <a:ext uri="{FF2B5EF4-FFF2-40B4-BE49-F238E27FC236}">
                    <a16:creationId xmlns:a16="http://schemas.microsoft.com/office/drawing/2014/main" id="{EE4CBD10-66C5-3316-C6F0-F3D3F8D71DB7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3706;p35">
                <a:extLst>
                  <a:ext uri="{FF2B5EF4-FFF2-40B4-BE49-F238E27FC236}">
                    <a16:creationId xmlns:a16="http://schemas.microsoft.com/office/drawing/2014/main" id="{87F4888A-AA71-C8AE-76F6-63434ADAC25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07" name="Google Shape;3707;p35">
            <a:extLst>
              <a:ext uri="{FF2B5EF4-FFF2-40B4-BE49-F238E27FC236}">
                <a16:creationId xmlns:a16="http://schemas.microsoft.com/office/drawing/2014/main" id="{D4DCFF95-9E53-B20B-71C9-EFFF3E80AD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44491" y="1921780"/>
            <a:ext cx="5210225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b="1" dirty="0">
                <a:solidFill>
                  <a:schemeClr val="hlink"/>
                </a:solidFill>
                <a:uFill>
                  <a:noFill/>
                </a:uFill>
                <a:latin typeface="Plus Jakarta Sans"/>
                <a:ea typeface="Plus Jakarta Sans"/>
                <a:cs typeface="Plus Jakarta Sans"/>
                <a:sym typeface="Plus Jakarta Sans"/>
              </a:rPr>
              <a:t>Creación de un modelo de negocio</a:t>
            </a:r>
            <a:endParaRPr lang="es-ES" sz="4000" b="1" dirty="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3708" name="Google Shape;3708;p35">
            <a:extLst>
              <a:ext uri="{FF2B5EF4-FFF2-40B4-BE49-F238E27FC236}">
                <a16:creationId xmlns:a16="http://schemas.microsoft.com/office/drawing/2014/main" id="{CA8835CF-9914-1811-ED08-EAA156D2F61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070296" y="979313"/>
            <a:ext cx="11253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3710" name="Google Shape;3710;p35">
            <a:extLst>
              <a:ext uri="{FF2B5EF4-FFF2-40B4-BE49-F238E27FC236}">
                <a16:creationId xmlns:a16="http://schemas.microsoft.com/office/drawing/2014/main" id="{E43F45E2-53EF-EC28-E601-EE365B71BD29}"/>
              </a:ext>
            </a:extLst>
          </p:cNvPr>
          <p:cNvGrpSpPr/>
          <p:nvPr/>
        </p:nvGrpSpPr>
        <p:grpSpPr>
          <a:xfrm>
            <a:off x="776128" y="2602993"/>
            <a:ext cx="3696914" cy="2255588"/>
            <a:chOff x="1170428" y="5511318"/>
            <a:chExt cx="3696914" cy="2255588"/>
          </a:xfrm>
        </p:grpSpPr>
        <p:sp>
          <p:nvSpPr>
            <p:cNvPr id="3711" name="Google Shape;3711;p35">
              <a:extLst>
                <a:ext uri="{FF2B5EF4-FFF2-40B4-BE49-F238E27FC236}">
                  <a16:creationId xmlns:a16="http://schemas.microsoft.com/office/drawing/2014/main" id="{44A12CAF-249F-B43A-32EF-470A462BC4FC}"/>
                </a:ext>
              </a:extLst>
            </p:cNvPr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35">
              <a:extLst>
                <a:ext uri="{FF2B5EF4-FFF2-40B4-BE49-F238E27FC236}">
                  <a16:creationId xmlns:a16="http://schemas.microsoft.com/office/drawing/2014/main" id="{EA20E54C-98D1-0254-7825-64DCD0CE3088}"/>
                </a:ext>
              </a:extLst>
            </p:cNvPr>
            <p:cNvSpPr/>
            <p:nvPr/>
          </p:nvSpPr>
          <p:spPr>
            <a:xfrm>
              <a:off x="1215517" y="7094120"/>
              <a:ext cx="2008557" cy="42192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35">
              <a:extLst>
                <a:ext uri="{FF2B5EF4-FFF2-40B4-BE49-F238E27FC236}">
                  <a16:creationId xmlns:a16="http://schemas.microsoft.com/office/drawing/2014/main" id="{3B56671D-5343-9C6A-C656-3536C280088C}"/>
                </a:ext>
              </a:extLst>
            </p:cNvPr>
            <p:cNvSpPr/>
            <p:nvPr/>
          </p:nvSpPr>
          <p:spPr>
            <a:xfrm>
              <a:off x="2888038" y="6878266"/>
              <a:ext cx="392446" cy="32766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35">
              <a:extLst>
                <a:ext uri="{FF2B5EF4-FFF2-40B4-BE49-F238E27FC236}">
                  <a16:creationId xmlns:a16="http://schemas.microsoft.com/office/drawing/2014/main" id="{D1DA2009-C7A2-20D1-E42C-78947DDB1BB8}"/>
                </a:ext>
              </a:extLst>
            </p:cNvPr>
            <p:cNvSpPr/>
            <p:nvPr/>
          </p:nvSpPr>
          <p:spPr>
            <a:xfrm>
              <a:off x="2671081" y="7104043"/>
              <a:ext cx="529150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35">
              <a:extLst>
                <a:ext uri="{FF2B5EF4-FFF2-40B4-BE49-F238E27FC236}">
                  <a16:creationId xmlns:a16="http://schemas.microsoft.com/office/drawing/2014/main" id="{87BE4F86-1D98-08C2-C28B-C2E08F92806D}"/>
                </a:ext>
              </a:extLst>
            </p:cNvPr>
            <p:cNvSpPr/>
            <p:nvPr/>
          </p:nvSpPr>
          <p:spPr>
            <a:xfrm>
              <a:off x="3128803" y="6910904"/>
              <a:ext cx="113024" cy="422112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35">
              <a:extLst>
                <a:ext uri="{FF2B5EF4-FFF2-40B4-BE49-F238E27FC236}">
                  <a16:creationId xmlns:a16="http://schemas.microsoft.com/office/drawing/2014/main" id="{CF5B331E-7902-A64A-5D62-028E0052ABC0}"/>
                </a:ext>
              </a:extLst>
            </p:cNvPr>
            <p:cNvSpPr/>
            <p:nvPr/>
          </p:nvSpPr>
          <p:spPr>
            <a:xfrm>
              <a:off x="3128800" y="5633182"/>
              <a:ext cx="130792" cy="1245219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35">
              <a:extLst>
                <a:ext uri="{FF2B5EF4-FFF2-40B4-BE49-F238E27FC236}">
                  <a16:creationId xmlns:a16="http://schemas.microsoft.com/office/drawing/2014/main" id="{319110F2-B25E-C449-6FAD-A9A4394B5B97}"/>
                </a:ext>
              </a:extLst>
            </p:cNvPr>
            <p:cNvSpPr/>
            <p:nvPr/>
          </p:nvSpPr>
          <p:spPr>
            <a:xfrm>
              <a:off x="3241698" y="5511318"/>
              <a:ext cx="110080" cy="1429525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35">
              <a:extLst>
                <a:ext uri="{FF2B5EF4-FFF2-40B4-BE49-F238E27FC236}">
                  <a16:creationId xmlns:a16="http://schemas.microsoft.com/office/drawing/2014/main" id="{AE30172A-964A-CDF7-809A-02ED525FBF36}"/>
                </a:ext>
              </a:extLst>
            </p:cNvPr>
            <p:cNvSpPr/>
            <p:nvPr/>
          </p:nvSpPr>
          <p:spPr>
            <a:xfrm>
              <a:off x="3223906" y="6940726"/>
              <a:ext cx="127871" cy="597331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35">
              <a:extLst>
                <a:ext uri="{FF2B5EF4-FFF2-40B4-BE49-F238E27FC236}">
                  <a16:creationId xmlns:a16="http://schemas.microsoft.com/office/drawing/2014/main" id="{E752CF2A-237C-64F5-8055-AB2D2D6CAE2E}"/>
                </a:ext>
              </a:extLst>
            </p:cNvPr>
            <p:cNvSpPr/>
            <p:nvPr/>
          </p:nvSpPr>
          <p:spPr>
            <a:xfrm>
              <a:off x="3339797" y="6625739"/>
              <a:ext cx="124927" cy="956857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35">
              <a:extLst>
                <a:ext uri="{FF2B5EF4-FFF2-40B4-BE49-F238E27FC236}">
                  <a16:creationId xmlns:a16="http://schemas.microsoft.com/office/drawing/2014/main" id="{9F5E2119-3D79-2158-C05C-3F96239C1B41}"/>
                </a:ext>
              </a:extLst>
            </p:cNvPr>
            <p:cNvSpPr/>
            <p:nvPr/>
          </p:nvSpPr>
          <p:spPr>
            <a:xfrm>
              <a:off x="3464596" y="7439892"/>
              <a:ext cx="1328506" cy="139766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35">
              <a:extLst>
                <a:ext uri="{FF2B5EF4-FFF2-40B4-BE49-F238E27FC236}">
                  <a16:creationId xmlns:a16="http://schemas.microsoft.com/office/drawing/2014/main" id="{2710C635-9C38-E4A1-3B4D-2AB59434AD46}"/>
                </a:ext>
              </a:extLst>
            </p:cNvPr>
            <p:cNvSpPr/>
            <p:nvPr/>
          </p:nvSpPr>
          <p:spPr>
            <a:xfrm>
              <a:off x="3402132" y="7582475"/>
              <a:ext cx="1465210" cy="98169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35">
              <a:extLst>
                <a:ext uri="{FF2B5EF4-FFF2-40B4-BE49-F238E27FC236}">
                  <a16:creationId xmlns:a16="http://schemas.microsoft.com/office/drawing/2014/main" id="{F53A7848-E737-54EB-EFBC-183134360ACE}"/>
                </a:ext>
              </a:extLst>
            </p:cNvPr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35">
              <a:extLst>
                <a:ext uri="{FF2B5EF4-FFF2-40B4-BE49-F238E27FC236}">
                  <a16:creationId xmlns:a16="http://schemas.microsoft.com/office/drawing/2014/main" id="{BC781B1D-A487-E5AB-C747-6F8809CB5456}"/>
                </a:ext>
              </a:extLst>
            </p:cNvPr>
            <p:cNvSpPr/>
            <p:nvPr/>
          </p:nvSpPr>
          <p:spPr>
            <a:xfrm>
              <a:off x="2507881" y="6453328"/>
              <a:ext cx="130815" cy="246766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35">
              <a:extLst>
                <a:ext uri="{FF2B5EF4-FFF2-40B4-BE49-F238E27FC236}">
                  <a16:creationId xmlns:a16="http://schemas.microsoft.com/office/drawing/2014/main" id="{88C719E8-12FC-9D4B-BA86-F84E9C43829F}"/>
                </a:ext>
              </a:extLst>
            </p:cNvPr>
            <p:cNvSpPr/>
            <p:nvPr/>
          </p:nvSpPr>
          <p:spPr>
            <a:xfrm>
              <a:off x="2582120" y="6665850"/>
              <a:ext cx="154623" cy="306153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35">
              <a:extLst>
                <a:ext uri="{FF2B5EF4-FFF2-40B4-BE49-F238E27FC236}">
                  <a16:creationId xmlns:a16="http://schemas.microsoft.com/office/drawing/2014/main" id="{42198ECF-FF27-4D8A-F3A6-C69C28F23CED}"/>
                </a:ext>
              </a:extLst>
            </p:cNvPr>
            <p:cNvSpPr/>
            <p:nvPr/>
          </p:nvSpPr>
          <p:spPr>
            <a:xfrm>
              <a:off x="2650345" y="6685127"/>
              <a:ext cx="282367" cy="315112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35">
              <a:extLst>
                <a:ext uri="{FF2B5EF4-FFF2-40B4-BE49-F238E27FC236}">
                  <a16:creationId xmlns:a16="http://schemas.microsoft.com/office/drawing/2014/main" id="{19101647-7380-4DD6-B5B3-DD85AA7DA3F9}"/>
                </a:ext>
              </a:extLst>
            </p:cNvPr>
            <p:cNvSpPr/>
            <p:nvPr/>
          </p:nvSpPr>
          <p:spPr>
            <a:xfrm>
              <a:off x="1987698" y="6765378"/>
              <a:ext cx="422014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35">
              <a:extLst>
                <a:ext uri="{FF2B5EF4-FFF2-40B4-BE49-F238E27FC236}">
                  <a16:creationId xmlns:a16="http://schemas.microsoft.com/office/drawing/2014/main" id="{A6CE2BF5-5EAF-E45E-CB03-A9B329A01047}"/>
                </a:ext>
              </a:extLst>
            </p:cNvPr>
            <p:cNvSpPr/>
            <p:nvPr/>
          </p:nvSpPr>
          <p:spPr>
            <a:xfrm>
              <a:off x="1987698" y="6765378"/>
              <a:ext cx="422014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35">
              <a:extLst>
                <a:ext uri="{FF2B5EF4-FFF2-40B4-BE49-F238E27FC236}">
                  <a16:creationId xmlns:a16="http://schemas.microsoft.com/office/drawing/2014/main" id="{B8F9BEAA-B83E-CD04-A336-31D435899EDD}"/>
                </a:ext>
              </a:extLst>
            </p:cNvPr>
            <p:cNvSpPr/>
            <p:nvPr/>
          </p:nvSpPr>
          <p:spPr>
            <a:xfrm>
              <a:off x="1990642" y="6839613"/>
              <a:ext cx="448766" cy="240878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35">
              <a:extLst>
                <a:ext uri="{FF2B5EF4-FFF2-40B4-BE49-F238E27FC236}">
                  <a16:creationId xmlns:a16="http://schemas.microsoft.com/office/drawing/2014/main" id="{CB3F4177-5D1C-AFB4-DE08-6A68CD4566B4}"/>
                </a:ext>
              </a:extLst>
            </p:cNvPr>
            <p:cNvSpPr/>
            <p:nvPr/>
          </p:nvSpPr>
          <p:spPr>
            <a:xfrm>
              <a:off x="2198639" y="7080364"/>
              <a:ext cx="344830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35">
              <a:extLst>
                <a:ext uri="{FF2B5EF4-FFF2-40B4-BE49-F238E27FC236}">
                  <a16:creationId xmlns:a16="http://schemas.microsoft.com/office/drawing/2014/main" id="{0F62DFD3-44D2-9BBA-38BB-B2BA9608796B}"/>
                </a:ext>
              </a:extLst>
            </p:cNvPr>
            <p:cNvSpPr/>
            <p:nvPr/>
          </p:nvSpPr>
          <p:spPr>
            <a:xfrm>
              <a:off x="1170428" y="7113002"/>
              <a:ext cx="246783" cy="454750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35">
              <a:extLst>
                <a:ext uri="{FF2B5EF4-FFF2-40B4-BE49-F238E27FC236}">
                  <a16:creationId xmlns:a16="http://schemas.microsoft.com/office/drawing/2014/main" id="{9CC9F0B5-1F92-7F18-044D-9CBD1893ACB9}"/>
                </a:ext>
              </a:extLst>
            </p:cNvPr>
            <p:cNvSpPr/>
            <p:nvPr/>
          </p:nvSpPr>
          <p:spPr>
            <a:xfrm>
              <a:off x="2644384" y="7172559"/>
              <a:ext cx="529151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35">
              <a:extLst>
                <a:ext uri="{FF2B5EF4-FFF2-40B4-BE49-F238E27FC236}">
                  <a16:creationId xmlns:a16="http://schemas.microsoft.com/office/drawing/2014/main" id="{6625498D-B62F-5864-F494-940DDB4D34CF}"/>
                </a:ext>
              </a:extLst>
            </p:cNvPr>
            <p:cNvSpPr/>
            <p:nvPr/>
          </p:nvSpPr>
          <p:spPr>
            <a:xfrm>
              <a:off x="1341292" y="7170995"/>
              <a:ext cx="529158" cy="528955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35">
              <a:extLst>
                <a:ext uri="{FF2B5EF4-FFF2-40B4-BE49-F238E27FC236}">
                  <a16:creationId xmlns:a16="http://schemas.microsoft.com/office/drawing/2014/main" id="{C0293127-A50F-1618-0487-9EB3FD7BEB92}"/>
                </a:ext>
              </a:extLst>
            </p:cNvPr>
            <p:cNvSpPr/>
            <p:nvPr/>
          </p:nvSpPr>
          <p:spPr>
            <a:xfrm>
              <a:off x="2575978" y="7127849"/>
              <a:ext cx="665853" cy="639056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35">
              <a:extLst>
                <a:ext uri="{FF2B5EF4-FFF2-40B4-BE49-F238E27FC236}">
                  <a16:creationId xmlns:a16="http://schemas.microsoft.com/office/drawing/2014/main" id="{F6223CE9-713C-7E94-E2AC-160E2C7FE74B}"/>
                </a:ext>
              </a:extLst>
            </p:cNvPr>
            <p:cNvSpPr/>
            <p:nvPr/>
          </p:nvSpPr>
          <p:spPr>
            <a:xfrm>
              <a:off x="1274490" y="7113002"/>
              <a:ext cx="662781" cy="653903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35">
              <a:extLst>
                <a:ext uri="{FF2B5EF4-FFF2-40B4-BE49-F238E27FC236}">
                  <a16:creationId xmlns:a16="http://schemas.microsoft.com/office/drawing/2014/main" id="{D98CCA69-629F-A20F-2924-0372326DD837}"/>
                </a:ext>
              </a:extLst>
            </p:cNvPr>
            <p:cNvSpPr/>
            <p:nvPr/>
          </p:nvSpPr>
          <p:spPr>
            <a:xfrm>
              <a:off x="2579050" y="6242405"/>
              <a:ext cx="214015" cy="442847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35">
              <a:extLst>
                <a:ext uri="{FF2B5EF4-FFF2-40B4-BE49-F238E27FC236}">
                  <a16:creationId xmlns:a16="http://schemas.microsoft.com/office/drawing/2014/main" id="{2F3BC065-98C3-A4A2-F623-EBC1910767DB}"/>
                </a:ext>
              </a:extLst>
            </p:cNvPr>
            <p:cNvSpPr/>
            <p:nvPr/>
          </p:nvSpPr>
          <p:spPr>
            <a:xfrm>
              <a:off x="1743993" y="5998559"/>
              <a:ext cx="861948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35">
              <a:extLst>
                <a:ext uri="{FF2B5EF4-FFF2-40B4-BE49-F238E27FC236}">
                  <a16:creationId xmlns:a16="http://schemas.microsoft.com/office/drawing/2014/main" id="{E2C984BE-1485-8C33-CFA4-BA0ED3ACFD3C}"/>
                </a:ext>
              </a:extLst>
            </p:cNvPr>
            <p:cNvSpPr/>
            <p:nvPr/>
          </p:nvSpPr>
          <p:spPr>
            <a:xfrm>
              <a:off x="1972722" y="6379100"/>
              <a:ext cx="448894" cy="386403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35">
              <a:extLst>
                <a:ext uri="{FF2B5EF4-FFF2-40B4-BE49-F238E27FC236}">
                  <a16:creationId xmlns:a16="http://schemas.microsoft.com/office/drawing/2014/main" id="{132B6199-A9E3-3F54-F2DD-E8A51BCBBFC8}"/>
                </a:ext>
              </a:extLst>
            </p:cNvPr>
            <p:cNvSpPr/>
            <p:nvPr/>
          </p:nvSpPr>
          <p:spPr>
            <a:xfrm>
              <a:off x="2127344" y="6616780"/>
              <a:ext cx="285311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35">
              <a:extLst>
                <a:ext uri="{FF2B5EF4-FFF2-40B4-BE49-F238E27FC236}">
                  <a16:creationId xmlns:a16="http://schemas.microsoft.com/office/drawing/2014/main" id="{05B92737-2DBC-DB30-CF68-01825569A9AE}"/>
                </a:ext>
              </a:extLst>
            </p:cNvPr>
            <p:cNvSpPr/>
            <p:nvPr/>
          </p:nvSpPr>
          <p:spPr>
            <a:xfrm>
              <a:off x="1235835" y="6673224"/>
              <a:ext cx="636029" cy="166516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35">
              <a:extLst>
                <a:ext uri="{FF2B5EF4-FFF2-40B4-BE49-F238E27FC236}">
                  <a16:creationId xmlns:a16="http://schemas.microsoft.com/office/drawing/2014/main" id="{F496E096-4B01-40E9-98F7-2739DDE99F5D}"/>
                </a:ext>
              </a:extLst>
            </p:cNvPr>
            <p:cNvSpPr/>
            <p:nvPr/>
          </p:nvSpPr>
          <p:spPr>
            <a:xfrm>
              <a:off x="1235835" y="6673224"/>
              <a:ext cx="636029" cy="166516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35">
              <a:extLst>
                <a:ext uri="{FF2B5EF4-FFF2-40B4-BE49-F238E27FC236}">
                  <a16:creationId xmlns:a16="http://schemas.microsoft.com/office/drawing/2014/main" id="{F13675E6-77EA-AD17-3D86-F6FFBF74E6C6}"/>
                </a:ext>
              </a:extLst>
            </p:cNvPr>
            <p:cNvSpPr/>
            <p:nvPr/>
          </p:nvSpPr>
          <p:spPr>
            <a:xfrm>
              <a:off x="1176316" y="6839613"/>
              <a:ext cx="692605" cy="273516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35">
              <a:extLst>
                <a:ext uri="{FF2B5EF4-FFF2-40B4-BE49-F238E27FC236}">
                  <a16:creationId xmlns:a16="http://schemas.microsoft.com/office/drawing/2014/main" id="{A118564D-97FD-4C4A-0F00-6ADC469BC651}"/>
                </a:ext>
              </a:extLst>
            </p:cNvPr>
            <p:cNvSpPr/>
            <p:nvPr/>
          </p:nvSpPr>
          <p:spPr>
            <a:xfrm>
              <a:off x="1868787" y="6043250"/>
              <a:ext cx="121983" cy="802500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35">
              <a:extLst>
                <a:ext uri="{FF2B5EF4-FFF2-40B4-BE49-F238E27FC236}">
                  <a16:creationId xmlns:a16="http://schemas.microsoft.com/office/drawing/2014/main" id="{5A803537-49F0-B85C-BDB0-64385B28DA96}"/>
                </a:ext>
              </a:extLst>
            </p:cNvPr>
            <p:cNvSpPr/>
            <p:nvPr/>
          </p:nvSpPr>
          <p:spPr>
            <a:xfrm>
              <a:off x="1862771" y="6845628"/>
              <a:ext cx="1236475" cy="722122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35">
              <a:extLst>
                <a:ext uri="{FF2B5EF4-FFF2-40B4-BE49-F238E27FC236}">
                  <a16:creationId xmlns:a16="http://schemas.microsoft.com/office/drawing/2014/main" id="{89B497E1-0FDB-5F3D-D7DF-A2A53F039FCA}"/>
                </a:ext>
              </a:extLst>
            </p:cNvPr>
            <p:cNvSpPr/>
            <p:nvPr/>
          </p:nvSpPr>
          <p:spPr>
            <a:xfrm>
              <a:off x="1862771" y="6845628"/>
              <a:ext cx="1236475" cy="621138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35">
              <a:extLst>
                <a:ext uri="{FF2B5EF4-FFF2-40B4-BE49-F238E27FC236}">
                  <a16:creationId xmlns:a16="http://schemas.microsoft.com/office/drawing/2014/main" id="{612FFACE-22A7-88B8-86BE-824727792CE0}"/>
                </a:ext>
              </a:extLst>
            </p:cNvPr>
            <p:cNvSpPr/>
            <p:nvPr/>
          </p:nvSpPr>
          <p:spPr>
            <a:xfrm>
              <a:off x="1987698" y="6382043"/>
              <a:ext cx="175359" cy="318056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35">
              <a:extLst>
                <a:ext uri="{FF2B5EF4-FFF2-40B4-BE49-F238E27FC236}">
                  <a16:creationId xmlns:a16="http://schemas.microsoft.com/office/drawing/2014/main" id="{4D62886C-5469-5257-F498-6F80023965C8}"/>
                </a:ext>
              </a:extLst>
            </p:cNvPr>
            <p:cNvSpPr/>
            <p:nvPr/>
          </p:nvSpPr>
          <p:spPr>
            <a:xfrm>
              <a:off x="3375509" y="7208100"/>
              <a:ext cx="56576" cy="59516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35">
              <a:extLst>
                <a:ext uri="{FF2B5EF4-FFF2-40B4-BE49-F238E27FC236}">
                  <a16:creationId xmlns:a16="http://schemas.microsoft.com/office/drawing/2014/main" id="{F11C5ACD-2843-2234-CF66-B3292D514EF4}"/>
                </a:ext>
              </a:extLst>
            </p:cNvPr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35">
              <a:extLst>
                <a:ext uri="{FF2B5EF4-FFF2-40B4-BE49-F238E27FC236}">
                  <a16:creationId xmlns:a16="http://schemas.microsoft.com/office/drawing/2014/main" id="{9658CE9E-3ECF-1463-121E-B12A28B15034}"/>
                </a:ext>
              </a:extLst>
            </p:cNvPr>
            <p:cNvSpPr/>
            <p:nvPr/>
          </p:nvSpPr>
          <p:spPr>
            <a:xfrm>
              <a:off x="2825703" y="7350682"/>
              <a:ext cx="169471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35">
              <a:extLst>
                <a:ext uri="{FF2B5EF4-FFF2-40B4-BE49-F238E27FC236}">
                  <a16:creationId xmlns:a16="http://schemas.microsoft.com/office/drawing/2014/main" id="{26030138-B669-D749-61EE-A5267A3782A9}"/>
                </a:ext>
              </a:extLst>
            </p:cNvPr>
            <p:cNvSpPr/>
            <p:nvPr/>
          </p:nvSpPr>
          <p:spPr>
            <a:xfrm>
              <a:off x="1521143" y="7350682"/>
              <a:ext cx="169471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35">
              <a:extLst>
                <a:ext uri="{FF2B5EF4-FFF2-40B4-BE49-F238E27FC236}">
                  <a16:creationId xmlns:a16="http://schemas.microsoft.com/office/drawing/2014/main" id="{84C9B84A-0BEE-EBCA-6CD4-EC1C7114D1D7}"/>
                </a:ext>
              </a:extLst>
            </p:cNvPr>
            <p:cNvSpPr/>
            <p:nvPr/>
          </p:nvSpPr>
          <p:spPr>
            <a:xfrm>
              <a:off x="2202137" y="7080364"/>
              <a:ext cx="344830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35">
              <a:extLst>
                <a:ext uri="{FF2B5EF4-FFF2-40B4-BE49-F238E27FC236}">
                  <a16:creationId xmlns:a16="http://schemas.microsoft.com/office/drawing/2014/main" id="{EABB8644-B400-E6E0-3EA8-358041FE5082}"/>
                </a:ext>
              </a:extLst>
            </p:cNvPr>
            <p:cNvSpPr/>
            <p:nvPr/>
          </p:nvSpPr>
          <p:spPr>
            <a:xfrm>
              <a:off x="1175986" y="6839613"/>
              <a:ext cx="692605" cy="273516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35">
              <a:extLst>
                <a:ext uri="{FF2B5EF4-FFF2-40B4-BE49-F238E27FC236}">
                  <a16:creationId xmlns:a16="http://schemas.microsoft.com/office/drawing/2014/main" id="{177FFFF6-C29C-BE03-806F-891E31C286E7}"/>
                </a:ext>
              </a:extLst>
            </p:cNvPr>
            <p:cNvSpPr/>
            <p:nvPr/>
          </p:nvSpPr>
          <p:spPr>
            <a:xfrm>
              <a:off x="2995053" y="5588627"/>
              <a:ext cx="282368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35">
              <a:extLst>
                <a:ext uri="{FF2B5EF4-FFF2-40B4-BE49-F238E27FC236}">
                  <a16:creationId xmlns:a16="http://schemas.microsoft.com/office/drawing/2014/main" id="{41B9B8F4-6DC0-B0AF-B206-CED0052E0629}"/>
                </a:ext>
              </a:extLst>
            </p:cNvPr>
            <p:cNvSpPr/>
            <p:nvPr/>
          </p:nvSpPr>
          <p:spPr>
            <a:xfrm>
              <a:off x="2412660" y="6396893"/>
              <a:ext cx="217087" cy="113144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35">
              <a:extLst>
                <a:ext uri="{FF2B5EF4-FFF2-40B4-BE49-F238E27FC236}">
                  <a16:creationId xmlns:a16="http://schemas.microsoft.com/office/drawing/2014/main" id="{1F6A5E4B-5F63-8984-9E97-1A6C4397534A}"/>
                </a:ext>
              </a:extLst>
            </p:cNvPr>
            <p:cNvSpPr/>
            <p:nvPr/>
          </p:nvSpPr>
          <p:spPr>
            <a:xfrm>
              <a:off x="2730849" y="6070589"/>
              <a:ext cx="43386" cy="284235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35">
              <a:extLst>
                <a:ext uri="{FF2B5EF4-FFF2-40B4-BE49-F238E27FC236}">
                  <a16:creationId xmlns:a16="http://schemas.microsoft.com/office/drawing/2014/main" id="{8A266020-2B7C-4074-5C3E-A32ABADD044C}"/>
                </a:ext>
              </a:extLst>
            </p:cNvPr>
            <p:cNvSpPr/>
            <p:nvPr/>
          </p:nvSpPr>
          <p:spPr>
            <a:xfrm>
              <a:off x="2625845" y="6113837"/>
              <a:ext cx="123636" cy="213176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6" name="Google Shape;3756;p35">
            <a:extLst>
              <a:ext uri="{FF2B5EF4-FFF2-40B4-BE49-F238E27FC236}">
                <a16:creationId xmlns:a16="http://schemas.microsoft.com/office/drawing/2014/main" id="{610FBE52-350D-20A8-380D-C93DE1F94BAF}"/>
              </a:ext>
            </a:extLst>
          </p:cNvPr>
          <p:cNvSpPr/>
          <p:nvPr/>
        </p:nvSpPr>
        <p:spPr>
          <a:xfrm>
            <a:off x="1319300" y="2104938"/>
            <a:ext cx="768370" cy="221274"/>
          </a:xfrm>
          <a:custGeom>
            <a:avLst/>
            <a:gdLst/>
            <a:ahLst/>
            <a:cxnLst/>
            <a:rect l="l" t="t" r="r" b="b"/>
            <a:pathLst>
              <a:path w="9033" h="2601" extrusionOk="0">
                <a:moveTo>
                  <a:pt x="6084" y="1"/>
                </a:moveTo>
                <a:lnTo>
                  <a:pt x="5921" y="47"/>
                </a:lnTo>
                <a:lnTo>
                  <a:pt x="5759" y="93"/>
                </a:lnTo>
                <a:lnTo>
                  <a:pt x="5596" y="186"/>
                </a:lnTo>
                <a:lnTo>
                  <a:pt x="5480" y="279"/>
                </a:lnTo>
                <a:lnTo>
                  <a:pt x="5387" y="372"/>
                </a:lnTo>
                <a:lnTo>
                  <a:pt x="5318" y="488"/>
                </a:lnTo>
                <a:lnTo>
                  <a:pt x="5271" y="627"/>
                </a:lnTo>
                <a:lnTo>
                  <a:pt x="5248" y="767"/>
                </a:lnTo>
                <a:lnTo>
                  <a:pt x="5480" y="767"/>
                </a:lnTo>
                <a:lnTo>
                  <a:pt x="5666" y="836"/>
                </a:lnTo>
                <a:lnTo>
                  <a:pt x="5852" y="906"/>
                </a:lnTo>
                <a:lnTo>
                  <a:pt x="5991" y="1022"/>
                </a:lnTo>
                <a:lnTo>
                  <a:pt x="6060" y="1115"/>
                </a:lnTo>
                <a:lnTo>
                  <a:pt x="6107" y="1185"/>
                </a:lnTo>
                <a:lnTo>
                  <a:pt x="6153" y="1277"/>
                </a:lnTo>
                <a:lnTo>
                  <a:pt x="6177" y="1370"/>
                </a:lnTo>
                <a:lnTo>
                  <a:pt x="6177" y="1556"/>
                </a:lnTo>
                <a:lnTo>
                  <a:pt x="6153" y="1742"/>
                </a:lnTo>
                <a:lnTo>
                  <a:pt x="6153" y="1556"/>
                </a:lnTo>
                <a:lnTo>
                  <a:pt x="6107" y="1394"/>
                </a:lnTo>
                <a:lnTo>
                  <a:pt x="6037" y="1231"/>
                </a:lnTo>
                <a:lnTo>
                  <a:pt x="5921" y="1115"/>
                </a:lnTo>
                <a:lnTo>
                  <a:pt x="5782" y="1022"/>
                </a:lnTo>
                <a:lnTo>
                  <a:pt x="5619" y="952"/>
                </a:lnTo>
                <a:lnTo>
                  <a:pt x="5457" y="929"/>
                </a:lnTo>
                <a:lnTo>
                  <a:pt x="5294" y="906"/>
                </a:lnTo>
                <a:lnTo>
                  <a:pt x="5271" y="906"/>
                </a:lnTo>
                <a:lnTo>
                  <a:pt x="5109" y="929"/>
                </a:lnTo>
                <a:lnTo>
                  <a:pt x="4946" y="952"/>
                </a:lnTo>
                <a:lnTo>
                  <a:pt x="4807" y="999"/>
                </a:lnTo>
                <a:lnTo>
                  <a:pt x="4667" y="1068"/>
                </a:lnTo>
                <a:lnTo>
                  <a:pt x="4528" y="1185"/>
                </a:lnTo>
                <a:lnTo>
                  <a:pt x="4435" y="1324"/>
                </a:lnTo>
                <a:lnTo>
                  <a:pt x="4389" y="1486"/>
                </a:lnTo>
                <a:lnTo>
                  <a:pt x="4389" y="1672"/>
                </a:lnTo>
                <a:lnTo>
                  <a:pt x="4342" y="1486"/>
                </a:lnTo>
                <a:lnTo>
                  <a:pt x="4366" y="1394"/>
                </a:lnTo>
                <a:lnTo>
                  <a:pt x="4366" y="1301"/>
                </a:lnTo>
                <a:lnTo>
                  <a:pt x="4412" y="1208"/>
                </a:lnTo>
                <a:lnTo>
                  <a:pt x="4459" y="1138"/>
                </a:lnTo>
                <a:lnTo>
                  <a:pt x="4598" y="976"/>
                </a:lnTo>
                <a:lnTo>
                  <a:pt x="4621" y="952"/>
                </a:lnTo>
                <a:lnTo>
                  <a:pt x="4575" y="860"/>
                </a:lnTo>
                <a:lnTo>
                  <a:pt x="4505" y="767"/>
                </a:lnTo>
                <a:lnTo>
                  <a:pt x="4435" y="674"/>
                </a:lnTo>
                <a:lnTo>
                  <a:pt x="4342" y="604"/>
                </a:lnTo>
                <a:lnTo>
                  <a:pt x="4133" y="465"/>
                </a:lnTo>
                <a:lnTo>
                  <a:pt x="3878" y="372"/>
                </a:lnTo>
                <a:lnTo>
                  <a:pt x="3553" y="302"/>
                </a:lnTo>
                <a:lnTo>
                  <a:pt x="3205" y="279"/>
                </a:lnTo>
                <a:lnTo>
                  <a:pt x="3019" y="279"/>
                </a:lnTo>
                <a:lnTo>
                  <a:pt x="2810" y="302"/>
                </a:lnTo>
                <a:lnTo>
                  <a:pt x="2555" y="372"/>
                </a:lnTo>
                <a:lnTo>
                  <a:pt x="2299" y="465"/>
                </a:lnTo>
                <a:lnTo>
                  <a:pt x="2067" y="581"/>
                </a:lnTo>
                <a:lnTo>
                  <a:pt x="1835" y="743"/>
                </a:lnTo>
                <a:lnTo>
                  <a:pt x="1649" y="929"/>
                </a:lnTo>
                <a:lnTo>
                  <a:pt x="1510" y="1161"/>
                </a:lnTo>
                <a:lnTo>
                  <a:pt x="1417" y="1417"/>
                </a:lnTo>
                <a:lnTo>
                  <a:pt x="1371" y="1672"/>
                </a:lnTo>
                <a:lnTo>
                  <a:pt x="1417" y="1835"/>
                </a:lnTo>
                <a:lnTo>
                  <a:pt x="1371" y="1742"/>
                </a:lnTo>
                <a:lnTo>
                  <a:pt x="1324" y="1649"/>
                </a:lnTo>
                <a:lnTo>
                  <a:pt x="1255" y="1579"/>
                </a:lnTo>
                <a:lnTo>
                  <a:pt x="1185" y="1510"/>
                </a:lnTo>
                <a:lnTo>
                  <a:pt x="1092" y="1463"/>
                </a:lnTo>
                <a:lnTo>
                  <a:pt x="999" y="1440"/>
                </a:lnTo>
                <a:lnTo>
                  <a:pt x="814" y="1394"/>
                </a:lnTo>
                <a:lnTo>
                  <a:pt x="767" y="1394"/>
                </a:lnTo>
                <a:lnTo>
                  <a:pt x="581" y="1417"/>
                </a:lnTo>
                <a:lnTo>
                  <a:pt x="419" y="1486"/>
                </a:lnTo>
                <a:lnTo>
                  <a:pt x="256" y="1579"/>
                </a:lnTo>
                <a:lnTo>
                  <a:pt x="117" y="1695"/>
                </a:lnTo>
                <a:lnTo>
                  <a:pt x="71" y="1788"/>
                </a:lnTo>
                <a:lnTo>
                  <a:pt x="47" y="1858"/>
                </a:lnTo>
                <a:lnTo>
                  <a:pt x="1" y="2067"/>
                </a:lnTo>
                <a:lnTo>
                  <a:pt x="1" y="2253"/>
                </a:lnTo>
                <a:lnTo>
                  <a:pt x="24" y="2345"/>
                </a:lnTo>
                <a:lnTo>
                  <a:pt x="47" y="2415"/>
                </a:lnTo>
                <a:lnTo>
                  <a:pt x="94" y="2485"/>
                </a:lnTo>
                <a:lnTo>
                  <a:pt x="163" y="2554"/>
                </a:lnTo>
                <a:lnTo>
                  <a:pt x="233" y="2578"/>
                </a:lnTo>
                <a:lnTo>
                  <a:pt x="326" y="2601"/>
                </a:lnTo>
                <a:lnTo>
                  <a:pt x="721" y="2601"/>
                </a:lnTo>
                <a:lnTo>
                  <a:pt x="2346" y="2578"/>
                </a:lnTo>
                <a:lnTo>
                  <a:pt x="8057" y="2578"/>
                </a:lnTo>
                <a:lnTo>
                  <a:pt x="8452" y="2601"/>
                </a:lnTo>
                <a:lnTo>
                  <a:pt x="8568" y="2601"/>
                </a:lnTo>
                <a:lnTo>
                  <a:pt x="8661" y="2578"/>
                </a:lnTo>
                <a:lnTo>
                  <a:pt x="8754" y="2554"/>
                </a:lnTo>
                <a:lnTo>
                  <a:pt x="8823" y="2508"/>
                </a:lnTo>
                <a:lnTo>
                  <a:pt x="8916" y="2461"/>
                </a:lnTo>
                <a:lnTo>
                  <a:pt x="8963" y="2392"/>
                </a:lnTo>
                <a:lnTo>
                  <a:pt x="9009" y="2322"/>
                </a:lnTo>
                <a:lnTo>
                  <a:pt x="9032" y="2229"/>
                </a:lnTo>
                <a:lnTo>
                  <a:pt x="9032" y="2136"/>
                </a:lnTo>
                <a:lnTo>
                  <a:pt x="9032" y="2044"/>
                </a:lnTo>
                <a:lnTo>
                  <a:pt x="8986" y="1951"/>
                </a:lnTo>
                <a:lnTo>
                  <a:pt x="8916" y="1881"/>
                </a:lnTo>
                <a:lnTo>
                  <a:pt x="8870" y="1811"/>
                </a:lnTo>
                <a:lnTo>
                  <a:pt x="8800" y="1788"/>
                </a:lnTo>
                <a:lnTo>
                  <a:pt x="8730" y="1765"/>
                </a:lnTo>
                <a:lnTo>
                  <a:pt x="8638" y="1742"/>
                </a:lnTo>
                <a:lnTo>
                  <a:pt x="8568" y="1742"/>
                </a:lnTo>
                <a:lnTo>
                  <a:pt x="8475" y="1765"/>
                </a:lnTo>
                <a:lnTo>
                  <a:pt x="8568" y="1719"/>
                </a:lnTo>
                <a:lnTo>
                  <a:pt x="8591" y="1719"/>
                </a:lnTo>
                <a:lnTo>
                  <a:pt x="8614" y="1556"/>
                </a:lnTo>
                <a:lnTo>
                  <a:pt x="8638" y="1417"/>
                </a:lnTo>
                <a:lnTo>
                  <a:pt x="8614" y="1277"/>
                </a:lnTo>
                <a:lnTo>
                  <a:pt x="8568" y="1115"/>
                </a:lnTo>
                <a:lnTo>
                  <a:pt x="8498" y="999"/>
                </a:lnTo>
                <a:lnTo>
                  <a:pt x="8405" y="860"/>
                </a:lnTo>
                <a:lnTo>
                  <a:pt x="8289" y="767"/>
                </a:lnTo>
                <a:lnTo>
                  <a:pt x="8173" y="674"/>
                </a:lnTo>
                <a:lnTo>
                  <a:pt x="8057" y="604"/>
                </a:lnTo>
                <a:lnTo>
                  <a:pt x="7918" y="558"/>
                </a:lnTo>
                <a:lnTo>
                  <a:pt x="7778" y="535"/>
                </a:lnTo>
                <a:lnTo>
                  <a:pt x="7570" y="535"/>
                </a:lnTo>
                <a:lnTo>
                  <a:pt x="7407" y="558"/>
                </a:lnTo>
                <a:lnTo>
                  <a:pt x="7268" y="604"/>
                </a:lnTo>
                <a:lnTo>
                  <a:pt x="7128" y="674"/>
                </a:lnTo>
                <a:lnTo>
                  <a:pt x="6989" y="790"/>
                </a:lnTo>
                <a:lnTo>
                  <a:pt x="7128" y="651"/>
                </a:lnTo>
                <a:lnTo>
                  <a:pt x="7082" y="488"/>
                </a:lnTo>
                <a:lnTo>
                  <a:pt x="7012" y="349"/>
                </a:lnTo>
                <a:lnTo>
                  <a:pt x="6896" y="209"/>
                </a:lnTo>
                <a:lnTo>
                  <a:pt x="6757" y="117"/>
                </a:lnTo>
                <a:lnTo>
                  <a:pt x="6618" y="70"/>
                </a:lnTo>
                <a:lnTo>
                  <a:pt x="6502" y="24"/>
                </a:lnTo>
                <a:lnTo>
                  <a:pt x="6385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7" name="Google Shape;3757;p35">
            <a:extLst>
              <a:ext uri="{FF2B5EF4-FFF2-40B4-BE49-F238E27FC236}">
                <a16:creationId xmlns:a16="http://schemas.microsoft.com/office/drawing/2014/main" id="{F8BBE45D-8945-15A7-C93C-21372425BA86}"/>
              </a:ext>
            </a:extLst>
          </p:cNvPr>
          <p:cNvSpPr/>
          <p:nvPr/>
        </p:nvSpPr>
        <p:spPr>
          <a:xfrm>
            <a:off x="944051" y="877796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8" name="Google Shape;3758;p35">
            <a:extLst>
              <a:ext uri="{FF2B5EF4-FFF2-40B4-BE49-F238E27FC236}">
                <a16:creationId xmlns:a16="http://schemas.microsoft.com/office/drawing/2014/main" id="{3562E80E-071A-91AD-180E-C5D7A9142917}"/>
              </a:ext>
            </a:extLst>
          </p:cNvPr>
          <p:cNvSpPr/>
          <p:nvPr/>
        </p:nvSpPr>
        <p:spPr>
          <a:xfrm rot="1159801">
            <a:off x="1119900" y="9864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9" name="Google Shape;3759;p35">
            <a:extLst>
              <a:ext uri="{FF2B5EF4-FFF2-40B4-BE49-F238E27FC236}">
                <a16:creationId xmlns:a16="http://schemas.microsoft.com/office/drawing/2014/main" id="{4EC0FCC5-D1CC-7736-52F4-CDA06F718D42}"/>
              </a:ext>
            </a:extLst>
          </p:cNvPr>
          <p:cNvSpPr/>
          <p:nvPr/>
        </p:nvSpPr>
        <p:spPr>
          <a:xfrm rot="1159801">
            <a:off x="6687712" y="1063009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166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6" name="Google Shape;5306;p46"/>
          <p:cNvSpPr txBox="1">
            <a:spLocks noGrp="1"/>
          </p:cNvSpPr>
          <p:nvPr>
            <p:ph type="title"/>
          </p:nvPr>
        </p:nvSpPr>
        <p:spPr>
          <a:xfrm>
            <a:off x="713225" y="1671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Decrece S.L.</a:t>
            </a:r>
            <a:endParaRPr dirty="0"/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E1C65151-7595-2498-2E9D-47D97309E9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7766606"/>
              </p:ext>
            </p:extLst>
          </p:nvPr>
        </p:nvGraphicFramePr>
        <p:xfrm>
          <a:off x="1517225" y="91237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1DE427B-3EFB-38CC-0E48-05F76703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47" y="0"/>
            <a:ext cx="7704000" cy="572700"/>
          </a:xfrm>
        </p:spPr>
        <p:txBody>
          <a:bodyPr/>
          <a:lstStyle/>
          <a:p>
            <a:r>
              <a:rPr lang="es-ES" dirty="0"/>
              <a:t>¿Qué sector queremos?</a:t>
            </a:r>
            <a:endParaRPr lang="nb-N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73EEC41-D8F3-AAC5-A027-7F8CFCA6E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533" y="772751"/>
            <a:ext cx="4506627" cy="437074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6" name="Google Shape;5256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CACHIVACHES</a:t>
            </a:r>
            <a:endParaRPr dirty="0"/>
          </a:p>
        </p:txBody>
      </p:sp>
      <p:sp>
        <p:nvSpPr>
          <p:cNvPr id="5257" name="Google Shape;5257;p44"/>
          <p:cNvSpPr/>
          <p:nvPr/>
        </p:nvSpPr>
        <p:spPr>
          <a:xfrm>
            <a:off x="1530975" y="2323025"/>
            <a:ext cx="176400" cy="17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8" name="Google Shape;5258;p44"/>
          <p:cNvSpPr/>
          <p:nvPr/>
        </p:nvSpPr>
        <p:spPr>
          <a:xfrm>
            <a:off x="6889594" y="2337733"/>
            <a:ext cx="176400" cy="17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9" name="Google Shape;5259;p44"/>
          <p:cNvSpPr/>
          <p:nvPr/>
        </p:nvSpPr>
        <p:spPr>
          <a:xfrm>
            <a:off x="6889792" y="2323025"/>
            <a:ext cx="176400" cy="17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1" name="Google Shape;5261;p44"/>
          <p:cNvSpPr txBox="1"/>
          <p:nvPr/>
        </p:nvSpPr>
        <p:spPr>
          <a:xfrm flipH="1">
            <a:off x="637005" y="1187950"/>
            <a:ext cx="196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Recogida</a:t>
            </a:r>
            <a:endParaRPr sz="2400" b="1" dirty="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5262" name="Google Shape;5262;p44"/>
          <p:cNvSpPr txBox="1"/>
          <p:nvPr/>
        </p:nvSpPr>
        <p:spPr>
          <a:xfrm flipH="1">
            <a:off x="637050" y="1760649"/>
            <a:ext cx="19647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Recogida de residuos</a:t>
            </a:r>
            <a:endParaRPr sz="1200" dirty="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5263" name="Google Shape;5263;p44"/>
          <p:cNvSpPr txBox="1"/>
          <p:nvPr/>
        </p:nvSpPr>
        <p:spPr>
          <a:xfrm flipH="1">
            <a:off x="5995444" y="1255004"/>
            <a:ext cx="196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Reciclaje</a:t>
            </a:r>
            <a:endParaRPr sz="2400" b="1" dirty="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5264" name="Google Shape;5264;p44"/>
          <p:cNvSpPr txBox="1"/>
          <p:nvPr/>
        </p:nvSpPr>
        <p:spPr>
          <a:xfrm flipH="1">
            <a:off x="5995642" y="1719319"/>
            <a:ext cx="19647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Reuso de materiales</a:t>
            </a:r>
            <a:endParaRPr sz="1200" dirty="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5265" name="Google Shape;5265;p44"/>
          <p:cNvSpPr txBox="1"/>
          <p:nvPr/>
        </p:nvSpPr>
        <p:spPr>
          <a:xfrm flipH="1">
            <a:off x="4987989" y="3426303"/>
            <a:ext cx="415601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Elaboración/Reparación</a:t>
            </a:r>
            <a:endParaRPr sz="2400" b="1" dirty="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5266" name="Google Shape;5266;p44"/>
          <p:cNvSpPr txBox="1"/>
          <p:nvPr/>
        </p:nvSpPr>
        <p:spPr>
          <a:xfrm flipH="1">
            <a:off x="4854810" y="3909356"/>
            <a:ext cx="428919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Elaboración de nuevos productos o reacondicionamiento de los recogidos</a:t>
            </a:r>
            <a:endParaRPr sz="1200" dirty="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cxnSp>
        <p:nvCxnSpPr>
          <p:cNvPr id="5269" name="Google Shape;5269;p44"/>
          <p:cNvCxnSpPr>
            <a:stCxn id="5257" idx="3"/>
            <a:endCxn id="5258" idx="1"/>
          </p:cNvCxnSpPr>
          <p:nvPr/>
        </p:nvCxnSpPr>
        <p:spPr>
          <a:xfrm>
            <a:off x="1707375" y="2411225"/>
            <a:ext cx="5182219" cy="1470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70" name="Google Shape;5270;p44"/>
          <p:cNvCxnSpPr>
            <a:stCxn id="5258" idx="3"/>
            <a:endCxn id="5259" idx="1"/>
          </p:cNvCxnSpPr>
          <p:nvPr/>
        </p:nvCxnSpPr>
        <p:spPr>
          <a:xfrm flipH="1" flipV="1">
            <a:off x="6889792" y="2411225"/>
            <a:ext cx="176202" cy="1470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71" name="Google Shape;5271;p44"/>
          <p:cNvCxnSpPr>
            <a:cxnSpLocks/>
            <a:stCxn id="5259" idx="3"/>
          </p:cNvCxnSpPr>
          <p:nvPr/>
        </p:nvCxnSpPr>
        <p:spPr>
          <a:xfrm>
            <a:off x="7066192" y="2411225"/>
            <a:ext cx="75700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72" name="Google Shape;5272;p44"/>
          <p:cNvCxnSpPr>
            <a:stCxn id="5257" idx="0"/>
            <a:endCxn id="5262" idx="2"/>
          </p:cNvCxnSpPr>
          <p:nvPr/>
        </p:nvCxnSpPr>
        <p:spPr>
          <a:xfrm rot="10800000" flipH="1">
            <a:off x="1619175" y="2080325"/>
            <a:ext cx="300" cy="2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73" name="Google Shape;5273;p44"/>
          <p:cNvCxnSpPr>
            <a:stCxn id="5258" idx="0"/>
            <a:endCxn id="5264" idx="2"/>
          </p:cNvCxnSpPr>
          <p:nvPr/>
        </p:nvCxnSpPr>
        <p:spPr>
          <a:xfrm flipV="1">
            <a:off x="6977794" y="2039119"/>
            <a:ext cx="198" cy="2986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74" name="Google Shape;5274;p44"/>
          <p:cNvCxnSpPr>
            <a:cxnSpLocks/>
            <a:stCxn id="5259" idx="0"/>
          </p:cNvCxnSpPr>
          <p:nvPr/>
        </p:nvCxnSpPr>
        <p:spPr>
          <a:xfrm flipV="1">
            <a:off x="6977992" y="2091299"/>
            <a:ext cx="0" cy="23172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75" name="Google Shape;5275;p44"/>
          <p:cNvCxnSpPr>
            <a:cxnSpLocks/>
          </p:cNvCxnSpPr>
          <p:nvPr/>
        </p:nvCxnSpPr>
        <p:spPr>
          <a:xfrm>
            <a:off x="7422725" y="2411225"/>
            <a:ext cx="33274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9" name="Google Shape;5279;p44"/>
          <p:cNvSpPr/>
          <p:nvPr/>
        </p:nvSpPr>
        <p:spPr>
          <a:xfrm>
            <a:off x="7186655" y="3061257"/>
            <a:ext cx="176400" cy="17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6" name="Google Shape;5286;p44"/>
          <p:cNvSpPr txBox="1"/>
          <p:nvPr/>
        </p:nvSpPr>
        <p:spPr>
          <a:xfrm flipH="1">
            <a:off x="637005" y="3492632"/>
            <a:ext cx="311979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Comercialización</a:t>
            </a:r>
            <a:endParaRPr sz="2400" b="1" dirty="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cxnSp>
        <p:nvCxnSpPr>
          <p:cNvPr id="5288" name="Google Shape;5288;p44"/>
          <p:cNvCxnSpPr>
            <a:cxnSpLocks/>
          </p:cNvCxnSpPr>
          <p:nvPr/>
        </p:nvCxnSpPr>
        <p:spPr>
          <a:xfrm>
            <a:off x="1616889" y="3139203"/>
            <a:ext cx="22405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89" name="Google Shape;5289;p44"/>
          <p:cNvCxnSpPr>
            <a:cxnSpLocks/>
          </p:cNvCxnSpPr>
          <p:nvPr/>
        </p:nvCxnSpPr>
        <p:spPr>
          <a:xfrm>
            <a:off x="3847605" y="3139203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90" name="Google Shape;5290;p44"/>
          <p:cNvCxnSpPr>
            <a:cxnSpLocks/>
          </p:cNvCxnSpPr>
          <p:nvPr/>
        </p:nvCxnSpPr>
        <p:spPr>
          <a:xfrm>
            <a:off x="5635005" y="3139920"/>
            <a:ext cx="2196373" cy="953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91" name="Google Shape;5291;p44"/>
          <p:cNvCxnSpPr>
            <a:cxnSpLocks/>
            <a:stCxn id="5257" idx="2"/>
          </p:cNvCxnSpPr>
          <p:nvPr/>
        </p:nvCxnSpPr>
        <p:spPr>
          <a:xfrm flipH="1">
            <a:off x="1616889" y="2499425"/>
            <a:ext cx="2286" cy="62956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94" name="Google Shape;5294;p44"/>
          <p:cNvCxnSpPr>
            <a:cxnSpLocks/>
            <a:stCxn id="5279" idx="2"/>
          </p:cNvCxnSpPr>
          <p:nvPr/>
        </p:nvCxnSpPr>
        <p:spPr>
          <a:xfrm>
            <a:off x="7274855" y="3237657"/>
            <a:ext cx="0" cy="3772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95" name="Google Shape;5295;p44"/>
          <p:cNvCxnSpPr>
            <a:cxnSpLocks/>
          </p:cNvCxnSpPr>
          <p:nvPr/>
        </p:nvCxnSpPr>
        <p:spPr>
          <a:xfrm rot="16200000" flipV="1">
            <a:off x="7438917" y="2803687"/>
            <a:ext cx="784924" cy="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5278;p44">
            <a:extLst>
              <a:ext uri="{FF2B5EF4-FFF2-40B4-BE49-F238E27FC236}">
                <a16:creationId xmlns:a16="http://schemas.microsoft.com/office/drawing/2014/main" id="{437B740E-F712-0116-0FDD-F37DC79988C8}"/>
              </a:ext>
            </a:extLst>
          </p:cNvPr>
          <p:cNvSpPr/>
          <p:nvPr/>
        </p:nvSpPr>
        <p:spPr>
          <a:xfrm>
            <a:off x="2070083" y="3061257"/>
            <a:ext cx="176400" cy="17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HIPÓTESIS Y OBJETIVOS</a:t>
            </a:r>
            <a:endParaRPr dirty="0"/>
          </a:p>
        </p:txBody>
      </p:sp>
      <p:graphicFrame>
        <p:nvGraphicFramePr>
          <p:cNvPr id="3431" name="Google Shape;3431;p32"/>
          <p:cNvGraphicFramePr/>
          <p:nvPr>
            <p:extLst>
              <p:ext uri="{D42A27DB-BD31-4B8C-83A1-F6EECF244321}">
                <p14:modId xmlns:p14="http://schemas.microsoft.com/office/powerpoint/2010/main" val="394231758"/>
              </p:ext>
            </p:extLst>
          </p:nvPr>
        </p:nvGraphicFramePr>
        <p:xfrm>
          <a:off x="720000" y="1757459"/>
          <a:ext cx="7704000" cy="2169150"/>
        </p:xfrm>
        <a:graphic>
          <a:graphicData uri="http://schemas.openxmlformats.org/drawingml/2006/table">
            <a:tbl>
              <a:tblPr>
                <a:noFill/>
                <a:tableStyleId>{FFDC879E-FFCB-4994-8ECA-74FD18B9526F}</a:tableStyleId>
              </a:tblPr>
              <a:tblGrid>
                <a:gridCol w="250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Una UE en decandencia</a:t>
                      </a:r>
                      <a:endParaRPr sz="1100" b="1" dirty="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ES" sz="900" dirty="0">
                          <a:solidFill>
                            <a:schemeClr val="dk1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Analizar la evolución de la BC en los últimos años</a:t>
                      </a:r>
                      <a:endParaRPr sz="900" dirty="0">
                        <a:solidFill>
                          <a:schemeClr val="dk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525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Gran peso del sector primario en España</a:t>
                      </a:r>
                      <a:endParaRPr sz="1100" b="1" dirty="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ES" sz="900" dirty="0">
                          <a:solidFill>
                            <a:schemeClr val="dk1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Analizar el peso de cada sector productivo en España</a:t>
                      </a:r>
                      <a:endParaRPr sz="900" dirty="0">
                        <a:solidFill>
                          <a:schemeClr val="dk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525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ES" sz="900" dirty="0">
                          <a:solidFill>
                            <a:schemeClr val="dk1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Ver la relación entre cantidad y valor añadido</a:t>
                      </a:r>
                      <a:endParaRPr sz="900" dirty="0">
                        <a:solidFill>
                          <a:schemeClr val="dk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El problema energético</a:t>
                      </a:r>
                      <a:endParaRPr sz="1100" b="1" dirty="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ES" sz="900" dirty="0">
                          <a:solidFill>
                            <a:schemeClr val="dk1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Análisis del sector y propuestas de mejora.</a:t>
                      </a:r>
                      <a:endParaRPr sz="900" dirty="0">
                        <a:solidFill>
                          <a:schemeClr val="dk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525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Creación de un modelo de negocio</a:t>
                      </a:r>
                      <a:endParaRPr sz="1100" b="1" dirty="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dirty="0">
                          <a:solidFill>
                            <a:schemeClr val="dk1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Negocio basado en las carencias del BC</a:t>
                      </a:r>
                      <a:endParaRPr sz="900" dirty="0">
                        <a:solidFill>
                          <a:schemeClr val="dk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525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ES" sz="900" dirty="0">
                          <a:solidFill>
                            <a:schemeClr val="dk1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Justificación de la inversión en dicho negocio</a:t>
                      </a:r>
                      <a:endParaRPr sz="900" dirty="0">
                        <a:solidFill>
                          <a:schemeClr val="dk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0" name="Google Shape;5300;p45"/>
          <p:cNvSpPr txBox="1">
            <a:spLocks noGrp="1"/>
          </p:cNvSpPr>
          <p:nvPr>
            <p:ph type="title"/>
          </p:nvPr>
        </p:nvSpPr>
        <p:spPr>
          <a:xfrm>
            <a:off x="720000" y="1315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OPCIONES DE NEGOCIO</a:t>
            </a:r>
            <a:endParaRPr dirty="0"/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D493503D-F1FB-1618-F7D6-31F6C5D78C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5871496"/>
              </p:ext>
            </p:extLst>
          </p:nvPr>
        </p:nvGraphicFramePr>
        <p:xfrm>
          <a:off x="1445622" y="81842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8" name="Google Shape;3668;p35"/>
          <p:cNvSpPr/>
          <p:nvPr/>
        </p:nvSpPr>
        <p:spPr>
          <a:xfrm>
            <a:off x="125" y="3642109"/>
            <a:ext cx="3047988" cy="57403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9" name="Google Shape;3669;p35"/>
          <p:cNvGrpSpPr/>
          <p:nvPr/>
        </p:nvGrpSpPr>
        <p:grpSpPr>
          <a:xfrm>
            <a:off x="-2738288" y="1014668"/>
            <a:ext cx="5649385" cy="3203669"/>
            <a:chOff x="-6817388" y="994243"/>
            <a:chExt cx="5649385" cy="3203669"/>
          </a:xfrm>
        </p:grpSpPr>
        <p:sp>
          <p:nvSpPr>
            <p:cNvPr id="3670" name="Google Shape;3670;p35"/>
            <p:cNvSpPr/>
            <p:nvPr/>
          </p:nvSpPr>
          <p:spPr>
            <a:xfrm flipH="1">
              <a:off x="-4150610" y="994243"/>
              <a:ext cx="2512066" cy="1207370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35"/>
            <p:cNvSpPr/>
            <p:nvPr/>
          </p:nvSpPr>
          <p:spPr>
            <a:xfrm flipH="1">
              <a:off x="-1836984" y="2120650"/>
              <a:ext cx="154840" cy="218850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35"/>
            <p:cNvSpPr/>
            <p:nvPr/>
          </p:nvSpPr>
          <p:spPr>
            <a:xfrm flipH="1">
              <a:off x="-1830321" y="1895427"/>
              <a:ext cx="144701" cy="235507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35"/>
            <p:cNvSpPr/>
            <p:nvPr/>
          </p:nvSpPr>
          <p:spPr>
            <a:xfrm flipH="1">
              <a:off x="-1830321" y="1905565"/>
              <a:ext cx="141370" cy="211898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35"/>
            <p:cNvSpPr/>
            <p:nvPr/>
          </p:nvSpPr>
          <p:spPr>
            <a:xfrm flipH="1">
              <a:off x="-1759636" y="1905565"/>
              <a:ext cx="53883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35"/>
            <p:cNvSpPr/>
            <p:nvPr/>
          </p:nvSpPr>
          <p:spPr>
            <a:xfrm flipH="1">
              <a:off x="-4261572" y="1999710"/>
              <a:ext cx="349803" cy="252308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35"/>
            <p:cNvSpPr/>
            <p:nvPr/>
          </p:nvSpPr>
          <p:spPr>
            <a:xfrm flipH="1">
              <a:off x="-4419743" y="2201470"/>
              <a:ext cx="656008" cy="578483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35"/>
            <p:cNvSpPr/>
            <p:nvPr/>
          </p:nvSpPr>
          <p:spPr>
            <a:xfrm flipH="1">
              <a:off x="-4739127" y="2761985"/>
              <a:ext cx="1449475" cy="450736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35"/>
            <p:cNvSpPr/>
            <p:nvPr/>
          </p:nvSpPr>
          <p:spPr>
            <a:xfrm flipH="1">
              <a:off x="-4419748" y="220147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35"/>
            <p:cNvSpPr/>
            <p:nvPr/>
          </p:nvSpPr>
          <p:spPr>
            <a:xfrm flipH="1">
              <a:off x="-4315455" y="2386428"/>
              <a:ext cx="447430" cy="265778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35"/>
            <p:cNvSpPr/>
            <p:nvPr/>
          </p:nvSpPr>
          <p:spPr>
            <a:xfrm flipH="1">
              <a:off x="-4315456" y="2386428"/>
              <a:ext cx="225525" cy="265778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35"/>
            <p:cNvSpPr/>
            <p:nvPr/>
          </p:nvSpPr>
          <p:spPr>
            <a:xfrm flipH="1">
              <a:off x="-4739130" y="2761985"/>
              <a:ext cx="837500" cy="450736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35"/>
            <p:cNvSpPr/>
            <p:nvPr/>
          </p:nvSpPr>
          <p:spPr>
            <a:xfrm flipH="1">
              <a:off x="-6817388" y="3188969"/>
              <a:ext cx="1368796" cy="1008942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35"/>
            <p:cNvSpPr/>
            <p:nvPr/>
          </p:nvSpPr>
          <p:spPr>
            <a:xfrm flipH="1">
              <a:off x="-6605479" y="3656507"/>
              <a:ext cx="948452" cy="54140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35"/>
            <p:cNvSpPr/>
            <p:nvPr/>
          </p:nvSpPr>
          <p:spPr>
            <a:xfrm flipH="1">
              <a:off x="-6605479" y="3656507"/>
              <a:ext cx="948452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35"/>
            <p:cNvSpPr/>
            <p:nvPr/>
          </p:nvSpPr>
          <p:spPr>
            <a:xfrm flipH="1">
              <a:off x="-6131389" y="3188969"/>
              <a:ext cx="2549146" cy="336459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35"/>
            <p:cNvSpPr/>
            <p:nvPr/>
          </p:nvSpPr>
          <p:spPr>
            <a:xfrm flipH="1">
              <a:off x="-4089964" y="3525277"/>
              <a:ext cx="1879878" cy="672628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35"/>
            <p:cNvSpPr/>
            <p:nvPr/>
          </p:nvSpPr>
          <p:spPr>
            <a:xfrm flipH="1">
              <a:off x="-6225548" y="3881730"/>
              <a:ext cx="568521" cy="31618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35"/>
            <p:cNvSpPr/>
            <p:nvPr/>
          </p:nvSpPr>
          <p:spPr>
            <a:xfrm flipH="1">
              <a:off x="-5448731" y="3188969"/>
              <a:ext cx="1372127" cy="1008942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35"/>
            <p:cNvSpPr/>
            <p:nvPr/>
          </p:nvSpPr>
          <p:spPr>
            <a:xfrm flipH="1">
              <a:off x="-5236822" y="3656507"/>
              <a:ext cx="948452" cy="54140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35"/>
            <p:cNvSpPr/>
            <p:nvPr/>
          </p:nvSpPr>
          <p:spPr>
            <a:xfrm flipH="1">
              <a:off x="-5236822" y="3656507"/>
              <a:ext cx="948452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35"/>
            <p:cNvSpPr/>
            <p:nvPr/>
          </p:nvSpPr>
          <p:spPr>
            <a:xfrm flipH="1">
              <a:off x="-4762732" y="3188969"/>
              <a:ext cx="2549146" cy="336459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35"/>
            <p:cNvSpPr/>
            <p:nvPr/>
          </p:nvSpPr>
          <p:spPr>
            <a:xfrm flipH="1">
              <a:off x="-4856891" y="3881730"/>
              <a:ext cx="568521" cy="31618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35"/>
            <p:cNvSpPr/>
            <p:nvPr/>
          </p:nvSpPr>
          <p:spPr>
            <a:xfrm flipH="1">
              <a:off x="-4089964" y="3525277"/>
              <a:ext cx="1879878" cy="672628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35"/>
            <p:cNvSpPr/>
            <p:nvPr/>
          </p:nvSpPr>
          <p:spPr>
            <a:xfrm flipH="1">
              <a:off x="-2319285" y="2293106"/>
              <a:ext cx="1003288" cy="340677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95" name="Google Shape;3695;p35"/>
            <p:cNvGrpSpPr/>
            <p:nvPr/>
          </p:nvGrpSpPr>
          <p:grpSpPr>
            <a:xfrm>
              <a:off x="-2429726" y="2593511"/>
              <a:ext cx="1261723" cy="594145"/>
              <a:chOff x="811985" y="3296192"/>
              <a:chExt cx="1330582" cy="626605"/>
            </a:xfrm>
          </p:grpSpPr>
          <p:sp>
            <p:nvSpPr>
              <p:cNvPr id="3696" name="Google Shape;3696;p35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35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3698;p35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9" name="Google Shape;3699;p35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p35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3701;p35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2" name="Google Shape;3702;p35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3" name="Google Shape;3703;p35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4" name="Google Shape;3704;p35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5" name="Google Shape;3705;p35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3706;p35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07" name="Google Shape;3707;p35"/>
          <p:cNvSpPr txBox="1">
            <a:spLocks noGrp="1"/>
          </p:cNvSpPr>
          <p:nvPr>
            <p:ph type="title"/>
          </p:nvPr>
        </p:nvSpPr>
        <p:spPr>
          <a:xfrm>
            <a:off x="3933774" y="1849713"/>
            <a:ext cx="5210225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4000" b="1" dirty="0">
                <a:solidFill>
                  <a:schemeClr val="hlink"/>
                </a:solidFill>
                <a:uFill>
                  <a:noFill/>
                </a:uFill>
                <a:latin typeface="Plus Jakarta Sans"/>
                <a:ea typeface="Plus Jakarta Sans"/>
                <a:cs typeface="Plus Jakarta Sans"/>
                <a:sym typeface="Plus Jakarta Sans"/>
              </a:rPr>
              <a:t>Una UE en decandencia</a:t>
            </a:r>
            <a:endParaRPr lang="nb-NO" sz="4000" b="1" dirty="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3708" name="Google Shape;3708;p35"/>
          <p:cNvSpPr txBox="1">
            <a:spLocks noGrp="1"/>
          </p:cNvSpPr>
          <p:nvPr>
            <p:ph type="title" idx="2"/>
          </p:nvPr>
        </p:nvSpPr>
        <p:spPr>
          <a:xfrm>
            <a:off x="3933775" y="1118013"/>
            <a:ext cx="11253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3710" name="Google Shape;3710;p35"/>
          <p:cNvGrpSpPr/>
          <p:nvPr/>
        </p:nvGrpSpPr>
        <p:grpSpPr>
          <a:xfrm>
            <a:off x="776128" y="2602993"/>
            <a:ext cx="3696914" cy="2255588"/>
            <a:chOff x="1170428" y="5511318"/>
            <a:chExt cx="3696914" cy="2255588"/>
          </a:xfrm>
        </p:grpSpPr>
        <p:sp>
          <p:nvSpPr>
            <p:cNvPr id="3711" name="Google Shape;3711;p35"/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35"/>
            <p:cNvSpPr/>
            <p:nvPr/>
          </p:nvSpPr>
          <p:spPr>
            <a:xfrm>
              <a:off x="1215517" y="7094120"/>
              <a:ext cx="2008557" cy="42192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35"/>
            <p:cNvSpPr/>
            <p:nvPr/>
          </p:nvSpPr>
          <p:spPr>
            <a:xfrm>
              <a:off x="2888038" y="6878266"/>
              <a:ext cx="392446" cy="32766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35"/>
            <p:cNvSpPr/>
            <p:nvPr/>
          </p:nvSpPr>
          <p:spPr>
            <a:xfrm>
              <a:off x="2671081" y="7104043"/>
              <a:ext cx="529150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35"/>
            <p:cNvSpPr/>
            <p:nvPr/>
          </p:nvSpPr>
          <p:spPr>
            <a:xfrm>
              <a:off x="3128803" y="6910904"/>
              <a:ext cx="113024" cy="422112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35"/>
            <p:cNvSpPr/>
            <p:nvPr/>
          </p:nvSpPr>
          <p:spPr>
            <a:xfrm>
              <a:off x="3128800" y="5633182"/>
              <a:ext cx="130792" cy="1245219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35"/>
            <p:cNvSpPr/>
            <p:nvPr/>
          </p:nvSpPr>
          <p:spPr>
            <a:xfrm>
              <a:off x="3241698" y="5511318"/>
              <a:ext cx="110080" cy="1429525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35"/>
            <p:cNvSpPr/>
            <p:nvPr/>
          </p:nvSpPr>
          <p:spPr>
            <a:xfrm>
              <a:off x="3223906" y="6940726"/>
              <a:ext cx="127871" cy="597331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35"/>
            <p:cNvSpPr/>
            <p:nvPr/>
          </p:nvSpPr>
          <p:spPr>
            <a:xfrm>
              <a:off x="3339797" y="6625739"/>
              <a:ext cx="124927" cy="956857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35"/>
            <p:cNvSpPr/>
            <p:nvPr/>
          </p:nvSpPr>
          <p:spPr>
            <a:xfrm>
              <a:off x="3464596" y="7439892"/>
              <a:ext cx="1328506" cy="139766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35"/>
            <p:cNvSpPr/>
            <p:nvPr/>
          </p:nvSpPr>
          <p:spPr>
            <a:xfrm>
              <a:off x="3402132" y="7582475"/>
              <a:ext cx="1465210" cy="98169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35"/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35"/>
            <p:cNvSpPr/>
            <p:nvPr/>
          </p:nvSpPr>
          <p:spPr>
            <a:xfrm>
              <a:off x="2507881" y="6453328"/>
              <a:ext cx="130815" cy="246766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35"/>
            <p:cNvSpPr/>
            <p:nvPr/>
          </p:nvSpPr>
          <p:spPr>
            <a:xfrm>
              <a:off x="2582120" y="6665850"/>
              <a:ext cx="154623" cy="306153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35"/>
            <p:cNvSpPr/>
            <p:nvPr/>
          </p:nvSpPr>
          <p:spPr>
            <a:xfrm>
              <a:off x="2650345" y="6685127"/>
              <a:ext cx="282367" cy="315112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35"/>
            <p:cNvSpPr/>
            <p:nvPr/>
          </p:nvSpPr>
          <p:spPr>
            <a:xfrm>
              <a:off x="1987698" y="6765378"/>
              <a:ext cx="422014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35"/>
            <p:cNvSpPr/>
            <p:nvPr/>
          </p:nvSpPr>
          <p:spPr>
            <a:xfrm>
              <a:off x="1987698" y="6765378"/>
              <a:ext cx="422014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35"/>
            <p:cNvSpPr/>
            <p:nvPr/>
          </p:nvSpPr>
          <p:spPr>
            <a:xfrm>
              <a:off x="1990642" y="6839613"/>
              <a:ext cx="448766" cy="240878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35"/>
            <p:cNvSpPr/>
            <p:nvPr/>
          </p:nvSpPr>
          <p:spPr>
            <a:xfrm>
              <a:off x="2198639" y="7080364"/>
              <a:ext cx="344830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35"/>
            <p:cNvSpPr/>
            <p:nvPr/>
          </p:nvSpPr>
          <p:spPr>
            <a:xfrm>
              <a:off x="1170428" y="7113002"/>
              <a:ext cx="246783" cy="454750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35"/>
            <p:cNvSpPr/>
            <p:nvPr/>
          </p:nvSpPr>
          <p:spPr>
            <a:xfrm>
              <a:off x="2644384" y="7172559"/>
              <a:ext cx="529151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35"/>
            <p:cNvSpPr/>
            <p:nvPr/>
          </p:nvSpPr>
          <p:spPr>
            <a:xfrm>
              <a:off x="1341292" y="7170995"/>
              <a:ext cx="529158" cy="528955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35"/>
            <p:cNvSpPr/>
            <p:nvPr/>
          </p:nvSpPr>
          <p:spPr>
            <a:xfrm>
              <a:off x="2575978" y="7127849"/>
              <a:ext cx="665853" cy="639056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35"/>
            <p:cNvSpPr/>
            <p:nvPr/>
          </p:nvSpPr>
          <p:spPr>
            <a:xfrm>
              <a:off x="1274490" y="7113002"/>
              <a:ext cx="662781" cy="653903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35"/>
            <p:cNvSpPr/>
            <p:nvPr/>
          </p:nvSpPr>
          <p:spPr>
            <a:xfrm>
              <a:off x="2579050" y="6242405"/>
              <a:ext cx="214015" cy="442847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35"/>
            <p:cNvSpPr/>
            <p:nvPr/>
          </p:nvSpPr>
          <p:spPr>
            <a:xfrm>
              <a:off x="1743993" y="5998559"/>
              <a:ext cx="861948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35"/>
            <p:cNvSpPr/>
            <p:nvPr/>
          </p:nvSpPr>
          <p:spPr>
            <a:xfrm>
              <a:off x="1972722" y="6379100"/>
              <a:ext cx="448894" cy="386403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35"/>
            <p:cNvSpPr/>
            <p:nvPr/>
          </p:nvSpPr>
          <p:spPr>
            <a:xfrm>
              <a:off x="2127344" y="6616780"/>
              <a:ext cx="285311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35"/>
            <p:cNvSpPr/>
            <p:nvPr/>
          </p:nvSpPr>
          <p:spPr>
            <a:xfrm>
              <a:off x="1235835" y="6673224"/>
              <a:ext cx="636029" cy="166516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35"/>
            <p:cNvSpPr/>
            <p:nvPr/>
          </p:nvSpPr>
          <p:spPr>
            <a:xfrm>
              <a:off x="1235835" y="6673224"/>
              <a:ext cx="636029" cy="166516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35"/>
            <p:cNvSpPr/>
            <p:nvPr/>
          </p:nvSpPr>
          <p:spPr>
            <a:xfrm>
              <a:off x="1176316" y="6839613"/>
              <a:ext cx="692605" cy="273516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35"/>
            <p:cNvSpPr/>
            <p:nvPr/>
          </p:nvSpPr>
          <p:spPr>
            <a:xfrm>
              <a:off x="1868787" y="6043250"/>
              <a:ext cx="121983" cy="802500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35"/>
            <p:cNvSpPr/>
            <p:nvPr/>
          </p:nvSpPr>
          <p:spPr>
            <a:xfrm>
              <a:off x="1862771" y="6845628"/>
              <a:ext cx="1236475" cy="722122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35"/>
            <p:cNvSpPr/>
            <p:nvPr/>
          </p:nvSpPr>
          <p:spPr>
            <a:xfrm>
              <a:off x="1862771" y="6845628"/>
              <a:ext cx="1236475" cy="621138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35"/>
            <p:cNvSpPr/>
            <p:nvPr/>
          </p:nvSpPr>
          <p:spPr>
            <a:xfrm>
              <a:off x="1987698" y="6382043"/>
              <a:ext cx="175359" cy="318056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35"/>
            <p:cNvSpPr/>
            <p:nvPr/>
          </p:nvSpPr>
          <p:spPr>
            <a:xfrm>
              <a:off x="3375509" y="7208100"/>
              <a:ext cx="56576" cy="59516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35"/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35"/>
            <p:cNvSpPr/>
            <p:nvPr/>
          </p:nvSpPr>
          <p:spPr>
            <a:xfrm>
              <a:off x="2825703" y="7350682"/>
              <a:ext cx="169471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35"/>
            <p:cNvSpPr/>
            <p:nvPr/>
          </p:nvSpPr>
          <p:spPr>
            <a:xfrm>
              <a:off x="1521143" y="7350682"/>
              <a:ext cx="169471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35"/>
            <p:cNvSpPr/>
            <p:nvPr/>
          </p:nvSpPr>
          <p:spPr>
            <a:xfrm>
              <a:off x="2202137" y="7080364"/>
              <a:ext cx="344830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35"/>
            <p:cNvSpPr/>
            <p:nvPr/>
          </p:nvSpPr>
          <p:spPr>
            <a:xfrm>
              <a:off x="1175986" y="6839613"/>
              <a:ext cx="692605" cy="273516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35"/>
            <p:cNvSpPr/>
            <p:nvPr/>
          </p:nvSpPr>
          <p:spPr>
            <a:xfrm>
              <a:off x="2995053" y="5588627"/>
              <a:ext cx="282368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35"/>
            <p:cNvSpPr/>
            <p:nvPr/>
          </p:nvSpPr>
          <p:spPr>
            <a:xfrm>
              <a:off x="2412660" y="6396893"/>
              <a:ext cx="217087" cy="113144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35"/>
            <p:cNvSpPr/>
            <p:nvPr/>
          </p:nvSpPr>
          <p:spPr>
            <a:xfrm>
              <a:off x="2730849" y="6070589"/>
              <a:ext cx="43386" cy="284235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35"/>
            <p:cNvSpPr/>
            <p:nvPr/>
          </p:nvSpPr>
          <p:spPr>
            <a:xfrm>
              <a:off x="2625845" y="6113837"/>
              <a:ext cx="123636" cy="213176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6" name="Google Shape;3756;p35"/>
          <p:cNvSpPr/>
          <p:nvPr/>
        </p:nvSpPr>
        <p:spPr>
          <a:xfrm>
            <a:off x="1319300" y="2104938"/>
            <a:ext cx="768370" cy="221274"/>
          </a:xfrm>
          <a:custGeom>
            <a:avLst/>
            <a:gdLst/>
            <a:ahLst/>
            <a:cxnLst/>
            <a:rect l="l" t="t" r="r" b="b"/>
            <a:pathLst>
              <a:path w="9033" h="2601" extrusionOk="0">
                <a:moveTo>
                  <a:pt x="6084" y="1"/>
                </a:moveTo>
                <a:lnTo>
                  <a:pt x="5921" y="47"/>
                </a:lnTo>
                <a:lnTo>
                  <a:pt x="5759" y="93"/>
                </a:lnTo>
                <a:lnTo>
                  <a:pt x="5596" y="186"/>
                </a:lnTo>
                <a:lnTo>
                  <a:pt x="5480" y="279"/>
                </a:lnTo>
                <a:lnTo>
                  <a:pt x="5387" y="372"/>
                </a:lnTo>
                <a:lnTo>
                  <a:pt x="5318" y="488"/>
                </a:lnTo>
                <a:lnTo>
                  <a:pt x="5271" y="627"/>
                </a:lnTo>
                <a:lnTo>
                  <a:pt x="5248" y="767"/>
                </a:lnTo>
                <a:lnTo>
                  <a:pt x="5480" y="767"/>
                </a:lnTo>
                <a:lnTo>
                  <a:pt x="5666" y="836"/>
                </a:lnTo>
                <a:lnTo>
                  <a:pt x="5852" y="906"/>
                </a:lnTo>
                <a:lnTo>
                  <a:pt x="5991" y="1022"/>
                </a:lnTo>
                <a:lnTo>
                  <a:pt x="6060" y="1115"/>
                </a:lnTo>
                <a:lnTo>
                  <a:pt x="6107" y="1185"/>
                </a:lnTo>
                <a:lnTo>
                  <a:pt x="6153" y="1277"/>
                </a:lnTo>
                <a:lnTo>
                  <a:pt x="6177" y="1370"/>
                </a:lnTo>
                <a:lnTo>
                  <a:pt x="6177" y="1556"/>
                </a:lnTo>
                <a:lnTo>
                  <a:pt x="6153" y="1742"/>
                </a:lnTo>
                <a:lnTo>
                  <a:pt x="6153" y="1556"/>
                </a:lnTo>
                <a:lnTo>
                  <a:pt x="6107" y="1394"/>
                </a:lnTo>
                <a:lnTo>
                  <a:pt x="6037" y="1231"/>
                </a:lnTo>
                <a:lnTo>
                  <a:pt x="5921" y="1115"/>
                </a:lnTo>
                <a:lnTo>
                  <a:pt x="5782" y="1022"/>
                </a:lnTo>
                <a:lnTo>
                  <a:pt x="5619" y="952"/>
                </a:lnTo>
                <a:lnTo>
                  <a:pt x="5457" y="929"/>
                </a:lnTo>
                <a:lnTo>
                  <a:pt x="5294" y="906"/>
                </a:lnTo>
                <a:lnTo>
                  <a:pt x="5271" y="906"/>
                </a:lnTo>
                <a:lnTo>
                  <a:pt x="5109" y="929"/>
                </a:lnTo>
                <a:lnTo>
                  <a:pt x="4946" y="952"/>
                </a:lnTo>
                <a:lnTo>
                  <a:pt x="4807" y="999"/>
                </a:lnTo>
                <a:lnTo>
                  <a:pt x="4667" y="1068"/>
                </a:lnTo>
                <a:lnTo>
                  <a:pt x="4528" y="1185"/>
                </a:lnTo>
                <a:lnTo>
                  <a:pt x="4435" y="1324"/>
                </a:lnTo>
                <a:lnTo>
                  <a:pt x="4389" y="1486"/>
                </a:lnTo>
                <a:lnTo>
                  <a:pt x="4389" y="1672"/>
                </a:lnTo>
                <a:lnTo>
                  <a:pt x="4342" y="1486"/>
                </a:lnTo>
                <a:lnTo>
                  <a:pt x="4366" y="1394"/>
                </a:lnTo>
                <a:lnTo>
                  <a:pt x="4366" y="1301"/>
                </a:lnTo>
                <a:lnTo>
                  <a:pt x="4412" y="1208"/>
                </a:lnTo>
                <a:lnTo>
                  <a:pt x="4459" y="1138"/>
                </a:lnTo>
                <a:lnTo>
                  <a:pt x="4598" y="976"/>
                </a:lnTo>
                <a:lnTo>
                  <a:pt x="4621" y="952"/>
                </a:lnTo>
                <a:lnTo>
                  <a:pt x="4575" y="860"/>
                </a:lnTo>
                <a:lnTo>
                  <a:pt x="4505" y="767"/>
                </a:lnTo>
                <a:lnTo>
                  <a:pt x="4435" y="674"/>
                </a:lnTo>
                <a:lnTo>
                  <a:pt x="4342" y="604"/>
                </a:lnTo>
                <a:lnTo>
                  <a:pt x="4133" y="465"/>
                </a:lnTo>
                <a:lnTo>
                  <a:pt x="3878" y="372"/>
                </a:lnTo>
                <a:lnTo>
                  <a:pt x="3553" y="302"/>
                </a:lnTo>
                <a:lnTo>
                  <a:pt x="3205" y="279"/>
                </a:lnTo>
                <a:lnTo>
                  <a:pt x="3019" y="279"/>
                </a:lnTo>
                <a:lnTo>
                  <a:pt x="2810" y="302"/>
                </a:lnTo>
                <a:lnTo>
                  <a:pt x="2555" y="372"/>
                </a:lnTo>
                <a:lnTo>
                  <a:pt x="2299" y="465"/>
                </a:lnTo>
                <a:lnTo>
                  <a:pt x="2067" y="581"/>
                </a:lnTo>
                <a:lnTo>
                  <a:pt x="1835" y="743"/>
                </a:lnTo>
                <a:lnTo>
                  <a:pt x="1649" y="929"/>
                </a:lnTo>
                <a:lnTo>
                  <a:pt x="1510" y="1161"/>
                </a:lnTo>
                <a:lnTo>
                  <a:pt x="1417" y="1417"/>
                </a:lnTo>
                <a:lnTo>
                  <a:pt x="1371" y="1672"/>
                </a:lnTo>
                <a:lnTo>
                  <a:pt x="1417" y="1835"/>
                </a:lnTo>
                <a:lnTo>
                  <a:pt x="1371" y="1742"/>
                </a:lnTo>
                <a:lnTo>
                  <a:pt x="1324" y="1649"/>
                </a:lnTo>
                <a:lnTo>
                  <a:pt x="1255" y="1579"/>
                </a:lnTo>
                <a:lnTo>
                  <a:pt x="1185" y="1510"/>
                </a:lnTo>
                <a:lnTo>
                  <a:pt x="1092" y="1463"/>
                </a:lnTo>
                <a:lnTo>
                  <a:pt x="999" y="1440"/>
                </a:lnTo>
                <a:lnTo>
                  <a:pt x="814" y="1394"/>
                </a:lnTo>
                <a:lnTo>
                  <a:pt x="767" y="1394"/>
                </a:lnTo>
                <a:lnTo>
                  <a:pt x="581" y="1417"/>
                </a:lnTo>
                <a:lnTo>
                  <a:pt x="419" y="1486"/>
                </a:lnTo>
                <a:lnTo>
                  <a:pt x="256" y="1579"/>
                </a:lnTo>
                <a:lnTo>
                  <a:pt x="117" y="1695"/>
                </a:lnTo>
                <a:lnTo>
                  <a:pt x="71" y="1788"/>
                </a:lnTo>
                <a:lnTo>
                  <a:pt x="47" y="1858"/>
                </a:lnTo>
                <a:lnTo>
                  <a:pt x="1" y="2067"/>
                </a:lnTo>
                <a:lnTo>
                  <a:pt x="1" y="2253"/>
                </a:lnTo>
                <a:lnTo>
                  <a:pt x="24" y="2345"/>
                </a:lnTo>
                <a:lnTo>
                  <a:pt x="47" y="2415"/>
                </a:lnTo>
                <a:lnTo>
                  <a:pt x="94" y="2485"/>
                </a:lnTo>
                <a:lnTo>
                  <a:pt x="163" y="2554"/>
                </a:lnTo>
                <a:lnTo>
                  <a:pt x="233" y="2578"/>
                </a:lnTo>
                <a:lnTo>
                  <a:pt x="326" y="2601"/>
                </a:lnTo>
                <a:lnTo>
                  <a:pt x="721" y="2601"/>
                </a:lnTo>
                <a:lnTo>
                  <a:pt x="2346" y="2578"/>
                </a:lnTo>
                <a:lnTo>
                  <a:pt x="8057" y="2578"/>
                </a:lnTo>
                <a:lnTo>
                  <a:pt x="8452" y="2601"/>
                </a:lnTo>
                <a:lnTo>
                  <a:pt x="8568" y="2601"/>
                </a:lnTo>
                <a:lnTo>
                  <a:pt x="8661" y="2578"/>
                </a:lnTo>
                <a:lnTo>
                  <a:pt x="8754" y="2554"/>
                </a:lnTo>
                <a:lnTo>
                  <a:pt x="8823" y="2508"/>
                </a:lnTo>
                <a:lnTo>
                  <a:pt x="8916" y="2461"/>
                </a:lnTo>
                <a:lnTo>
                  <a:pt x="8963" y="2392"/>
                </a:lnTo>
                <a:lnTo>
                  <a:pt x="9009" y="2322"/>
                </a:lnTo>
                <a:lnTo>
                  <a:pt x="9032" y="2229"/>
                </a:lnTo>
                <a:lnTo>
                  <a:pt x="9032" y="2136"/>
                </a:lnTo>
                <a:lnTo>
                  <a:pt x="9032" y="2044"/>
                </a:lnTo>
                <a:lnTo>
                  <a:pt x="8986" y="1951"/>
                </a:lnTo>
                <a:lnTo>
                  <a:pt x="8916" y="1881"/>
                </a:lnTo>
                <a:lnTo>
                  <a:pt x="8870" y="1811"/>
                </a:lnTo>
                <a:lnTo>
                  <a:pt x="8800" y="1788"/>
                </a:lnTo>
                <a:lnTo>
                  <a:pt x="8730" y="1765"/>
                </a:lnTo>
                <a:lnTo>
                  <a:pt x="8638" y="1742"/>
                </a:lnTo>
                <a:lnTo>
                  <a:pt x="8568" y="1742"/>
                </a:lnTo>
                <a:lnTo>
                  <a:pt x="8475" y="1765"/>
                </a:lnTo>
                <a:lnTo>
                  <a:pt x="8568" y="1719"/>
                </a:lnTo>
                <a:lnTo>
                  <a:pt x="8591" y="1719"/>
                </a:lnTo>
                <a:lnTo>
                  <a:pt x="8614" y="1556"/>
                </a:lnTo>
                <a:lnTo>
                  <a:pt x="8638" y="1417"/>
                </a:lnTo>
                <a:lnTo>
                  <a:pt x="8614" y="1277"/>
                </a:lnTo>
                <a:lnTo>
                  <a:pt x="8568" y="1115"/>
                </a:lnTo>
                <a:lnTo>
                  <a:pt x="8498" y="999"/>
                </a:lnTo>
                <a:lnTo>
                  <a:pt x="8405" y="860"/>
                </a:lnTo>
                <a:lnTo>
                  <a:pt x="8289" y="767"/>
                </a:lnTo>
                <a:lnTo>
                  <a:pt x="8173" y="674"/>
                </a:lnTo>
                <a:lnTo>
                  <a:pt x="8057" y="604"/>
                </a:lnTo>
                <a:lnTo>
                  <a:pt x="7918" y="558"/>
                </a:lnTo>
                <a:lnTo>
                  <a:pt x="7778" y="535"/>
                </a:lnTo>
                <a:lnTo>
                  <a:pt x="7570" y="535"/>
                </a:lnTo>
                <a:lnTo>
                  <a:pt x="7407" y="558"/>
                </a:lnTo>
                <a:lnTo>
                  <a:pt x="7268" y="604"/>
                </a:lnTo>
                <a:lnTo>
                  <a:pt x="7128" y="674"/>
                </a:lnTo>
                <a:lnTo>
                  <a:pt x="6989" y="790"/>
                </a:lnTo>
                <a:lnTo>
                  <a:pt x="7128" y="651"/>
                </a:lnTo>
                <a:lnTo>
                  <a:pt x="7082" y="488"/>
                </a:lnTo>
                <a:lnTo>
                  <a:pt x="7012" y="349"/>
                </a:lnTo>
                <a:lnTo>
                  <a:pt x="6896" y="209"/>
                </a:lnTo>
                <a:lnTo>
                  <a:pt x="6757" y="117"/>
                </a:lnTo>
                <a:lnTo>
                  <a:pt x="6618" y="70"/>
                </a:lnTo>
                <a:lnTo>
                  <a:pt x="6502" y="24"/>
                </a:lnTo>
                <a:lnTo>
                  <a:pt x="6385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7" name="Google Shape;3757;p35"/>
          <p:cNvSpPr/>
          <p:nvPr/>
        </p:nvSpPr>
        <p:spPr>
          <a:xfrm>
            <a:off x="944051" y="877796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8" name="Google Shape;3758;p35"/>
          <p:cNvSpPr/>
          <p:nvPr/>
        </p:nvSpPr>
        <p:spPr>
          <a:xfrm rot="1159801">
            <a:off x="1119900" y="9864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9" name="Google Shape;3759;p35"/>
          <p:cNvSpPr/>
          <p:nvPr/>
        </p:nvSpPr>
        <p:spPr>
          <a:xfrm rot="1159801">
            <a:off x="6687712" y="1063009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4E7F14-5805-AB05-8D5C-D4DB37BB83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4" name="Google Shape;3764;p36"/>
          <p:cNvSpPr/>
          <p:nvPr/>
        </p:nvSpPr>
        <p:spPr>
          <a:xfrm flipH="1">
            <a:off x="132220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5" name="Google Shape;3765;p36"/>
          <p:cNvSpPr/>
          <p:nvPr/>
        </p:nvSpPr>
        <p:spPr>
          <a:xfrm flipH="1">
            <a:off x="2249339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6" name="Google Shape;3766;p36"/>
          <p:cNvSpPr/>
          <p:nvPr/>
        </p:nvSpPr>
        <p:spPr>
          <a:xfrm flipH="1">
            <a:off x="4492725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7" name="Google Shape;3767;p36"/>
          <p:cNvSpPr/>
          <p:nvPr/>
        </p:nvSpPr>
        <p:spPr>
          <a:xfrm flipH="1">
            <a:off x="6609844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8" name="Google Shape;3768;p36"/>
          <p:cNvSpPr/>
          <p:nvPr/>
        </p:nvSpPr>
        <p:spPr>
          <a:xfrm>
            <a:off x="5597" y="4880912"/>
            <a:ext cx="9201300" cy="45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8" name="Google Shape;3778;p36"/>
          <p:cNvGrpSpPr/>
          <p:nvPr/>
        </p:nvGrpSpPr>
        <p:grpSpPr>
          <a:xfrm>
            <a:off x="3993776" y="4343663"/>
            <a:ext cx="1282832" cy="782688"/>
            <a:chOff x="1170428" y="5511318"/>
            <a:chExt cx="3696921" cy="2255586"/>
          </a:xfrm>
        </p:grpSpPr>
        <p:sp>
          <p:nvSpPr>
            <p:cNvPr id="3779" name="Google Shape;3779;p36"/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36"/>
            <p:cNvSpPr/>
            <p:nvPr/>
          </p:nvSpPr>
          <p:spPr>
            <a:xfrm>
              <a:off x="1215517" y="7094120"/>
              <a:ext cx="2008500" cy="4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36"/>
            <p:cNvSpPr/>
            <p:nvPr/>
          </p:nvSpPr>
          <p:spPr>
            <a:xfrm>
              <a:off x="2888038" y="6878266"/>
              <a:ext cx="392448" cy="32765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36"/>
            <p:cNvSpPr/>
            <p:nvPr/>
          </p:nvSpPr>
          <p:spPr>
            <a:xfrm>
              <a:off x="2671081" y="7104043"/>
              <a:ext cx="529152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36"/>
            <p:cNvSpPr/>
            <p:nvPr/>
          </p:nvSpPr>
          <p:spPr>
            <a:xfrm>
              <a:off x="3128803" y="6910904"/>
              <a:ext cx="113024" cy="422111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36"/>
            <p:cNvSpPr/>
            <p:nvPr/>
          </p:nvSpPr>
          <p:spPr>
            <a:xfrm>
              <a:off x="3128800" y="5633182"/>
              <a:ext cx="130792" cy="1245215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36"/>
            <p:cNvSpPr/>
            <p:nvPr/>
          </p:nvSpPr>
          <p:spPr>
            <a:xfrm>
              <a:off x="3241698" y="5511318"/>
              <a:ext cx="110080" cy="1429520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36"/>
            <p:cNvSpPr/>
            <p:nvPr/>
          </p:nvSpPr>
          <p:spPr>
            <a:xfrm>
              <a:off x="3223906" y="6940726"/>
              <a:ext cx="127872" cy="597329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36"/>
            <p:cNvSpPr/>
            <p:nvPr/>
          </p:nvSpPr>
          <p:spPr>
            <a:xfrm>
              <a:off x="3339797" y="6625739"/>
              <a:ext cx="124928" cy="956853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36"/>
            <p:cNvSpPr/>
            <p:nvPr/>
          </p:nvSpPr>
          <p:spPr>
            <a:xfrm>
              <a:off x="3464596" y="7439892"/>
              <a:ext cx="1328512" cy="139765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36"/>
            <p:cNvSpPr/>
            <p:nvPr/>
          </p:nvSpPr>
          <p:spPr>
            <a:xfrm>
              <a:off x="3402132" y="7582475"/>
              <a:ext cx="1465216" cy="98168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36"/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36"/>
            <p:cNvSpPr/>
            <p:nvPr/>
          </p:nvSpPr>
          <p:spPr>
            <a:xfrm>
              <a:off x="2507881" y="6453328"/>
              <a:ext cx="130816" cy="246765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36"/>
            <p:cNvSpPr/>
            <p:nvPr/>
          </p:nvSpPr>
          <p:spPr>
            <a:xfrm>
              <a:off x="2582120" y="6665850"/>
              <a:ext cx="154624" cy="306152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36"/>
            <p:cNvSpPr/>
            <p:nvPr/>
          </p:nvSpPr>
          <p:spPr>
            <a:xfrm>
              <a:off x="2650345" y="6685127"/>
              <a:ext cx="282368" cy="315111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36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36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36"/>
            <p:cNvSpPr/>
            <p:nvPr/>
          </p:nvSpPr>
          <p:spPr>
            <a:xfrm>
              <a:off x="1990642" y="6839613"/>
              <a:ext cx="448768" cy="240877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36"/>
            <p:cNvSpPr/>
            <p:nvPr/>
          </p:nvSpPr>
          <p:spPr>
            <a:xfrm>
              <a:off x="2198639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36"/>
            <p:cNvSpPr/>
            <p:nvPr/>
          </p:nvSpPr>
          <p:spPr>
            <a:xfrm>
              <a:off x="1170428" y="7113002"/>
              <a:ext cx="246784" cy="454748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36"/>
            <p:cNvSpPr/>
            <p:nvPr/>
          </p:nvSpPr>
          <p:spPr>
            <a:xfrm>
              <a:off x="2644384" y="7172559"/>
              <a:ext cx="529147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36"/>
            <p:cNvSpPr/>
            <p:nvPr/>
          </p:nvSpPr>
          <p:spPr>
            <a:xfrm>
              <a:off x="1341292" y="7170995"/>
              <a:ext cx="529161" cy="528956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36"/>
            <p:cNvSpPr/>
            <p:nvPr/>
          </p:nvSpPr>
          <p:spPr>
            <a:xfrm>
              <a:off x="2575978" y="7127849"/>
              <a:ext cx="665856" cy="639054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36"/>
            <p:cNvSpPr/>
            <p:nvPr/>
          </p:nvSpPr>
          <p:spPr>
            <a:xfrm>
              <a:off x="1274490" y="7113002"/>
              <a:ext cx="662784" cy="653901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36"/>
            <p:cNvSpPr/>
            <p:nvPr/>
          </p:nvSpPr>
          <p:spPr>
            <a:xfrm>
              <a:off x="2579050" y="6242405"/>
              <a:ext cx="214016" cy="442845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36"/>
            <p:cNvSpPr/>
            <p:nvPr/>
          </p:nvSpPr>
          <p:spPr>
            <a:xfrm>
              <a:off x="1743993" y="5998559"/>
              <a:ext cx="861952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36"/>
            <p:cNvSpPr/>
            <p:nvPr/>
          </p:nvSpPr>
          <p:spPr>
            <a:xfrm>
              <a:off x="1972722" y="6379100"/>
              <a:ext cx="448896" cy="386402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36"/>
            <p:cNvSpPr/>
            <p:nvPr/>
          </p:nvSpPr>
          <p:spPr>
            <a:xfrm>
              <a:off x="2127344" y="6616780"/>
              <a:ext cx="285312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36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36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36"/>
            <p:cNvSpPr/>
            <p:nvPr/>
          </p:nvSpPr>
          <p:spPr>
            <a:xfrm>
              <a:off x="117631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36"/>
            <p:cNvSpPr/>
            <p:nvPr/>
          </p:nvSpPr>
          <p:spPr>
            <a:xfrm>
              <a:off x="1868787" y="6043250"/>
              <a:ext cx="121984" cy="802497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36"/>
            <p:cNvSpPr/>
            <p:nvPr/>
          </p:nvSpPr>
          <p:spPr>
            <a:xfrm>
              <a:off x="1862771" y="6845628"/>
              <a:ext cx="1236480" cy="722120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36"/>
            <p:cNvSpPr/>
            <p:nvPr/>
          </p:nvSpPr>
          <p:spPr>
            <a:xfrm>
              <a:off x="1862771" y="6845628"/>
              <a:ext cx="1236480" cy="621135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36"/>
            <p:cNvSpPr/>
            <p:nvPr/>
          </p:nvSpPr>
          <p:spPr>
            <a:xfrm>
              <a:off x="1987698" y="6382043"/>
              <a:ext cx="175360" cy="318055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36"/>
            <p:cNvSpPr/>
            <p:nvPr/>
          </p:nvSpPr>
          <p:spPr>
            <a:xfrm>
              <a:off x="3375509" y="7208100"/>
              <a:ext cx="56576" cy="59515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36"/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36"/>
            <p:cNvSpPr/>
            <p:nvPr/>
          </p:nvSpPr>
          <p:spPr>
            <a:xfrm>
              <a:off x="282570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36"/>
            <p:cNvSpPr/>
            <p:nvPr/>
          </p:nvSpPr>
          <p:spPr>
            <a:xfrm>
              <a:off x="152114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36"/>
            <p:cNvSpPr/>
            <p:nvPr/>
          </p:nvSpPr>
          <p:spPr>
            <a:xfrm>
              <a:off x="2202137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36"/>
            <p:cNvSpPr/>
            <p:nvPr/>
          </p:nvSpPr>
          <p:spPr>
            <a:xfrm>
              <a:off x="117598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36"/>
            <p:cNvSpPr/>
            <p:nvPr/>
          </p:nvSpPr>
          <p:spPr>
            <a:xfrm>
              <a:off x="2995053" y="5588627"/>
              <a:ext cx="282370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36"/>
            <p:cNvSpPr/>
            <p:nvPr/>
          </p:nvSpPr>
          <p:spPr>
            <a:xfrm>
              <a:off x="2412660" y="6396893"/>
              <a:ext cx="217088" cy="113143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36"/>
            <p:cNvSpPr/>
            <p:nvPr/>
          </p:nvSpPr>
          <p:spPr>
            <a:xfrm>
              <a:off x="2730849" y="6070589"/>
              <a:ext cx="43386" cy="284238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36"/>
            <p:cNvSpPr/>
            <p:nvPr/>
          </p:nvSpPr>
          <p:spPr>
            <a:xfrm>
              <a:off x="2625845" y="6113837"/>
              <a:ext cx="123636" cy="213178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4" name="Google Shape;3824;p36"/>
          <p:cNvGrpSpPr/>
          <p:nvPr/>
        </p:nvGrpSpPr>
        <p:grpSpPr>
          <a:xfrm>
            <a:off x="-830325" y="3181701"/>
            <a:ext cx="1735514" cy="1078180"/>
            <a:chOff x="-3849348" y="6952593"/>
            <a:chExt cx="3571016" cy="2218477"/>
          </a:xfrm>
        </p:grpSpPr>
        <p:sp>
          <p:nvSpPr>
            <p:cNvPr id="3825" name="Google Shape;3825;p36"/>
            <p:cNvSpPr/>
            <p:nvPr/>
          </p:nvSpPr>
          <p:spPr>
            <a:xfrm flipH="1">
              <a:off x="-3260816" y="6952593"/>
              <a:ext cx="2512047" cy="1207365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36"/>
            <p:cNvSpPr/>
            <p:nvPr/>
          </p:nvSpPr>
          <p:spPr>
            <a:xfrm flipH="1">
              <a:off x="-947207" y="8079000"/>
              <a:ext cx="154839" cy="218849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36"/>
            <p:cNvSpPr/>
            <p:nvPr/>
          </p:nvSpPr>
          <p:spPr>
            <a:xfrm flipH="1">
              <a:off x="-940545" y="7853777"/>
              <a:ext cx="144700" cy="235506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36"/>
            <p:cNvSpPr/>
            <p:nvPr/>
          </p:nvSpPr>
          <p:spPr>
            <a:xfrm flipH="1">
              <a:off x="-940545" y="7863915"/>
              <a:ext cx="141369" cy="211897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36"/>
            <p:cNvSpPr/>
            <p:nvPr/>
          </p:nvSpPr>
          <p:spPr>
            <a:xfrm flipH="1">
              <a:off x="-869861" y="7863915"/>
              <a:ext cx="53882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36"/>
            <p:cNvSpPr/>
            <p:nvPr/>
          </p:nvSpPr>
          <p:spPr>
            <a:xfrm flipH="1">
              <a:off x="-3371794" y="7958060"/>
              <a:ext cx="349801" cy="252307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36"/>
            <p:cNvSpPr/>
            <p:nvPr/>
          </p:nvSpPr>
          <p:spPr>
            <a:xfrm flipH="1">
              <a:off x="-3529963" y="8159820"/>
              <a:ext cx="656003" cy="578481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36"/>
            <p:cNvSpPr/>
            <p:nvPr/>
          </p:nvSpPr>
          <p:spPr>
            <a:xfrm flipH="1">
              <a:off x="-3849341" y="8720335"/>
              <a:ext cx="1449464" cy="450734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36"/>
            <p:cNvSpPr/>
            <p:nvPr/>
          </p:nvSpPr>
          <p:spPr>
            <a:xfrm flipH="1">
              <a:off x="-3529973" y="815982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36"/>
            <p:cNvSpPr/>
            <p:nvPr/>
          </p:nvSpPr>
          <p:spPr>
            <a:xfrm flipH="1">
              <a:off x="-3425676" y="8344778"/>
              <a:ext cx="447426" cy="265777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36"/>
            <p:cNvSpPr/>
            <p:nvPr/>
          </p:nvSpPr>
          <p:spPr>
            <a:xfrm flipH="1">
              <a:off x="-3425679" y="8344778"/>
              <a:ext cx="225524" cy="265777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36"/>
            <p:cNvSpPr/>
            <p:nvPr/>
          </p:nvSpPr>
          <p:spPr>
            <a:xfrm flipH="1">
              <a:off x="-3849348" y="8720335"/>
              <a:ext cx="837494" cy="450734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36"/>
            <p:cNvSpPr/>
            <p:nvPr/>
          </p:nvSpPr>
          <p:spPr>
            <a:xfrm flipH="1">
              <a:off x="-1429532" y="8251456"/>
              <a:ext cx="1003310" cy="340682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38" name="Google Shape;3838;p36"/>
            <p:cNvGrpSpPr/>
            <p:nvPr/>
          </p:nvGrpSpPr>
          <p:grpSpPr>
            <a:xfrm>
              <a:off x="-1539990" y="8551874"/>
              <a:ext cx="1261658" cy="594147"/>
              <a:chOff x="811985" y="3296192"/>
              <a:chExt cx="1330582" cy="626605"/>
            </a:xfrm>
          </p:grpSpPr>
          <p:sp>
            <p:nvSpPr>
              <p:cNvPr id="3839" name="Google Shape;3839;p3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0" name="Google Shape;3840;p3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1" name="Google Shape;3841;p3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3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3" name="Google Shape;3843;p3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4" name="Google Shape;3844;p3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5" name="Google Shape;3845;p3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6" name="Google Shape;3846;p3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7" name="Google Shape;3847;p3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8" name="Google Shape;3848;p3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3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50" name="Google Shape;3850;p36"/>
          <p:cNvGrpSpPr/>
          <p:nvPr/>
        </p:nvGrpSpPr>
        <p:grpSpPr>
          <a:xfrm>
            <a:off x="8399427" y="4068387"/>
            <a:ext cx="2948097" cy="1078271"/>
            <a:chOff x="5331602" y="3459769"/>
            <a:chExt cx="2948097" cy="1078271"/>
          </a:xfrm>
        </p:grpSpPr>
        <p:grpSp>
          <p:nvGrpSpPr>
            <p:cNvPr id="3851" name="Google Shape;3851;p36"/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3852" name="Google Shape;3852;p3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3" name="Google Shape;3853;p3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3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5" name="Google Shape;3855;p3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6" name="Google Shape;3856;p3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7" name="Google Shape;3857;p3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8" name="Google Shape;3858;p3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9" name="Google Shape;3859;p3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0" name="Google Shape;3860;p3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1" name="Google Shape;3861;p3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2" name="Google Shape;3862;p3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63" name="Google Shape;3863;p36"/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3864" name="Google Shape;3864;p3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5" name="Google Shape;3865;p3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6" name="Google Shape;3866;p3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7" name="Google Shape;3867;p3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8" name="Google Shape;3868;p3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9" name="Google Shape;3869;p3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0" name="Google Shape;3870;p3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1" name="Google Shape;3871;p3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2" name="Google Shape;3872;p3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3" name="Google Shape;3873;p3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4" name="Google Shape;3874;p3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75" name="Google Shape;3875;p36"/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3876" name="Google Shape;3876;p3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7" name="Google Shape;3877;p3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8" name="Google Shape;3878;p3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9" name="Google Shape;3879;p3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0" name="Google Shape;3880;p3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1" name="Google Shape;3881;p3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2" name="Google Shape;3882;p3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3" name="Google Shape;3883;p3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4" name="Google Shape;3884;p3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5" name="Google Shape;3885;p3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6" name="Google Shape;3886;p3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7" name="Google Shape;3887;p36"/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3888" name="Google Shape;3888;p3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9" name="Google Shape;3889;p3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0" name="Google Shape;3890;p3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1" name="Google Shape;3891;p3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2" name="Google Shape;3892;p3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3" name="Google Shape;3893;p3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4" name="Google Shape;3894;p3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5" name="Google Shape;3895;p3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6" name="Google Shape;3896;p3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7" name="Google Shape;3897;p3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8" name="Google Shape;3898;p3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9" name="Google Shape;3899;p36"/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3900" name="Google Shape;3900;p3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1" name="Google Shape;3901;p3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2" name="Google Shape;3902;p3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3" name="Google Shape;3903;p3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4" name="Google Shape;3904;p3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5" name="Google Shape;3905;p3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6" name="Google Shape;3906;p3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7" name="Google Shape;3907;p3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3908;p3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9" name="Google Shape;3909;p3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0" name="Google Shape;3910;p3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11" name="Google Shape;3911;p36"/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3912" name="Google Shape;3912;p3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3" name="Google Shape;3913;p3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4" name="Google Shape;3914;p3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5" name="Google Shape;3915;p3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6" name="Google Shape;3916;p3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7" name="Google Shape;3917;p3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8" name="Google Shape;3918;p3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9" name="Google Shape;3919;p3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0" name="Google Shape;3920;p3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1" name="Google Shape;3921;p3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2" name="Google Shape;3922;p3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23" name="Google Shape;3923;p36"/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3924" name="Google Shape;3924;p3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5" name="Google Shape;3925;p3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6" name="Google Shape;3926;p3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7" name="Google Shape;3927;p3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8" name="Google Shape;3928;p3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9" name="Google Shape;3929;p3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0" name="Google Shape;3930;p3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1" name="Google Shape;3931;p3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2" name="Google Shape;3932;p3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3" name="Google Shape;3933;p3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4" name="Google Shape;3934;p3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5" name="Google Shape;3935;p36"/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3936" name="Google Shape;3936;p3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7" name="Google Shape;3937;p3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8" name="Google Shape;3938;p3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9" name="Google Shape;3939;p3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0" name="Google Shape;3940;p3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1" name="Google Shape;3941;p3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2" name="Google Shape;3942;p3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3" name="Google Shape;3943;p3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4" name="Google Shape;3944;p3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5" name="Google Shape;3945;p3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6" name="Google Shape;3946;p3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47" name="Google Shape;3947;p36"/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3948" name="Google Shape;3948;p3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9" name="Google Shape;3949;p3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0" name="Google Shape;3950;p3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1" name="Google Shape;3951;p3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2" name="Google Shape;3952;p3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3" name="Google Shape;3953;p3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4" name="Google Shape;3954;p3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5" name="Google Shape;3955;p3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6" name="Google Shape;3956;p3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7" name="Google Shape;3957;p3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8" name="Google Shape;3958;p3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59" name="Google Shape;3959;p36"/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3960" name="Google Shape;3960;p3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1" name="Google Shape;3961;p3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2" name="Google Shape;3962;p3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3" name="Google Shape;3963;p3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4" name="Google Shape;3964;p3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5" name="Google Shape;3965;p3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6" name="Google Shape;3966;p3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7" name="Google Shape;3967;p3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8" name="Google Shape;3968;p3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9" name="Google Shape;3969;p3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0" name="Google Shape;3970;p3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71" name="Google Shape;3971;p36"/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3972" name="Google Shape;3972;p3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3" name="Google Shape;3973;p3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4" name="Google Shape;3974;p3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5" name="Google Shape;3975;p3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6" name="Google Shape;3976;p3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7" name="Google Shape;3977;p3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8" name="Google Shape;3978;p3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9" name="Google Shape;3979;p3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0" name="Google Shape;3980;p3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1" name="Google Shape;3981;p3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2" name="Google Shape;3982;p3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83" name="Google Shape;3983;p36"/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3984" name="Google Shape;3984;p3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5" name="Google Shape;3985;p3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6" name="Google Shape;3986;p3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7" name="Google Shape;3987;p3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8" name="Google Shape;3988;p3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9" name="Google Shape;3989;p3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0" name="Google Shape;3990;p3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1" name="Google Shape;3991;p3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2" name="Google Shape;3992;p3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3" name="Google Shape;3993;p3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4" name="Google Shape;3994;p3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5" name="Google Shape;3995;p36"/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3996" name="Google Shape;3996;p3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7" name="Google Shape;3997;p3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8" name="Google Shape;3998;p3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9" name="Google Shape;3999;p3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0" name="Google Shape;4000;p3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1" name="Google Shape;4001;p3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2" name="Google Shape;4002;p3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3" name="Google Shape;4003;p3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4" name="Google Shape;4004;p3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5" name="Google Shape;4005;p3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6" name="Google Shape;4006;p3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07" name="Google Shape;4007;p36"/>
          <p:cNvGrpSpPr/>
          <p:nvPr/>
        </p:nvGrpSpPr>
        <p:grpSpPr>
          <a:xfrm flipH="1">
            <a:off x="-1833988" y="4259890"/>
            <a:ext cx="2948097" cy="1078271"/>
            <a:chOff x="5331602" y="3459769"/>
            <a:chExt cx="2948097" cy="1078271"/>
          </a:xfrm>
        </p:grpSpPr>
        <p:grpSp>
          <p:nvGrpSpPr>
            <p:cNvPr id="4008" name="Google Shape;4008;p36"/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4009" name="Google Shape;4009;p3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0" name="Google Shape;4010;p3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1" name="Google Shape;4011;p3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2" name="Google Shape;4012;p3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3" name="Google Shape;4013;p3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4" name="Google Shape;4014;p3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5" name="Google Shape;4015;p3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6" name="Google Shape;4016;p3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7" name="Google Shape;4017;p3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8" name="Google Shape;4018;p3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9" name="Google Shape;4019;p3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20" name="Google Shape;4020;p36"/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4021" name="Google Shape;4021;p3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2" name="Google Shape;4022;p3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3" name="Google Shape;4023;p3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4" name="Google Shape;4024;p3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5" name="Google Shape;4025;p3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6" name="Google Shape;4026;p3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7" name="Google Shape;4027;p3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8" name="Google Shape;4028;p3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9" name="Google Shape;4029;p3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0" name="Google Shape;4030;p3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1" name="Google Shape;4031;p3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32" name="Google Shape;4032;p36"/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4033" name="Google Shape;4033;p3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4" name="Google Shape;4034;p3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5" name="Google Shape;4035;p3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6" name="Google Shape;4036;p3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7" name="Google Shape;4037;p3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8" name="Google Shape;4038;p3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9" name="Google Shape;4039;p3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0" name="Google Shape;4040;p3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1" name="Google Shape;4041;p3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2" name="Google Shape;4042;p3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3" name="Google Shape;4043;p3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44" name="Google Shape;4044;p36"/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4045" name="Google Shape;4045;p3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6" name="Google Shape;4046;p3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7" name="Google Shape;4047;p3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8" name="Google Shape;4048;p3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9" name="Google Shape;4049;p3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0" name="Google Shape;4050;p3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1" name="Google Shape;4051;p3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2" name="Google Shape;4052;p3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3" name="Google Shape;4053;p3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4" name="Google Shape;4054;p3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5" name="Google Shape;4055;p3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56" name="Google Shape;4056;p36"/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4057" name="Google Shape;4057;p3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8" name="Google Shape;4058;p3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9" name="Google Shape;4059;p3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0" name="Google Shape;4060;p3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1" name="Google Shape;4061;p3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2" name="Google Shape;4062;p3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3" name="Google Shape;4063;p3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4" name="Google Shape;4064;p3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5" name="Google Shape;4065;p3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6" name="Google Shape;4066;p3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7" name="Google Shape;4067;p3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68" name="Google Shape;4068;p36"/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4069" name="Google Shape;4069;p3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0" name="Google Shape;4070;p3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1" name="Google Shape;4071;p3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2" name="Google Shape;4072;p3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3" name="Google Shape;4073;p3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4" name="Google Shape;4074;p3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5" name="Google Shape;4075;p3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6" name="Google Shape;4076;p3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7" name="Google Shape;4077;p3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8" name="Google Shape;4078;p3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9" name="Google Shape;4079;p3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80" name="Google Shape;4080;p36"/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4081" name="Google Shape;4081;p3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2" name="Google Shape;4082;p3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3" name="Google Shape;4083;p3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4" name="Google Shape;4084;p3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5" name="Google Shape;4085;p3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6" name="Google Shape;4086;p3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7" name="Google Shape;4087;p3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8" name="Google Shape;4088;p3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9" name="Google Shape;4089;p3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0" name="Google Shape;4090;p3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1" name="Google Shape;4091;p3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92" name="Google Shape;4092;p36"/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4093" name="Google Shape;4093;p3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4" name="Google Shape;4094;p3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5" name="Google Shape;4095;p3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6" name="Google Shape;4096;p3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7" name="Google Shape;4097;p3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8" name="Google Shape;4098;p3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9" name="Google Shape;4099;p3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0" name="Google Shape;4100;p3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1" name="Google Shape;4101;p3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2" name="Google Shape;4102;p3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3" name="Google Shape;4103;p3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04" name="Google Shape;4104;p36"/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4105" name="Google Shape;4105;p3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6" name="Google Shape;4106;p3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7" name="Google Shape;4107;p3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8" name="Google Shape;4108;p3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9" name="Google Shape;4109;p3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0" name="Google Shape;4110;p3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1" name="Google Shape;4111;p3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2" name="Google Shape;4112;p3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3" name="Google Shape;4113;p3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4" name="Google Shape;4114;p3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5" name="Google Shape;4115;p3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16" name="Google Shape;4116;p36"/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4117" name="Google Shape;4117;p3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8" name="Google Shape;4118;p3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9" name="Google Shape;4119;p3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0" name="Google Shape;4120;p3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1" name="Google Shape;4121;p3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2" name="Google Shape;4122;p3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3" name="Google Shape;4123;p3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4" name="Google Shape;4124;p3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5" name="Google Shape;4125;p3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6" name="Google Shape;4126;p3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7" name="Google Shape;4127;p3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28" name="Google Shape;4128;p36"/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4129" name="Google Shape;4129;p3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0" name="Google Shape;4130;p3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1" name="Google Shape;4131;p3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2" name="Google Shape;4132;p3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3" name="Google Shape;4133;p3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4" name="Google Shape;4134;p3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5" name="Google Shape;4135;p3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6" name="Google Shape;4136;p3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7" name="Google Shape;4137;p3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8" name="Google Shape;4138;p3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9" name="Google Shape;4139;p3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0" name="Google Shape;4140;p36"/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4141" name="Google Shape;4141;p3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2" name="Google Shape;4142;p3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3" name="Google Shape;4143;p3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4" name="Google Shape;4144;p3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5" name="Google Shape;4145;p3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6" name="Google Shape;4146;p3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7" name="Google Shape;4147;p3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8" name="Google Shape;4148;p3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9" name="Google Shape;4149;p3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0" name="Google Shape;4150;p3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1" name="Google Shape;4151;p3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52" name="Google Shape;4152;p36"/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4153" name="Google Shape;4153;p3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4" name="Google Shape;4154;p3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5" name="Google Shape;4155;p3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6" name="Google Shape;4156;p3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7" name="Google Shape;4157;p3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8" name="Google Shape;4158;p3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9" name="Google Shape;4159;p3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0" name="Google Shape;4160;p3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1" name="Google Shape;4161;p3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2" name="Google Shape;4162;p3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3" name="Google Shape;4163;p3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64" name="Google Shape;4164;p36"/>
          <p:cNvGrpSpPr/>
          <p:nvPr/>
        </p:nvGrpSpPr>
        <p:grpSpPr>
          <a:xfrm flipH="1">
            <a:off x="8467173" y="2990198"/>
            <a:ext cx="1735514" cy="1078180"/>
            <a:chOff x="-3849348" y="6952593"/>
            <a:chExt cx="3571016" cy="2218477"/>
          </a:xfrm>
        </p:grpSpPr>
        <p:sp>
          <p:nvSpPr>
            <p:cNvPr id="4165" name="Google Shape;4165;p36"/>
            <p:cNvSpPr/>
            <p:nvPr/>
          </p:nvSpPr>
          <p:spPr>
            <a:xfrm flipH="1">
              <a:off x="-3260816" y="6952593"/>
              <a:ext cx="2512047" cy="1207365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36"/>
            <p:cNvSpPr/>
            <p:nvPr/>
          </p:nvSpPr>
          <p:spPr>
            <a:xfrm flipH="1">
              <a:off x="-947207" y="8079000"/>
              <a:ext cx="154839" cy="218849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36"/>
            <p:cNvSpPr/>
            <p:nvPr/>
          </p:nvSpPr>
          <p:spPr>
            <a:xfrm flipH="1">
              <a:off x="-940545" y="7853777"/>
              <a:ext cx="144700" cy="235506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36"/>
            <p:cNvSpPr/>
            <p:nvPr/>
          </p:nvSpPr>
          <p:spPr>
            <a:xfrm flipH="1">
              <a:off x="-940545" y="7863915"/>
              <a:ext cx="141369" cy="211897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36"/>
            <p:cNvSpPr/>
            <p:nvPr/>
          </p:nvSpPr>
          <p:spPr>
            <a:xfrm flipH="1">
              <a:off x="-869861" y="7863915"/>
              <a:ext cx="53882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36"/>
            <p:cNvSpPr/>
            <p:nvPr/>
          </p:nvSpPr>
          <p:spPr>
            <a:xfrm flipH="1">
              <a:off x="-3371794" y="7958060"/>
              <a:ext cx="349801" cy="252307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36"/>
            <p:cNvSpPr/>
            <p:nvPr/>
          </p:nvSpPr>
          <p:spPr>
            <a:xfrm flipH="1">
              <a:off x="-3529963" y="8159820"/>
              <a:ext cx="656003" cy="578481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36"/>
            <p:cNvSpPr/>
            <p:nvPr/>
          </p:nvSpPr>
          <p:spPr>
            <a:xfrm flipH="1">
              <a:off x="-3849341" y="8720335"/>
              <a:ext cx="1449464" cy="450734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36"/>
            <p:cNvSpPr/>
            <p:nvPr/>
          </p:nvSpPr>
          <p:spPr>
            <a:xfrm flipH="1">
              <a:off x="-3529973" y="815982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36"/>
            <p:cNvSpPr/>
            <p:nvPr/>
          </p:nvSpPr>
          <p:spPr>
            <a:xfrm flipH="1">
              <a:off x="-3425676" y="8344778"/>
              <a:ext cx="447426" cy="265777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36"/>
            <p:cNvSpPr/>
            <p:nvPr/>
          </p:nvSpPr>
          <p:spPr>
            <a:xfrm flipH="1">
              <a:off x="-3425679" y="8344778"/>
              <a:ext cx="225524" cy="265777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36"/>
            <p:cNvSpPr/>
            <p:nvPr/>
          </p:nvSpPr>
          <p:spPr>
            <a:xfrm flipH="1">
              <a:off x="-3849348" y="8720335"/>
              <a:ext cx="837494" cy="450734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36"/>
            <p:cNvSpPr/>
            <p:nvPr/>
          </p:nvSpPr>
          <p:spPr>
            <a:xfrm flipH="1">
              <a:off x="-1429532" y="8251456"/>
              <a:ext cx="1003310" cy="340682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78" name="Google Shape;4178;p36"/>
            <p:cNvGrpSpPr/>
            <p:nvPr/>
          </p:nvGrpSpPr>
          <p:grpSpPr>
            <a:xfrm>
              <a:off x="-1539990" y="8551874"/>
              <a:ext cx="1261658" cy="594147"/>
              <a:chOff x="811985" y="3296192"/>
              <a:chExt cx="1330582" cy="626605"/>
            </a:xfrm>
          </p:grpSpPr>
          <p:sp>
            <p:nvSpPr>
              <p:cNvPr id="4179" name="Google Shape;4179;p3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0" name="Google Shape;4180;p3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1" name="Google Shape;4181;p3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2" name="Google Shape;4182;p3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3" name="Google Shape;4183;p3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4" name="Google Shape;4184;p3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5" name="Google Shape;4185;p3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6" name="Google Shape;4186;p3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7" name="Google Shape;4187;p3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8" name="Google Shape;4188;p3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9" name="Google Shape;4189;p3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E80A56-92A1-8664-C1EE-02868B23C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809" y="460101"/>
            <a:ext cx="6469722" cy="415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4" name="Google Shape;4194;p37"/>
          <p:cNvSpPr/>
          <p:nvPr/>
        </p:nvSpPr>
        <p:spPr>
          <a:xfrm>
            <a:off x="5791027" y="4076302"/>
            <a:ext cx="2801759" cy="527708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5" name="Google Shape;4195;p37"/>
          <p:cNvSpPr/>
          <p:nvPr/>
        </p:nvSpPr>
        <p:spPr>
          <a:xfrm flipH="1">
            <a:off x="-232573" y="4076302"/>
            <a:ext cx="2801759" cy="527708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6" name="Google Shape;4216;p37"/>
          <p:cNvSpPr/>
          <p:nvPr/>
        </p:nvSpPr>
        <p:spPr>
          <a:xfrm rot="1159801">
            <a:off x="8705437" y="1040559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17" name="Google Shape;4217;p37"/>
          <p:cNvGrpSpPr/>
          <p:nvPr/>
        </p:nvGrpSpPr>
        <p:grpSpPr>
          <a:xfrm>
            <a:off x="7280918" y="3928768"/>
            <a:ext cx="2003821" cy="732901"/>
            <a:chOff x="5331602" y="3459769"/>
            <a:chExt cx="2948097" cy="1078271"/>
          </a:xfrm>
        </p:grpSpPr>
        <p:grpSp>
          <p:nvGrpSpPr>
            <p:cNvPr id="4218" name="Google Shape;4218;p37"/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4219" name="Google Shape;4219;p37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0" name="Google Shape;4220;p37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1" name="Google Shape;4221;p37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2" name="Google Shape;4222;p37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3" name="Google Shape;4223;p37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4" name="Google Shape;4224;p37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5" name="Google Shape;4225;p37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6" name="Google Shape;4226;p37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7" name="Google Shape;4227;p37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8" name="Google Shape;4228;p37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9" name="Google Shape;4229;p37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30" name="Google Shape;4230;p37"/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4231" name="Google Shape;4231;p37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2" name="Google Shape;4232;p37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3" name="Google Shape;4233;p37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4" name="Google Shape;4234;p37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5" name="Google Shape;4235;p37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6" name="Google Shape;4236;p37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7" name="Google Shape;4237;p37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8" name="Google Shape;4238;p37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9" name="Google Shape;4239;p37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0" name="Google Shape;4240;p37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1" name="Google Shape;4241;p37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2" name="Google Shape;4242;p37"/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4243" name="Google Shape;4243;p37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4" name="Google Shape;4244;p37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5" name="Google Shape;4245;p37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6" name="Google Shape;4246;p37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7" name="Google Shape;4247;p37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8" name="Google Shape;4248;p37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9" name="Google Shape;4249;p37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0" name="Google Shape;4250;p37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1" name="Google Shape;4251;p37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2" name="Google Shape;4252;p37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3" name="Google Shape;4253;p37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54" name="Google Shape;4254;p37"/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4255" name="Google Shape;4255;p37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6" name="Google Shape;4256;p37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7" name="Google Shape;4257;p37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8" name="Google Shape;4258;p37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9" name="Google Shape;4259;p37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0" name="Google Shape;4260;p37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1" name="Google Shape;4261;p37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2" name="Google Shape;4262;p37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3" name="Google Shape;4263;p37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4" name="Google Shape;4264;p37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5" name="Google Shape;4265;p37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66" name="Google Shape;4266;p37"/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4267" name="Google Shape;4267;p37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8" name="Google Shape;4268;p37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9" name="Google Shape;4269;p37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0" name="Google Shape;4270;p37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1" name="Google Shape;4271;p37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2" name="Google Shape;4272;p37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3" name="Google Shape;4273;p37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4" name="Google Shape;4274;p37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5" name="Google Shape;4275;p37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6" name="Google Shape;4276;p37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7" name="Google Shape;4277;p37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8" name="Google Shape;4278;p37"/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4279" name="Google Shape;4279;p37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0" name="Google Shape;4280;p37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37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2" name="Google Shape;4282;p37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3" name="Google Shape;4283;p37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4" name="Google Shape;4284;p37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5" name="Google Shape;4285;p37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6" name="Google Shape;4286;p37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7" name="Google Shape;4287;p37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8" name="Google Shape;4288;p37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9" name="Google Shape;4289;p37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90" name="Google Shape;4290;p37"/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4291" name="Google Shape;4291;p37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2" name="Google Shape;4292;p37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3" name="Google Shape;4293;p37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4" name="Google Shape;4294;p37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5" name="Google Shape;4295;p37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6" name="Google Shape;4296;p37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7" name="Google Shape;4297;p37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8" name="Google Shape;4298;p37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9" name="Google Shape;4299;p37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0" name="Google Shape;4300;p37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1" name="Google Shape;4301;p37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02" name="Google Shape;4302;p37"/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4303" name="Google Shape;4303;p37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4" name="Google Shape;4304;p37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5" name="Google Shape;4305;p37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6" name="Google Shape;4306;p37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7" name="Google Shape;4307;p37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8" name="Google Shape;4308;p37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9" name="Google Shape;4309;p37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0" name="Google Shape;4310;p37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1" name="Google Shape;4311;p37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2" name="Google Shape;4312;p37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3" name="Google Shape;4313;p37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14" name="Google Shape;4314;p37"/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4315" name="Google Shape;4315;p37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6" name="Google Shape;4316;p37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7" name="Google Shape;4317;p37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8" name="Google Shape;4318;p37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9" name="Google Shape;4319;p37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0" name="Google Shape;4320;p37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1" name="Google Shape;4321;p37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2" name="Google Shape;4322;p37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3" name="Google Shape;4323;p37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4" name="Google Shape;4324;p37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37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26" name="Google Shape;4326;p37"/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4327" name="Google Shape;4327;p37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8" name="Google Shape;4328;p37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9" name="Google Shape;4329;p37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37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1" name="Google Shape;4331;p37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2" name="Google Shape;4332;p37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3" name="Google Shape;4333;p37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4" name="Google Shape;4334;p37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5" name="Google Shape;4335;p37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6" name="Google Shape;4336;p37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37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38" name="Google Shape;4338;p37"/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4339" name="Google Shape;4339;p37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37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37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37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37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37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37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37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37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37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9" name="Google Shape;4349;p37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50" name="Google Shape;4350;p37"/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4351" name="Google Shape;4351;p37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2" name="Google Shape;4352;p37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3" name="Google Shape;4353;p37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4" name="Google Shape;4354;p37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5" name="Google Shape;4355;p37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6" name="Google Shape;4356;p37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7" name="Google Shape;4357;p37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8" name="Google Shape;4358;p37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9" name="Google Shape;4359;p37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0" name="Google Shape;4360;p37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1" name="Google Shape;4361;p37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2" name="Google Shape;4362;p37"/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4363" name="Google Shape;4363;p37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4" name="Google Shape;4364;p37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5" name="Google Shape;4365;p37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6" name="Google Shape;4366;p37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7" name="Google Shape;4367;p37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8" name="Google Shape;4368;p37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9" name="Google Shape;4369;p37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0" name="Google Shape;4370;p37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1" name="Google Shape;4371;p37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2" name="Google Shape;4372;p37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3" name="Google Shape;4373;p37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74" name="Google Shape;4374;p37"/>
          <p:cNvGrpSpPr/>
          <p:nvPr/>
        </p:nvGrpSpPr>
        <p:grpSpPr>
          <a:xfrm>
            <a:off x="6574814" y="4137146"/>
            <a:ext cx="3646772" cy="729662"/>
            <a:chOff x="3844788" y="3789525"/>
            <a:chExt cx="3388878" cy="678124"/>
          </a:xfrm>
        </p:grpSpPr>
        <p:sp>
          <p:nvSpPr>
            <p:cNvPr id="4375" name="Google Shape;4375;p37"/>
            <p:cNvSpPr/>
            <p:nvPr/>
          </p:nvSpPr>
          <p:spPr>
            <a:xfrm>
              <a:off x="4219555" y="3789525"/>
              <a:ext cx="39740" cy="66758"/>
            </a:xfrm>
            <a:custGeom>
              <a:avLst/>
              <a:gdLst/>
              <a:ahLst/>
              <a:cxnLst/>
              <a:rect l="l" t="t" r="r" b="b"/>
              <a:pathLst>
                <a:path w="581" h="976" extrusionOk="0">
                  <a:moveTo>
                    <a:pt x="279" y="0"/>
                  </a:moveTo>
                  <a:lnTo>
                    <a:pt x="1" y="24"/>
                  </a:lnTo>
                  <a:lnTo>
                    <a:pt x="1" y="952"/>
                  </a:lnTo>
                  <a:lnTo>
                    <a:pt x="256" y="975"/>
                  </a:lnTo>
                  <a:lnTo>
                    <a:pt x="395" y="952"/>
                  </a:lnTo>
                  <a:lnTo>
                    <a:pt x="511" y="952"/>
                  </a:lnTo>
                  <a:lnTo>
                    <a:pt x="535" y="929"/>
                  </a:lnTo>
                  <a:lnTo>
                    <a:pt x="558" y="883"/>
                  </a:lnTo>
                  <a:lnTo>
                    <a:pt x="581" y="790"/>
                  </a:lnTo>
                  <a:lnTo>
                    <a:pt x="558" y="581"/>
                  </a:lnTo>
                  <a:lnTo>
                    <a:pt x="535" y="302"/>
                  </a:lnTo>
                  <a:lnTo>
                    <a:pt x="535" y="163"/>
                  </a:lnTo>
                  <a:lnTo>
                    <a:pt x="558" y="70"/>
                  </a:lnTo>
                  <a:lnTo>
                    <a:pt x="535" y="24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37"/>
            <p:cNvSpPr/>
            <p:nvPr/>
          </p:nvSpPr>
          <p:spPr>
            <a:xfrm>
              <a:off x="4236997" y="3800606"/>
              <a:ext cx="50890" cy="63612"/>
            </a:xfrm>
            <a:custGeom>
              <a:avLst/>
              <a:gdLst/>
              <a:ahLst/>
              <a:cxnLst/>
              <a:rect l="l" t="t" r="r" b="b"/>
              <a:pathLst>
                <a:path w="744" h="930" extrusionOk="0">
                  <a:moveTo>
                    <a:pt x="280" y="1"/>
                  </a:moveTo>
                  <a:lnTo>
                    <a:pt x="280" y="140"/>
                  </a:lnTo>
                  <a:lnTo>
                    <a:pt x="303" y="419"/>
                  </a:lnTo>
                  <a:lnTo>
                    <a:pt x="326" y="628"/>
                  </a:lnTo>
                  <a:lnTo>
                    <a:pt x="303" y="721"/>
                  </a:lnTo>
                  <a:lnTo>
                    <a:pt x="280" y="767"/>
                  </a:lnTo>
                  <a:lnTo>
                    <a:pt x="256" y="790"/>
                  </a:lnTo>
                  <a:lnTo>
                    <a:pt x="140" y="790"/>
                  </a:lnTo>
                  <a:lnTo>
                    <a:pt x="1" y="813"/>
                  </a:lnTo>
                  <a:lnTo>
                    <a:pt x="1" y="837"/>
                  </a:lnTo>
                  <a:lnTo>
                    <a:pt x="1" y="883"/>
                  </a:lnTo>
                  <a:lnTo>
                    <a:pt x="47" y="906"/>
                  </a:lnTo>
                  <a:lnTo>
                    <a:pt x="349" y="930"/>
                  </a:lnTo>
                  <a:lnTo>
                    <a:pt x="558" y="906"/>
                  </a:lnTo>
                  <a:lnTo>
                    <a:pt x="697" y="883"/>
                  </a:lnTo>
                  <a:lnTo>
                    <a:pt x="744" y="860"/>
                  </a:lnTo>
                  <a:lnTo>
                    <a:pt x="697" y="813"/>
                  </a:lnTo>
                  <a:lnTo>
                    <a:pt x="674" y="744"/>
                  </a:lnTo>
                  <a:lnTo>
                    <a:pt x="651" y="581"/>
                  </a:lnTo>
                  <a:lnTo>
                    <a:pt x="674" y="396"/>
                  </a:lnTo>
                  <a:lnTo>
                    <a:pt x="697" y="233"/>
                  </a:lnTo>
                  <a:lnTo>
                    <a:pt x="744" y="117"/>
                  </a:lnTo>
                  <a:lnTo>
                    <a:pt x="744" y="47"/>
                  </a:lnTo>
                  <a:lnTo>
                    <a:pt x="6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37"/>
            <p:cNvSpPr/>
            <p:nvPr/>
          </p:nvSpPr>
          <p:spPr>
            <a:xfrm>
              <a:off x="4221128" y="3789525"/>
              <a:ext cx="9644" cy="406570"/>
            </a:xfrm>
            <a:custGeom>
              <a:avLst/>
              <a:gdLst/>
              <a:ahLst/>
              <a:cxnLst/>
              <a:rect l="l" t="t" r="r" b="b"/>
              <a:pathLst>
                <a:path w="141" h="5944" extrusionOk="0">
                  <a:moveTo>
                    <a:pt x="1" y="0"/>
                  </a:moveTo>
                  <a:lnTo>
                    <a:pt x="1" y="5944"/>
                  </a:lnTo>
                  <a:lnTo>
                    <a:pt x="140" y="5944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37"/>
            <p:cNvSpPr/>
            <p:nvPr/>
          </p:nvSpPr>
          <p:spPr>
            <a:xfrm>
              <a:off x="3844788" y="4041992"/>
              <a:ext cx="3388878" cy="425653"/>
            </a:xfrm>
            <a:custGeom>
              <a:avLst/>
              <a:gdLst/>
              <a:ahLst/>
              <a:cxnLst/>
              <a:rect l="l" t="t" r="r" b="b"/>
              <a:pathLst>
                <a:path w="49545" h="6223" extrusionOk="0">
                  <a:moveTo>
                    <a:pt x="10935" y="1371"/>
                  </a:moveTo>
                  <a:lnTo>
                    <a:pt x="10935" y="1788"/>
                  </a:lnTo>
                  <a:lnTo>
                    <a:pt x="10541" y="1371"/>
                  </a:lnTo>
                  <a:close/>
                  <a:moveTo>
                    <a:pt x="37379" y="1371"/>
                  </a:moveTo>
                  <a:lnTo>
                    <a:pt x="37217" y="1533"/>
                  </a:lnTo>
                  <a:lnTo>
                    <a:pt x="37031" y="1696"/>
                  </a:lnTo>
                  <a:lnTo>
                    <a:pt x="36845" y="1858"/>
                  </a:lnTo>
                  <a:lnTo>
                    <a:pt x="36613" y="1974"/>
                  </a:lnTo>
                  <a:lnTo>
                    <a:pt x="36613" y="1371"/>
                  </a:lnTo>
                  <a:close/>
                  <a:moveTo>
                    <a:pt x="36358" y="1371"/>
                  </a:moveTo>
                  <a:lnTo>
                    <a:pt x="36358" y="2114"/>
                  </a:lnTo>
                  <a:lnTo>
                    <a:pt x="36195" y="2183"/>
                  </a:lnTo>
                  <a:lnTo>
                    <a:pt x="36009" y="2230"/>
                  </a:lnTo>
                  <a:lnTo>
                    <a:pt x="35824" y="2253"/>
                  </a:lnTo>
                  <a:lnTo>
                    <a:pt x="35824" y="1371"/>
                  </a:lnTo>
                  <a:close/>
                  <a:moveTo>
                    <a:pt x="11748" y="1371"/>
                  </a:moveTo>
                  <a:lnTo>
                    <a:pt x="11748" y="2322"/>
                  </a:lnTo>
                  <a:lnTo>
                    <a:pt x="11655" y="2322"/>
                  </a:lnTo>
                  <a:lnTo>
                    <a:pt x="11562" y="2299"/>
                  </a:lnTo>
                  <a:lnTo>
                    <a:pt x="11446" y="2230"/>
                  </a:lnTo>
                  <a:lnTo>
                    <a:pt x="11191" y="2021"/>
                  </a:lnTo>
                  <a:lnTo>
                    <a:pt x="11191" y="1371"/>
                  </a:lnTo>
                  <a:close/>
                  <a:moveTo>
                    <a:pt x="12537" y="1371"/>
                  </a:moveTo>
                  <a:lnTo>
                    <a:pt x="12537" y="2322"/>
                  </a:lnTo>
                  <a:lnTo>
                    <a:pt x="11980" y="2322"/>
                  </a:lnTo>
                  <a:lnTo>
                    <a:pt x="11980" y="1371"/>
                  </a:lnTo>
                  <a:close/>
                  <a:moveTo>
                    <a:pt x="35568" y="1371"/>
                  </a:moveTo>
                  <a:lnTo>
                    <a:pt x="35568" y="2299"/>
                  </a:lnTo>
                  <a:lnTo>
                    <a:pt x="35034" y="2322"/>
                  </a:lnTo>
                  <a:lnTo>
                    <a:pt x="35034" y="1371"/>
                  </a:lnTo>
                  <a:close/>
                  <a:moveTo>
                    <a:pt x="13327" y="1371"/>
                  </a:moveTo>
                  <a:lnTo>
                    <a:pt x="13327" y="2346"/>
                  </a:lnTo>
                  <a:lnTo>
                    <a:pt x="12770" y="2346"/>
                  </a:lnTo>
                  <a:lnTo>
                    <a:pt x="12770" y="1371"/>
                  </a:lnTo>
                  <a:close/>
                  <a:moveTo>
                    <a:pt x="14116" y="1371"/>
                  </a:moveTo>
                  <a:lnTo>
                    <a:pt x="14116" y="2346"/>
                  </a:lnTo>
                  <a:lnTo>
                    <a:pt x="13582" y="2346"/>
                  </a:lnTo>
                  <a:lnTo>
                    <a:pt x="13582" y="1371"/>
                  </a:lnTo>
                  <a:close/>
                  <a:moveTo>
                    <a:pt x="14906" y="1371"/>
                  </a:moveTo>
                  <a:lnTo>
                    <a:pt x="14906" y="2346"/>
                  </a:lnTo>
                  <a:lnTo>
                    <a:pt x="14372" y="2346"/>
                  </a:lnTo>
                  <a:lnTo>
                    <a:pt x="14372" y="1371"/>
                  </a:lnTo>
                  <a:close/>
                  <a:moveTo>
                    <a:pt x="15718" y="1371"/>
                  </a:moveTo>
                  <a:lnTo>
                    <a:pt x="15718" y="2369"/>
                  </a:lnTo>
                  <a:lnTo>
                    <a:pt x="15161" y="2369"/>
                  </a:lnTo>
                  <a:lnTo>
                    <a:pt x="15161" y="1371"/>
                  </a:lnTo>
                  <a:close/>
                  <a:moveTo>
                    <a:pt x="16507" y="1371"/>
                  </a:moveTo>
                  <a:lnTo>
                    <a:pt x="16507" y="2369"/>
                  </a:lnTo>
                  <a:lnTo>
                    <a:pt x="15950" y="2369"/>
                  </a:lnTo>
                  <a:lnTo>
                    <a:pt x="15950" y="1371"/>
                  </a:lnTo>
                  <a:close/>
                  <a:moveTo>
                    <a:pt x="17297" y="1371"/>
                  </a:moveTo>
                  <a:lnTo>
                    <a:pt x="17297" y="2369"/>
                  </a:lnTo>
                  <a:lnTo>
                    <a:pt x="16740" y="2369"/>
                  </a:lnTo>
                  <a:lnTo>
                    <a:pt x="16740" y="1371"/>
                  </a:lnTo>
                  <a:close/>
                  <a:moveTo>
                    <a:pt x="34779" y="1371"/>
                  </a:moveTo>
                  <a:lnTo>
                    <a:pt x="34779" y="2346"/>
                  </a:lnTo>
                  <a:lnTo>
                    <a:pt x="34222" y="2369"/>
                  </a:lnTo>
                  <a:lnTo>
                    <a:pt x="34222" y="1371"/>
                  </a:lnTo>
                  <a:close/>
                  <a:moveTo>
                    <a:pt x="18086" y="1371"/>
                  </a:moveTo>
                  <a:lnTo>
                    <a:pt x="18086" y="2392"/>
                  </a:lnTo>
                  <a:lnTo>
                    <a:pt x="17552" y="2392"/>
                  </a:lnTo>
                  <a:lnTo>
                    <a:pt x="17552" y="1371"/>
                  </a:lnTo>
                  <a:close/>
                  <a:moveTo>
                    <a:pt x="18899" y="1371"/>
                  </a:moveTo>
                  <a:lnTo>
                    <a:pt x="18899" y="2392"/>
                  </a:lnTo>
                  <a:lnTo>
                    <a:pt x="18342" y="2392"/>
                  </a:lnTo>
                  <a:lnTo>
                    <a:pt x="18342" y="1371"/>
                  </a:lnTo>
                  <a:close/>
                  <a:moveTo>
                    <a:pt x="19688" y="1371"/>
                  </a:moveTo>
                  <a:lnTo>
                    <a:pt x="19688" y="2392"/>
                  </a:lnTo>
                  <a:lnTo>
                    <a:pt x="19131" y="2392"/>
                  </a:lnTo>
                  <a:lnTo>
                    <a:pt x="19131" y="1371"/>
                  </a:lnTo>
                  <a:close/>
                  <a:moveTo>
                    <a:pt x="33200" y="1371"/>
                  </a:moveTo>
                  <a:lnTo>
                    <a:pt x="33200" y="2392"/>
                  </a:lnTo>
                  <a:lnTo>
                    <a:pt x="32643" y="2392"/>
                  </a:lnTo>
                  <a:lnTo>
                    <a:pt x="32643" y="1371"/>
                  </a:lnTo>
                  <a:close/>
                  <a:moveTo>
                    <a:pt x="33990" y="1371"/>
                  </a:moveTo>
                  <a:lnTo>
                    <a:pt x="33990" y="2369"/>
                  </a:lnTo>
                  <a:lnTo>
                    <a:pt x="33432" y="2392"/>
                  </a:lnTo>
                  <a:lnTo>
                    <a:pt x="33432" y="1371"/>
                  </a:lnTo>
                  <a:close/>
                  <a:moveTo>
                    <a:pt x="20478" y="1371"/>
                  </a:moveTo>
                  <a:lnTo>
                    <a:pt x="20478" y="2415"/>
                  </a:lnTo>
                  <a:lnTo>
                    <a:pt x="19920" y="2392"/>
                  </a:lnTo>
                  <a:lnTo>
                    <a:pt x="19920" y="1371"/>
                  </a:lnTo>
                  <a:close/>
                  <a:moveTo>
                    <a:pt x="21267" y="1371"/>
                  </a:moveTo>
                  <a:lnTo>
                    <a:pt x="21267" y="2415"/>
                  </a:lnTo>
                  <a:lnTo>
                    <a:pt x="20733" y="2415"/>
                  </a:lnTo>
                  <a:lnTo>
                    <a:pt x="20733" y="1371"/>
                  </a:lnTo>
                  <a:close/>
                  <a:moveTo>
                    <a:pt x="22056" y="1371"/>
                  </a:moveTo>
                  <a:lnTo>
                    <a:pt x="22056" y="2415"/>
                  </a:lnTo>
                  <a:lnTo>
                    <a:pt x="21522" y="2415"/>
                  </a:lnTo>
                  <a:lnTo>
                    <a:pt x="21522" y="1371"/>
                  </a:lnTo>
                  <a:close/>
                  <a:moveTo>
                    <a:pt x="22869" y="1371"/>
                  </a:moveTo>
                  <a:lnTo>
                    <a:pt x="22869" y="2415"/>
                  </a:lnTo>
                  <a:lnTo>
                    <a:pt x="22312" y="2415"/>
                  </a:lnTo>
                  <a:lnTo>
                    <a:pt x="22312" y="1371"/>
                  </a:lnTo>
                  <a:close/>
                  <a:moveTo>
                    <a:pt x="23658" y="1371"/>
                  </a:moveTo>
                  <a:lnTo>
                    <a:pt x="23658" y="2415"/>
                  </a:lnTo>
                  <a:lnTo>
                    <a:pt x="23101" y="2415"/>
                  </a:lnTo>
                  <a:lnTo>
                    <a:pt x="23101" y="1371"/>
                  </a:lnTo>
                  <a:close/>
                  <a:moveTo>
                    <a:pt x="24448" y="1371"/>
                  </a:moveTo>
                  <a:lnTo>
                    <a:pt x="24448" y="2415"/>
                  </a:lnTo>
                  <a:lnTo>
                    <a:pt x="23890" y="2415"/>
                  </a:lnTo>
                  <a:lnTo>
                    <a:pt x="23890" y="1371"/>
                  </a:lnTo>
                  <a:close/>
                  <a:moveTo>
                    <a:pt x="31598" y="1371"/>
                  </a:moveTo>
                  <a:lnTo>
                    <a:pt x="31598" y="2415"/>
                  </a:lnTo>
                  <a:lnTo>
                    <a:pt x="31041" y="2415"/>
                  </a:lnTo>
                  <a:lnTo>
                    <a:pt x="31041" y="1371"/>
                  </a:lnTo>
                  <a:close/>
                  <a:moveTo>
                    <a:pt x="32388" y="1371"/>
                  </a:moveTo>
                  <a:lnTo>
                    <a:pt x="32388" y="2392"/>
                  </a:lnTo>
                  <a:lnTo>
                    <a:pt x="31854" y="2415"/>
                  </a:lnTo>
                  <a:lnTo>
                    <a:pt x="31854" y="1371"/>
                  </a:lnTo>
                  <a:close/>
                  <a:moveTo>
                    <a:pt x="25237" y="1371"/>
                  </a:moveTo>
                  <a:lnTo>
                    <a:pt x="25237" y="2439"/>
                  </a:lnTo>
                  <a:lnTo>
                    <a:pt x="24703" y="2415"/>
                  </a:lnTo>
                  <a:lnTo>
                    <a:pt x="24703" y="1371"/>
                  </a:lnTo>
                  <a:close/>
                  <a:moveTo>
                    <a:pt x="26050" y="1371"/>
                  </a:moveTo>
                  <a:lnTo>
                    <a:pt x="26050" y="2439"/>
                  </a:lnTo>
                  <a:lnTo>
                    <a:pt x="25492" y="2439"/>
                  </a:lnTo>
                  <a:lnTo>
                    <a:pt x="25492" y="1371"/>
                  </a:lnTo>
                  <a:close/>
                  <a:moveTo>
                    <a:pt x="26839" y="1371"/>
                  </a:moveTo>
                  <a:lnTo>
                    <a:pt x="26839" y="2439"/>
                  </a:lnTo>
                  <a:lnTo>
                    <a:pt x="26282" y="2439"/>
                  </a:lnTo>
                  <a:lnTo>
                    <a:pt x="26282" y="1371"/>
                  </a:lnTo>
                  <a:close/>
                  <a:moveTo>
                    <a:pt x="27628" y="1371"/>
                  </a:moveTo>
                  <a:lnTo>
                    <a:pt x="27628" y="2439"/>
                  </a:lnTo>
                  <a:lnTo>
                    <a:pt x="27071" y="2439"/>
                  </a:lnTo>
                  <a:lnTo>
                    <a:pt x="27071" y="1371"/>
                  </a:lnTo>
                  <a:close/>
                  <a:moveTo>
                    <a:pt x="28418" y="1371"/>
                  </a:moveTo>
                  <a:lnTo>
                    <a:pt x="28418" y="2439"/>
                  </a:lnTo>
                  <a:lnTo>
                    <a:pt x="27884" y="2439"/>
                  </a:lnTo>
                  <a:lnTo>
                    <a:pt x="27884" y="1371"/>
                  </a:lnTo>
                  <a:close/>
                  <a:moveTo>
                    <a:pt x="29207" y="1371"/>
                  </a:moveTo>
                  <a:lnTo>
                    <a:pt x="29207" y="2439"/>
                  </a:lnTo>
                  <a:lnTo>
                    <a:pt x="28673" y="2439"/>
                  </a:lnTo>
                  <a:lnTo>
                    <a:pt x="28673" y="1371"/>
                  </a:lnTo>
                  <a:close/>
                  <a:moveTo>
                    <a:pt x="30020" y="1371"/>
                  </a:moveTo>
                  <a:lnTo>
                    <a:pt x="30020" y="2439"/>
                  </a:lnTo>
                  <a:lnTo>
                    <a:pt x="29462" y="2439"/>
                  </a:lnTo>
                  <a:lnTo>
                    <a:pt x="29462" y="1371"/>
                  </a:lnTo>
                  <a:close/>
                  <a:moveTo>
                    <a:pt x="30809" y="1371"/>
                  </a:moveTo>
                  <a:lnTo>
                    <a:pt x="30809" y="2415"/>
                  </a:lnTo>
                  <a:lnTo>
                    <a:pt x="30252" y="2439"/>
                  </a:lnTo>
                  <a:lnTo>
                    <a:pt x="30252" y="1371"/>
                  </a:lnTo>
                  <a:close/>
                  <a:moveTo>
                    <a:pt x="38122" y="1"/>
                  </a:moveTo>
                  <a:lnTo>
                    <a:pt x="38099" y="94"/>
                  </a:lnTo>
                  <a:lnTo>
                    <a:pt x="38006" y="326"/>
                  </a:lnTo>
                  <a:lnTo>
                    <a:pt x="37867" y="651"/>
                  </a:lnTo>
                  <a:lnTo>
                    <a:pt x="37751" y="860"/>
                  </a:lnTo>
                  <a:lnTo>
                    <a:pt x="37635" y="1046"/>
                  </a:lnTo>
                  <a:lnTo>
                    <a:pt x="10053" y="1046"/>
                  </a:lnTo>
                  <a:lnTo>
                    <a:pt x="4087" y="976"/>
                  </a:lnTo>
                  <a:lnTo>
                    <a:pt x="0" y="953"/>
                  </a:lnTo>
                  <a:lnTo>
                    <a:pt x="24" y="1185"/>
                  </a:lnTo>
                  <a:lnTo>
                    <a:pt x="70" y="1394"/>
                  </a:lnTo>
                  <a:lnTo>
                    <a:pt x="140" y="1626"/>
                  </a:lnTo>
                  <a:lnTo>
                    <a:pt x="233" y="1858"/>
                  </a:lnTo>
                  <a:lnTo>
                    <a:pt x="442" y="2322"/>
                  </a:lnTo>
                  <a:lnTo>
                    <a:pt x="720" y="2764"/>
                  </a:lnTo>
                  <a:lnTo>
                    <a:pt x="1022" y="3205"/>
                  </a:lnTo>
                  <a:lnTo>
                    <a:pt x="1347" y="3646"/>
                  </a:lnTo>
                  <a:lnTo>
                    <a:pt x="1695" y="4064"/>
                  </a:lnTo>
                  <a:lnTo>
                    <a:pt x="2044" y="4458"/>
                  </a:lnTo>
                  <a:lnTo>
                    <a:pt x="2415" y="4830"/>
                  </a:lnTo>
                  <a:lnTo>
                    <a:pt x="2740" y="5178"/>
                  </a:lnTo>
                  <a:lnTo>
                    <a:pt x="3344" y="5712"/>
                  </a:lnTo>
                  <a:lnTo>
                    <a:pt x="3762" y="6084"/>
                  </a:lnTo>
                  <a:lnTo>
                    <a:pt x="3924" y="6223"/>
                  </a:lnTo>
                  <a:lnTo>
                    <a:pt x="47595" y="6223"/>
                  </a:lnTo>
                  <a:lnTo>
                    <a:pt x="47339" y="5805"/>
                  </a:lnTo>
                  <a:lnTo>
                    <a:pt x="47153" y="5433"/>
                  </a:lnTo>
                  <a:lnTo>
                    <a:pt x="47014" y="5062"/>
                  </a:lnTo>
                  <a:lnTo>
                    <a:pt x="46944" y="4714"/>
                  </a:lnTo>
                  <a:lnTo>
                    <a:pt x="46921" y="4389"/>
                  </a:lnTo>
                  <a:lnTo>
                    <a:pt x="46968" y="4087"/>
                  </a:lnTo>
                  <a:lnTo>
                    <a:pt x="47037" y="3785"/>
                  </a:lnTo>
                  <a:lnTo>
                    <a:pt x="47130" y="3530"/>
                  </a:lnTo>
                  <a:lnTo>
                    <a:pt x="47269" y="3298"/>
                  </a:lnTo>
                  <a:lnTo>
                    <a:pt x="47432" y="3089"/>
                  </a:lnTo>
                  <a:lnTo>
                    <a:pt x="47618" y="2880"/>
                  </a:lnTo>
                  <a:lnTo>
                    <a:pt x="47827" y="2717"/>
                  </a:lnTo>
                  <a:lnTo>
                    <a:pt x="48012" y="2578"/>
                  </a:lnTo>
                  <a:lnTo>
                    <a:pt x="48221" y="2439"/>
                  </a:lnTo>
                  <a:lnTo>
                    <a:pt x="48430" y="2346"/>
                  </a:lnTo>
                  <a:lnTo>
                    <a:pt x="48639" y="2276"/>
                  </a:lnTo>
                  <a:lnTo>
                    <a:pt x="48802" y="2183"/>
                  </a:lnTo>
                  <a:lnTo>
                    <a:pt x="48964" y="2090"/>
                  </a:lnTo>
                  <a:lnTo>
                    <a:pt x="49104" y="1951"/>
                  </a:lnTo>
                  <a:lnTo>
                    <a:pt x="49196" y="1788"/>
                  </a:lnTo>
                  <a:lnTo>
                    <a:pt x="49289" y="1626"/>
                  </a:lnTo>
                  <a:lnTo>
                    <a:pt x="49359" y="1440"/>
                  </a:lnTo>
                  <a:lnTo>
                    <a:pt x="49429" y="1231"/>
                  </a:lnTo>
                  <a:lnTo>
                    <a:pt x="49475" y="1046"/>
                  </a:lnTo>
                  <a:lnTo>
                    <a:pt x="49522" y="674"/>
                  </a:lnTo>
                  <a:lnTo>
                    <a:pt x="49545" y="372"/>
                  </a:lnTo>
                  <a:lnTo>
                    <a:pt x="49522" y="70"/>
                  </a:lnTo>
                  <a:lnTo>
                    <a:pt x="381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37"/>
            <p:cNvSpPr/>
            <p:nvPr/>
          </p:nvSpPr>
          <p:spPr>
            <a:xfrm>
              <a:off x="4035352" y="4397744"/>
              <a:ext cx="3064936" cy="69905"/>
            </a:xfrm>
            <a:custGeom>
              <a:avLst/>
              <a:gdLst/>
              <a:ahLst/>
              <a:cxnLst/>
              <a:rect l="l" t="t" r="r" b="b"/>
              <a:pathLst>
                <a:path w="44809" h="1022" extrusionOk="0">
                  <a:moveTo>
                    <a:pt x="0" y="0"/>
                  </a:moveTo>
                  <a:lnTo>
                    <a:pt x="442" y="418"/>
                  </a:lnTo>
                  <a:lnTo>
                    <a:pt x="813" y="743"/>
                  </a:lnTo>
                  <a:lnTo>
                    <a:pt x="1138" y="1022"/>
                  </a:lnTo>
                  <a:lnTo>
                    <a:pt x="44809" y="1022"/>
                  </a:lnTo>
                  <a:lnTo>
                    <a:pt x="44623" y="743"/>
                  </a:lnTo>
                  <a:lnTo>
                    <a:pt x="44483" y="488"/>
                  </a:lnTo>
                  <a:lnTo>
                    <a:pt x="44367" y="256"/>
                  </a:lnTo>
                  <a:lnTo>
                    <a:pt x="44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ítulo 2">
            <a:extLst>
              <a:ext uri="{FF2B5EF4-FFF2-40B4-BE49-F238E27FC236}">
                <a16:creationId xmlns:a16="http://schemas.microsoft.com/office/drawing/2014/main" id="{59B511D6-E8E2-35E0-67C2-5E9F52E0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C940B5D4-5CB8-00CE-0C73-4B4ACE46456A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38E088DB-DAC7-56F0-0F4E-491984307817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ubtítulo 8">
            <a:extLst>
              <a:ext uri="{FF2B5EF4-FFF2-40B4-BE49-F238E27FC236}">
                <a16:creationId xmlns:a16="http://schemas.microsoft.com/office/drawing/2014/main" id="{EDB74BF2-DF55-CAD5-B096-14999E417EF8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11" name="Subtítulo 10">
            <a:extLst>
              <a:ext uri="{FF2B5EF4-FFF2-40B4-BE49-F238E27FC236}">
                <a16:creationId xmlns:a16="http://schemas.microsoft.com/office/drawing/2014/main" id="{C24F190F-3A61-F621-EC9A-DB32978142C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3" name="Subtítulo 12">
            <a:extLst>
              <a:ext uri="{FF2B5EF4-FFF2-40B4-BE49-F238E27FC236}">
                <a16:creationId xmlns:a16="http://schemas.microsoft.com/office/drawing/2014/main" id="{69554614-E84D-A602-1576-73D56FD85DBA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5" name="Subtítulo 14">
            <a:extLst>
              <a:ext uri="{FF2B5EF4-FFF2-40B4-BE49-F238E27FC236}">
                <a16:creationId xmlns:a16="http://schemas.microsoft.com/office/drawing/2014/main" id="{7761CCA6-4743-8256-B2C6-83C78E5E72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EFE2B0-5AB7-8368-AE7B-E617285CE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85" y="176226"/>
            <a:ext cx="7339630" cy="455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7">
          <a:extLst>
            <a:ext uri="{FF2B5EF4-FFF2-40B4-BE49-F238E27FC236}">
              <a16:creationId xmlns:a16="http://schemas.microsoft.com/office/drawing/2014/main" id="{E2840E3F-6771-C956-5736-B9C2AB8F3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8" name="Google Shape;3668;p35">
            <a:extLst>
              <a:ext uri="{FF2B5EF4-FFF2-40B4-BE49-F238E27FC236}">
                <a16:creationId xmlns:a16="http://schemas.microsoft.com/office/drawing/2014/main" id="{464F27BD-52BD-3F7E-1D35-642825AA5119}"/>
              </a:ext>
            </a:extLst>
          </p:cNvPr>
          <p:cNvSpPr/>
          <p:nvPr/>
        </p:nvSpPr>
        <p:spPr>
          <a:xfrm>
            <a:off x="125" y="3642109"/>
            <a:ext cx="3047988" cy="57403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9" name="Google Shape;3669;p35">
            <a:extLst>
              <a:ext uri="{FF2B5EF4-FFF2-40B4-BE49-F238E27FC236}">
                <a16:creationId xmlns:a16="http://schemas.microsoft.com/office/drawing/2014/main" id="{152DE5A9-7F94-60C9-DEA5-0793B62E36D2}"/>
              </a:ext>
            </a:extLst>
          </p:cNvPr>
          <p:cNvGrpSpPr/>
          <p:nvPr/>
        </p:nvGrpSpPr>
        <p:grpSpPr>
          <a:xfrm>
            <a:off x="-2738288" y="1014668"/>
            <a:ext cx="5649385" cy="3203669"/>
            <a:chOff x="-6817388" y="994243"/>
            <a:chExt cx="5649385" cy="3203669"/>
          </a:xfrm>
        </p:grpSpPr>
        <p:sp>
          <p:nvSpPr>
            <p:cNvPr id="3670" name="Google Shape;3670;p35">
              <a:extLst>
                <a:ext uri="{FF2B5EF4-FFF2-40B4-BE49-F238E27FC236}">
                  <a16:creationId xmlns:a16="http://schemas.microsoft.com/office/drawing/2014/main" id="{F7C849FC-D08A-0DB6-83CA-8B470F154141}"/>
                </a:ext>
              </a:extLst>
            </p:cNvPr>
            <p:cNvSpPr/>
            <p:nvPr/>
          </p:nvSpPr>
          <p:spPr>
            <a:xfrm flipH="1">
              <a:off x="-4150610" y="994243"/>
              <a:ext cx="2512066" cy="1207370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35">
              <a:extLst>
                <a:ext uri="{FF2B5EF4-FFF2-40B4-BE49-F238E27FC236}">
                  <a16:creationId xmlns:a16="http://schemas.microsoft.com/office/drawing/2014/main" id="{057A0438-2798-DA20-C4CC-1883D54F196C}"/>
                </a:ext>
              </a:extLst>
            </p:cNvPr>
            <p:cNvSpPr/>
            <p:nvPr/>
          </p:nvSpPr>
          <p:spPr>
            <a:xfrm flipH="1">
              <a:off x="-1836984" y="2120650"/>
              <a:ext cx="154840" cy="218850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35">
              <a:extLst>
                <a:ext uri="{FF2B5EF4-FFF2-40B4-BE49-F238E27FC236}">
                  <a16:creationId xmlns:a16="http://schemas.microsoft.com/office/drawing/2014/main" id="{2BF00375-F91F-E785-C05E-C1B5C2F229AD}"/>
                </a:ext>
              </a:extLst>
            </p:cNvPr>
            <p:cNvSpPr/>
            <p:nvPr/>
          </p:nvSpPr>
          <p:spPr>
            <a:xfrm flipH="1">
              <a:off x="-1830321" y="1895427"/>
              <a:ext cx="144701" cy="235507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35">
              <a:extLst>
                <a:ext uri="{FF2B5EF4-FFF2-40B4-BE49-F238E27FC236}">
                  <a16:creationId xmlns:a16="http://schemas.microsoft.com/office/drawing/2014/main" id="{1A8461A4-7A16-9CEC-F16F-5ABACCF2FFEE}"/>
                </a:ext>
              </a:extLst>
            </p:cNvPr>
            <p:cNvSpPr/>
            <p:nvPr/>
          </p:nvSpPr>
          <p:spPr>
            <a:xfrm flipH="1">
              <a:off x="-1830321" y="1905565"/>
              <a:ext cx="141370" cy="211898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35">
              <a:extLst>
                <a:ext uri="{FF2B5EF4-FFF2-40B4-BE49-F238E27FC236}">
                  <a16:creationId xmlns:a16="http://schemas.microsoft.com/office/drawing/2014/main" id="{34D28604-576A-C92D-5749-F284B5909691}"/>
                </a:ext>
              </a:extLst>
            </p:cNvPr>
            <p:cNvSpPr/>
            <p:nvPr/>
          </p:nvSpPr>
          <p:spPr>
            <a:xfrm flipH="1">
              <a:off x="-1759636" y="1905565"/>
              <a:ext cx="53883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35">
              <a:extLst>
                <a:ext uri="{FF2B5EF4-FFF2-40B4-BE49-F238E27FC236}">
                  <a16:creationId xmlns:a16="http://schemas.microsoft.com/office/drawing/2014/main" id="{91467E13-52A9-57F4-AB7A-66DC52D6606B}"/>
                </a:ext>
              </a:extLst>
            </p:cNvPr>
            <p:cNvSpPr/>
            <p:nvPr/>
          </p:nvSpPr>
          <p:spPr>
            <a:xfrm flipH="1">
              <a:off x="-4261572" y="1999710"/>
              <a:ext cx="349803" cy="252308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35">
              <a:extLst>
                <a:ext uri="{FF2B5EF4-FFF2-40B4-BE49-F238E27FC236}">
                  <a16:creationId xmlns:a16="http://schemas.microsoft.com/office/drawing/2014/main" id="{38915FCC-0A4C-0B1E-329A-3B16FA486930}"/>
                </a:ext>
              </a:extLst>
            </p:cNvPr>
            <p:cNvSpPr/>
            <p:nvPr/>
          </p:nvSpPr>
          <p:spPr>
            <a:xfrm flipH="1">
              <a:off x="-4419743" y="2201470"/>
              <a:ext cx="656008" cy="578483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35">
              <a:extLst>
                <a:ext uri="{FF2B5EF4-FFF2-40B4-BE49-F238E27FC236}">
                  <a16:creationId xmlns:a16="http://schemas.microsoft.com/office/drawing/2014/main" id="{25F1D098-A6DC-44BF-C939-FA12DE4F9E91}"/>
                </a:ext>
              </a:extLst>
            </p:cNvPr>
            <p:cNvSpPr/>
            <p:nvPr/>
          </p:nvSpPr>
          <p:spPr>
            <a:xfrm flipH="1">
              <a:off x="-4739127" y="2761985"/>
              <a:ext cx="1449475" cy="450736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35">
              <a:extLst>
                <a:ext uri="{FF2B5EF4-FFF2-40B4-BE49-F238E27FC236}">
                  <a16:creationId xmlns:a16="http://schemas.microsoft.com/office/drawing/2014/main" id="{A4748EA0-F34D-6702-59BB-8AEF45999B67}"/>
                </a:ext>
              </a:extLst>
            </p:cNvPr>
            <p:cNvSpPr/>
            <p:nvPr/>
          </p:nvSpPr>
          <p:spPr>
            <a:xfrm flipH="1">
              <a:off x="-4419748" y="220147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35">
              <a:extLst>
                <a:ext uri="{FF2B5EF4-FFF2-40B4-BE49-F238E27FC236}">
                  <a16:creationId xmlns:a16="http://schemas.microsoft.com/office/drawing/2014/main" id="{0CCDEFC5-3CAA-C277-C603-354DEC3B5D8D}"/>
                </a:ext>
              </a:extLst>
            </p:cNvPr>
            <p:cNvSpPr/>
            <p:nvPr/>
          </p:nvSpPr>
          <p:spPr>
            <a:xfrm flipH="1">
              <a:off x="-4315455" y="2386428"/>
              <a:ext cx="447430" cy="265778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35">
              <a:extLst>
                <a:ext uri="{FF2B5EF4-FFF2-40B4-BE49-F238E27FC236}">
                  <a16:creationId xmlns:a16="http://schemas.microsoft.com/office/drawing/2014/main" id="{CE9AD35A-9006-8327-AA47-7DAB54561460}"/>
                </a:ext>
              </a:extLst>
            </p:cNvPr>
            <p:cNvSpPr/>
            <p:nvPr/>
          </p:nvSpPr>
          <p:spPr>
            <a:xfrm flipH="1">
              <a:off x="-4315456" y="2386428"/>
              <a:ext cx="225525" cy="265778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35">
              <a:extLst>
                <a:ext uri="{FF2B5EF4-FFF2-40B4-BE49-F238E27FC236}">
                  <a16:creationId xmlns:a16="http://schemas.microsoft.com/office/drawing/2014/main" id="{52F5AC81-18F4-E3AB-EF0F-F04C94DD4A0B}"/>
                </a:ext>
              </a:extLst>
            </p:cNvPr>
            <p:cNvSpPr/>
            <p:nvPr/>
          </p:nvSpPr>
          <p:spPr>
            <a:xfrm flipH="1">
              <a:off x="-4739130" y="2761985"/>
              <a:ext cx="837500" cy="450736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35">
              <a:extLst>
                <a:ext uri="{FF2B5EF4-FFF2-40B4-BE49-F238E27FC236}">
                  <a16:creationId xmlns:a16="http://schemas.microsoft.com/office/drawing/2014/main" id="{B4A85851-C6C4-6A8A-603F-61038A8855D8}"/>
                </a:ext>
              </a:extLst>
            </p:cNvPr>
            <p:cNvSpPr/>
            <p:nvPr/>
          </p:nvSpPr>
          <p:spPr>
            <a:xfrm flipH="1">
              <a:off x="-6817388" y="3188969"/>
              <a:ext cx="1368796" cy="1008942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35">
              <a:extLst>
                <a:ext uri="{FF2B5EF4-FFF2-40B4-BE49-F238E27FC236}">
                  <a16:creationId xmlns:a16="http://schemas.microsoft.com/office/drawing/2014/main" id="{7EFC882F-284C-49BE-EC9A-9B204F6ABC25}"/>
                </a:ext>
              </a:extLst>
            </p:cNvPr>
            <p:cNvSpPr/>
            <p:nvPr/>
          </p:nvSpPr>
          <p:spPr>
            <a:xfrm flipH="1">
              <a:off x="-6605479" y="3656507"/>
              <a:ext cx="948452" cy="54140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35">
              <a:extLst>
                <a:ext uri="{FF2B5EF4-FFF2-40B4-BE49-F238E27FC236}">
                  <a16:creationId xmlns:a16="http://schemas.microsoft.com/office/drawing/2014/main" id="{18B6781E-EBFB-161D-B182-DA1BB683BB48}"/>
                </a:ext>
              </a:extLst>
            </p:cNvPr>
            <p:cNvSpPr/>
            <p:nvPr/>
          </p:nvSpPr>
          <p:spPr>
            <a:xfrm flipH="1">
              <a:off x="-6605479" y="3656507"/>
              <a:ext cx="948452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35">
              <a:extLst>
                <a:ext uri="{FF2B5EF4-FFF2-40B4-BE49-F238E27FC236}">
                  <a16:creationId xmlns:a16="http://schemas.microsoft.com/office/drawing/2014/main" id="{8610A556-434D-EDA4-1D1C-0DCB9444B34A}"/>
                </a:ext>
              </a:extLst>
            </p:cNvPr>
            <p:cNvSpPr/>
            <p:nvPr/>
          </p:nvSpPr>
          <p:spPr>
            <a:xfrm flipH="1">
              <a:off x="-6131389" y="3188969"/>
              <a:ext cx="2549146" cy="336459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35">
              <a:extLst>
                <a:ext uri="{FF2B5EF4-FFF2-40B4-BE49-F238E27FC236}">
                  <a16:creationId xmlns:a16="http://schemas.microsoft.com/office/drawing/2014/main" id="{A1F88D18-0C92-25AE-54D6-712949815725}"/>
                </a:ext>
              </a:extLst>
            </p:cNvPr>
            <p:cNvSpPr/>
            <p:nvPr/>
          </p:nvSpPr>
          <p:spPr>
            <a:xfrm flipH="1">
              <a:off x="-4089964" y="3525277"/>
              <a:ext cx="1879878" cy="672628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35">
              <a:extLst>
                <a:ext uri="{FF2B5EF4-FFF2-40B4-BE49-F238E27FC236}">
                  <a16:creationId xmlns:a16="http://schemas.microsoft.com/office/drawing/2014/main" id="{48D39620-E698-2140-9A64-6A8A67A19D0D}"/>
                </a:ext>
              </a:extLst>
            </p:cNvPr>
            <p:cNvSpPr/>
            <p:nvPr/>
          </p:nvSpPr>
          <p:spPr>
            <a:xfrm flipH="1">
              <a:off x="-6225548" y="3881730"/>
              <a:ext cx="568521" cy="31618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35">
              <a:extLst>
                <a:ext uri="{FF2B5EF4-FFF2-40B4-BE49-F238E27FC236}">
                  <a16:creationId xmlns:a16="http://schemas.microsoft.com/office/drawing/2014/main" id="{46DC07BC-BBA5-2F0F-3662-D2578322D7EA}"/>
                </a:ext>
              </a:extLst>
            </p:cNvPr>
            <p:cNvSpPr/>
            <p:nvPr/>
          </p:nvSpPr>
          <p:spPr>
            <a:xfrm flipH="1">
              <a:off x="-5448731" y="3188969"/>
              <a:ext cx="1372127" cy="1008942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35">
              <a:extLst>
                <a:ext uri="{FF2B5EF4-FFF2-40B4-BE49-F238E27FC236}">
                  <a16:creationId xmlns:a16="http://schemas.microsoft.com/office/drawing/2014/main" id="{2B5C7F05-4100-2EB3-FE90-02FCFFCFFB57}"/>
                </a:ext>
              </a:extLst>
            </p:cNvPr>
            <p:cNvSpPr/>
            <p:nvPr/>
          </p:nvSpPr>
          <p:spPr>
            <a:xfrm flipH="1">
              <a:off x="-5236822" y="3656507"/>
              <a:ext cx="948452" cy="54140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35">
              <a:extLst>
                <a:ext uri="{FF2B5EF4-FFF2-40B4-BE49-F238E27FC236}">
                  <a16:creationId xmlns:a16="http://schemas.microsoft.com/office/drawing/2014/main" id="{3EC79D74-838A-35AB-F924-8108B18ECC10}"/>
                </a:ext>
              </a:extLst>
            </p:cNvPr>
            <p:cNvSpPr/>
            <p:nvPr/>
          </p:nvSpPr>
          <p:spPr>
            <a:xfrm flipH="1">
              <a:off x="-5236822" y="3656507"/>
              <a:ext cx="948452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35">
              <a:extLst>
                <a:ext uri="{FF2B5EF4-FFF2-40B4-BE49-F238E27FC236}">
                  <a16:creationId xmlns:a16="http://schemas.microsoft.com/office/drawing/2014/main" id="{9629842A-3776-C93B-5E4E-22434322545D}"/>
                </a:ext>
              </a:extLst>
            </p:cNvPr>
            <p:cNvSpPr/>
            <p:nvPr/>
          </p:nvSpPr>
          <p:spPr>
            <a:xfrm flipH="1">
              <a:off x="-4762732" y="3188969"/>
              <a:ext cx="2549146" cy="336459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35">
              <a:extLst>
                <a:ext uri="{FF2B5EF4-FFF2-40B4-BE49-F238E27FC236}">
                  <a16:creationId xmlns:a16="http://schemas.microsoft.com/office/drawing/2014/main" id="{27C68199-180D-90FB-AA80-64088E2F8C73}"/>
                </a:ext>
              </a:extLst>
            </p:cNvPr>
            <p:cNvSpPr/>
            <p:nvPr/>
          </p:nvSpPr>
          <p:spPr>
            <a:xfrm flipH="1">
              <a:off x="-4856891" y="3881730"/>
              <a:ext cx="568521" cy="31618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35">
              <a:extLst>
                <a:ext uri="{FF2B5EF4-FFF2-40B4-BE49-F238E27FC236}">
                  <a16:creationId xmlns:a16="http://schemas.microsoft.com/office/drawing/2014/main" id="{C09AE9E2-84AF-4012-3735-46E8DB7925B8}"/>
                </a:ext>
              </a:extLst>
            </p:cNvPr>
            <p:cNvSpPr/>
            <p:nvPr/>
          </p:nvSpPr>
          <p:spPr>
            <a:xfrm flipH="1">
              <a:off x="-4089964" y="3525277"/>
              <a:ext cx="1879878" cy="672628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35">
              <a:extLst>
                <a:ext uri="{FF2B5EF4-FFF2-40B4-BE49-F238E27FC236}">
                  <a16:creationId xmlns:a16="http://schemas.microsoft.com/office/drawing/2014/main" id="{9797ADB3-8CB6-6E2F-E9AE-A71615C4B261}"/>
                </a:ext>
              </a:extLst>
            </p:cNvPr>
            <p:cNvSpPr/>
            <p:nvPr/>
          </p:nvSpPr>
          <p:spPr>
            <a:xfrm flipH="1">
              <a:off x="-2319285" y="2293106"/>
              <a:ext cx="1003288" cy="340677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95" name="Google Shape;3695;p35">
              <a:extLst>
                <a:ext uri="{FF2B5EF4-FFF2-40B4-BE49-F238E27FC236}">
                  <a16:creationId xmlns:a16="http://schemas.microsoft.com/office/drawing/2014/main" id="{3DA5A35C-A02D-D4B8-6810-BBF790D16A5C}"/>
                </a:ext>
              </a:extLst>
            </p:cNvPr>
            <p:cNvGrpSpPr/>
            <p:nvPr/>
          </p:nvGrpSpPr>
          <p:grpSpPr>
            <a:xfrm>
              <a:off x="-2429726" y="2593511"/>
              <a:ext cx="1261723" cy="594145"/>
              <a:chOff x="811985" y="3296192"/>
              <a:chExt cx="1330582" cy="626605"/>
            </a:xfrm>
          </p:grpSpPr>
          <p:sp>
            <p:nvSpPr>
              <p:cNvPr id="3696" name="Google Shape;3696;p35">
                <a:extLst>
                  <a:ext uri="{FF2B5EF4-FFF2-40B4-BE49-F238E27FC236}">
                    <a16:creationId xmlns:a16="http://schemas.microsoft.com/office/drawing/2014/main" id="{BED5E743-AD3B-3B93-F6C2-788E8750721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35">
                <a:extLst>
                  <a:ext uri="{FF2B5EF4-FFF2-40B4-BE49-F238E27FC236}">
                    <a16:creationId xmlns:a16="http://schemas.microsoft.com/office/drawing/2014/main" id="{D7FE9399-7B0C-1F1F-F7FB-032EB551BA0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3698;p35">
                <a:extLst>
                  <a:ext uri="{FF2B5EF4-FFF2-40B4-BE49-F238E27FC236}">
                    <a16:creationId xmlns:a16="http://schemas.microsoft.com/office/drawing/2014/main" id="{FEDC835A-E3D3-9554-E893-DB0BDE910B71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9" name="Google Shape;3699;p35">
                <a:extLst>
                  <a:ext uri="{FF2B5EF4-FFF2-40B4-BE49-F238E27FC236}">
                    <a16:creationId xmlns:a16="http://schemas.microsoft.com/office/drawing/2014/main" id="{39A3833A-2F18-C102-D08F-567D7081A550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p35">
                <a:extLst>
                  <a:ext uri="{FF2B5EF4-FFF2-40B4-BE49-F238E27FC236}">
                    <a16:creationId xmlns:a16="http://schemas.microsoft.com/office/drawing/2014/main" id="{FF830386-5629-3326-A935-0C04E26FA44E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3701;p35">
                <a:extLst>
                  <a:ext uri="{FF2B5EF4-FFF2-40B4-BE49-F238E27FC236}">
                    <a16:creationId xmlns:a16="http://schemas.microsoft.com/office/drawing/2014/main" id="{C421AB4C-EBF6-5A08-0F79-3192632DE948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2" name="Google Shape;3702;p35">
                <a:extLst>
                  <a:ext uri="{FF2B5EF4-FFF2-40B4-BE49-F238E27FC236}">
                    <a16:creationId xmlns:a16="http://schemas.microsoft.com/office/drawing/2014/main" id="{725A6D17-EC3E-4AFF-AF74-681CD8FA08EB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3" name="Google Shape;3703;p35">
                <a:extLst>
                  <a:ext uri="{FF2B5EF4-FFF2-40B4-BE49-F238E27FC236}">
                    <a16:creationId xmlns:a16="http://schemas.microsoft.com/office/drawing/2014/main" id="{BA1B0ACA-AD16-692F-C879-2885FD90415F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4" name="Google Shape;3704;p35">
                <a:extLst>
                  <a:ext uri="{FF2B5EF4-FFF2-40B4-BE49-F238E27FC236}">
                    <a16:creationId xmlns:a16="http://schemas.microsoft.com/office/drawing/2014/main" id="{C6C3F04A-EC50-C4D0-F806-89258AA39356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5" name="Google Shape;3705;p35">
                <a:extLst>
                  <a:ext uri="{FF2B5EF4-FFF2-40B4-BE49-F238E27FC236}">
                    <a16:creationId xmlns:a16="http://schemas.microsoft.com/office/drawing/2014/main" id="{54640A6E-1622-CC62-9AEE-1F30527C08D8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3706;p35">
                <a:extLst>
                  <a:ext uri="{FF2B5EF4-FFF2-40B4-BE49-F238E27FC236}">
                    <a16:creationId xmlns:a16="http://schemas.microsoft.com/office/drawing/2014/main" id="{D710CC7C-BAD7-7A3A-E055-D9F593D32B3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07" name="Google Shape;3707;p35">
            <a:extLst>
              <a:ext uri="{FF2B5EF4-FFF2-40B4-BE49-F238E27FC236}">
                <a16:creationId xmlns:a16="http://schemas.microsoft.com/office/drawing/2014/main" id="{5EB78005-9272-CCE0-7E83-FECF2E24E4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3774" y="1849713"/>
            <a:ext cx="5210225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b="1" dirty="0">
                <a:solidFill>
                  <a:schemeClr val="hlink"/>
                </a:solidFill>
                <a:uFill>
                  <a:noFill/>
                </a:uFill>
                <a:latin typeface="Plus Jakarta Sans"/>
                <a:ea typeface="Plus Jakarta Sans"/>
                <a:cs typeface="Plus Jakarta Sans"/>
                <a:sym typeface="Plus Jakarta Sans"/>
              </a:rPr>
              <a:t>Gran peso del sector primario en España</a:t>
            </a:r>
            <a:endParaRPr lang="es-ES" sz="4000" b="1" dirty="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3708" name="Google Shape;3708;p35">
            <a:extLst>
              <a:ext uri="{FF2B5EF4-FFF2-40B4-BE49-F238E27FC236}">
                <a16:creationId xmlns:a16="http://schemas.microsoft.com/office/drawing/2014/main" id="{27A5E853-D807-E0E9-67D4-DEB3CB4FD49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618386" y="952225"/>
            <a:ext cx="11253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3710" name="Google Shape;3710;p35">
            <a:extLst>
              <a:ext uri="{FF2B5EF4-FFF2-40B4-BE49-F238E27FC236}">
                <a16:creationId xmlns:a16="http://schemas.microsoft.com/office/drawing/2014/main" id="{AB589EA0-DE2E-1466-3898-CE4335FD9446}"/>
              </a:ext>
            </a:extLst>
          </p:cNvPr>
          <p:cNvGrpSpPr/>
          <p:nvPr/>
        </p:nvGrpSpPr>
        <p:grpSpPr>
          <a:xfrm>
            <a:off x="776128" y="2602993"/>
            <a:ext cx="3696914" cy="2255588"/>
            <a:chOff x="1170428" y="5511318"/>
            <a:chExt cx="3696914" cy="2255588"/>
          </a:xfrm>
        </p:grpSpPr>
        <p:sp>
          <p:nvSpPr>
            <p:cNvPr id="3711" name="Google Shape;3711;p35">
              <a:extLst>
                <a:ext uri="{FF2B5EF4-FFF2-40B4-BE49-F238E27FC236}">
                  <a16:creationId xmlns:a16="http://schemas.microsoft.com/office/drawing/2014/main" id="{31A9B428-CA50-14DB-F7BD-A52B32FE4B3E}"/>
                </a:ext>
              </a:extLst>
            </p:cNvPr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35">
              <a:extLst>
                <a:ext uri="{FF2B5EF4-FFF2-40B4-BE49-F238E27FC236}">
                  <a16:creationId xmlns:a16="http://schemas.microsoft.com/office/drawing/2014/main" id="{796EB5B2-D07B-0019-2650-7FA9EF373459}"/>
                </a:ext>
              </a:extLst>
            </p:cNvPr>
            <p:cNvSpPr/>
            <p:nvPr/>
          </p:nvSpPr>
          <p:spPr>
            <a:xfrm>
              <a:off x="1215517" y="7094120"/>
              <a:ext cx="2008557" cy="42192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35">
              <a:extLst>
                <a:ext uri="{FF2B5EF4-FFF2-40B4-BE49-F238E27FC236}">
                  <a16:creationId xmlns:a16="http://schemas.microsoft.com/office/drawing/2014/main" id="{E9AEB241-C826-2675-EE9B-79F25A3CD86B}"/>
                </a:ext>
              </a:extLst>
            </p:cNvPr>
            <p:cNvSpPr/>
            <p:nvPr/>
          </p:nvSpPr>
          <p:spPr>
            <a:xfrm>
              <a:off x="2888038" y="6878266"/>
              <a:ext cx="392446" cy="32766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35">
              <a:extLst>
                <a:ext uri="{FF2B5EF4-FFF2-40B4-BE49-F238E27FC236}">
                  <a16:creationId xmlns:a16="http://schemas.microsoft.com/office/drawing/2014/main" id="{96FD3030-8429-AAB5-51C0-25953BA0AF9C}"/>
                </a:ext>
              </a:extLst>
            </p:cNvPr>
            <p:cNvSpPr/>
            <p:nvPr/>
          </p:nvSpPr>
          <p:spPr>
            <a:xfrm>
              <a:off x="2671081" y="7104043"/>
              <a:ext cx="529150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35">
              <a:extLst>
                <a:ext uri="{FF2B5EF4-FFF2-40B4-BE49-F238E27FC236}">
                  <a16:creationId xmlns:a16="http://schemas.microsoft.com/office/drawing/2014/main" id="{01B34C34-6410-942C-207A-AB32706745CC}"/>
                </a:ext>
              </a:extLst>
            </p:cNvPr>
            <p:cNvSpPr/>
            <p:nvPr/>
          </p:nvSpPr>
          <p:spPr>
            <a:xfrm>
              <a:off x="3128803" y="6910904"/>
              <a:ext cx="113024" cy="422112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35">
              <a:extLst>
                <a:ext uri="{FF2B5EF4-FFF2-40B4-BE49-F238E27FC236}">
                  <a16:creationId xmlns:a16="http://schemas.microsoft.com/office/drawing/2014/main" id="{42E11779-13D7-7661-EE77-82927009A241}"/>
                </a:ext>
              </a:extLst>
            </p:cNvPr>
            <p:cNvSpPr/>
            <p:nvPr/>
          </p:nvSpPr>
          <p:spPr>
            <a:xfrm>
              <a:off x="3128800" y="5633182"/>
              <a:ext cx="130792" cy="1245219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35">
              <a:extLst>
                <a:ext uri="{FF2B5EF4-FFF2-40B4-BE49-F238E27FC236}">
                  <a16:creationId xmlns:a16="http://schemas.microsoft.com/office/drawing/2014/main" id="{935A39F7-5F75-D103-24FE-85237D84A0B3}"/>
                </a:ext>
              </a:extLst>
            </p:cNvPr>
            <p:cNvSpPr/>
            <p:nvPr/>
          </p:nvSpPr>
          <p:spPr>
            <a:xfrm>
              <a:off x="3241698" y="5511318"/>
              <a:ext cx="110080" cy="1429525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35">
              <a:extLst>
                <a:ext uri="{FF2B5EF4-FFF2-40B4-BE49-F238E27FC236}">
                  <a16:creationId xmlns:a16="http://schemas.microsoft.com/office/drawing/2014/main" id="{79F91225-4084-7CC1-2C2D-09FC79E85705}"/>
                </a:ext>
              </a:extLst>
            </p:cNvPr>
            <p:cNvSpPr/>
            <p:nvPr/>
          </p:nvSpPr>
          <p:spPr>
            <a:xfrm>
              <a:off x="3223906" y="6940726"/>
              <a:ext cx="127871" cy="597331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35">
              <a:extLst>
                <a:ext uri="{FF2B5EF4-FFF2-40B4-BE49-F238E27FC236}">
                  <a16:creationId xmlns:a16="http://schemas.microsoft.com/office/drawing/2014/main" id="{04370CB5-DB66-38B8-8438-DDD35B3E5850}"/>
                </a:ext>
              </a:extLst>
            </p:cNvPr>
            <p:cNvSpPr/>
            <p:nvPr/>
          </p:nvSpPr>
          <p:spPr>
            <a:xfrm>
              <a:off x="3339797" y="6625739"/>
              <a:ext cx="124927" cy="956857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35">
              <a:extLst>
                <a:ext uri="{FF2B5EF4-FFF2-40B4-BE49-F238E27FC236}">
                  <a16:creationId xmlns:a16="http://schemas.microsoft.com/office/drawing/2014/main" id="{9985FC9E-342D-FFD3-C8A5-149E8101136B}"/>
                </a:ext>
              </a:extLst>
            </p:cNvPr>
            <p:cNvSpPr/>
            <p:nvPr/>
          </p:nvSpPr>
          <p:spPr>
            <a:xfrm>
              <a:off x="3464596" y="7439892"/>
              <a:ext cx="1328506" cy="139766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35">
              <a:extLst>
                <a:ext uri="{FF2B5EF4-FFF2-40B4-BE49-F238E27FC236}">
                  <a16:creationId xmlns:a16="http://schemas.microsoft.com/office/drawing/2014/main" id="{D083C883-588E-BBD8-FB3B-E0BF7AF58C5B}"/>
                </a:ext>
              </a:extLst>
            </p:cNvPr>
            <p:cNvSpPr/>
            <p:nvPr/>
          </p:nvSpPr>
          <p:spPr>
            <a:xfrm>
              <a:off x="3402132" y="7582475"/>
              <a:ext cx="1465210" cy="98169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35">
              <a:extLst>
                <a:ext uri="{FF2B5EF4-FFF2-40B4-BE49-F238E27FC236}">
                  <a16:creationId xmlns:a16="http://schemas.microsoft.com/office/drawing/2014/main" id="{AB36AB7F-AC5D-32C4-6B9B-64D686EF3AFC}"/>
                </a:ext>
              </a:extLst>
            </p:cNvPr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35">
              <a:extLst>
                <a:ext uri="{FF2B5EF4-FFF2-40B4-BE49-F238E27FC236}">
                  <a16:creationId xmlns:a16="http://schemas.microsoft.com/office/drawing/2014/main" id="{60227AD7-1300-ACFE-CD4D-9A2C3830F155}"/>
                </a:ext>
              </a:extLst>
            </p:cNvPr>
            <p:cNvSpPr/>
            <p:nvPr/>
          </p:nvSpPr>
          <p:spPr>
            <a:xfrm>
              <a:off x="2507881" y="6453328"/>
              <a:ext cx="130815" cy="246766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35">
              <a:extLst>
                <a:ext uri="{FF2B5EF4-FFF2-40B4-BE49-F238E27FC236}">
                  <a16:creationId xmlns:a16="http://schemas.microsoft.com/office/drawing/2014/main" id="{6019DF3B-9C20-172C-5420-43044B653B56}"/>
                </a:ext>
              </a:extLst>
            </p:cNvPr>
            <p:cNvSpPr/>
            <p:nvPr/>
          </p:nvSpPr>
          <p:spPr>
            <a:xfrm>
              <a:off x="2582120" y="6665850"/>
              <a:ext cx="154623" cy="306153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35">
              <a:extLst>
                <a:ext uri="{FF2B5EF4-FFF2-40B4-BE49-F238E27FC236}">
                  <a16:creationId xmlns:a16="http://schemas.microsoft.com/office/drawing/2014/main" id="{AF36E709-7F8B-32E2-8A3F-545F42E40410}"/>
                </a:ext>
              </a:extLst>
            </p:cNvPr>
            <p:cNvSpPr/>
            <p:nvPr/>
          </p:nvSpPr>
          <p:spPr>
            <a:xfrm>
              <a:off x="2650345" y="6685127"/>
              <a:ext cx="282367" cy="315112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35">
              <a:extLst>
                <a:ext uri="{FF2B5EF4-FFF2-40B4-BE49-F238E27FC236}">
                  <a16:creationId xmlns:a16="http://schemas.microsoft.com/office/drawing/2014/main" id="{0A858CB3-E970-2584-4B88-87DB9E0427FB}"/>
                </a:ext>
              </a:extLst>
            </p:cNvPr>
            <p:cNvSpPr/>
            <p:nvPr/>
          </p:nvSpPr>
          <p:spPr>
            <a:xfrm>
              <a:off x="1987698" y="6765378"/>
              <a:ext cx="422014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35">
              <a:extLst>
                <a:ext uri="{FF2B5EF4-FFF2-40B4-BE49-F238E27FC236}">
                  <a16:creationId xmlns:a16="http://schemas.microsoft.com/office/drawing/2014/main" id="{9F2FC4E7-9550-EF78-679A-45F0339076B2}"/>
                </a:ext>
              </a:extLst>
            </p:cNvPr>
            <p:cNvSpPr/>
            <p:nvPr/>
          </p:nvSpPr>
          <p:spPr>
            <a:xfrm>
              <a:off x="1987698" y="6765378"/>
              <a:ext cx="422014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35">
              <a:extLst>
                <a:ext uri="{FF2B5EF4-FFF2-40B4-BE49-F238E27FC236}">
                  <a16:creationId xmlns:a16="http://schemas.microsoft.com/office/drawing/2014/main" id="{3A4B4A35-C52B-9194-520E-AAC6F3AB583F}"/>
                </a:ext>
              </a:extLst>
            </p:cNvPr>
            <p:cNvSpPr/>
            <p:nvPr/>
          </p:nvSpPr>
          <p:spPr>
            <a:xfrm>
              <a:off x="1990642" y="6839613"/>
              <a:ext cx="448766" cy="240878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35">
              <a:extLst>
                <a:ext uri="{FF2B5EF4-FFF2-40B4-BE49-F238E27FC236}">
                  <a16:creationId xmlns:a16="http://schemas.microsoft.com/office/drawing/2014/main" id="{A58D55A4-220C-5238-00AE-A5270B320009}"/>
                </a:ext>
              </a:extLst>
            </p:cNvPr>
            <p:cNvSpPr/>
            <p:nvPr/>
          </p:nvSpPr>
          <p:spPr>
            <a:xfrm>
              <a:off x="2198639" y="7080364"/>
              <a:ext cx="344830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35">
              <a:extLst>
                <a:ext uri="{FF2B5EF4-FFF2-40B4-BE49-F238E27FC236}">
                  <a16:creationId xmlns:a16="http://schemas.microsoft.com/office/drawing/2014/main" id="{84E20126-00C9-51FC-49E8-5FE2E6587EFD}"/>
                </a:ext>
              </a:extLst>
            </p:cNvPr>
            <p:cNvSpPr/>
            <p:nvPr/>
          </p:nvSpPr>
          <p:spPr>
            <a:xfrm>
              <a:off x="1170428" y="7113002"/>
              <a:ext cx="246783" cy="454750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35">
              <a:extLst>
                <a:ext uri="{FF2B5EF4-FFF2-40B4-BE49-F238E27FC236}">
                  <a16:creationId xmlns:a16="http://schemas.microsoft.com/office/drawing/2014/main" id="{8EFC7059-20FF-9667-34C0-E749EBBF77F4}"/>
                </a:ext>
              </a:extLst>
            </p:cNvPr>
            <p:cNvSpPr/>
            <p:nvPr/>
          </p:nvSpPr>
          <p:spPr>
            <a:xfrm>
              <a:off x="2644384" y="7172559"/>
              <a:ext cx="529151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35">
              <a:extLst>
                <a:ext uri="{FF2B5EF4-FFF2-40B4-BE49-F238E27FC236}">
                  <a16:creationId xmlns:a16="http://schemas.microsoft.com/office/drawing/2014/main" id="{AC19BE2D-1D6E-870A-D023-A23C318E6B6B}"/>
                </a:ext>
              </a:extLst>
            </p:cNvPr>
            <p:cNvSpPr/>
            <p:nvPr/>
          </p:nvSpPr>
          <p:spPr>
            <a:xfrm>
              <a:off x="1341292" y="7170995"/>
              <a:ext cx="529158" cy="528955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35">
              <a:extLst>
                <a:ext uri="{FF2B5EF4-FFF2-40B4-BE49-F238E27FC236}">
                  <a16:creationId xmlns:a16="http://schemas.microsoft.com/office/drawing/2014/main" id="{72450531-DD01-0DAB-E679-D1BE32D718DE}"/>
                </a:ext>
              </a:extLst>
            </p:cNvPr>
            <p:cNvSpPr/>
            <p:nvPr/>
          </p:nvSpPr>
          <p:spPr>
            <a:xfrm>
              <a:off x="2575978" y="7127849"/>
              <a:ext cx="665853" cy="639056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35">
              <a:extLst>
                <a:ext uri="{FF2B5EF4-FFF2-40B4-BE49-F238E27FC236}">
                  <a16:creationId xmlns:a16="http://schemas.microsoft.com/office/drawing/2014/main" id="{2451E76D-BC95-2F1E-FD67-0DF3A38B8F25}"/>
                </a:ext>
              </a:extLst>
            </p:cNvPr>
            <p:cNvSpPr/>
            <p:nvPr/>
          </p:nvSpPr>
          <p:spPr>
            <a:xfrm>
              <a:off x="1274490" y="7113002"/>
              <a:ext cx="662781" cy="653903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35">
              <a:extLst>
                <a:ext uri="{FF2B5EF4-FFF2-40B4-BE49-F238E27FC236}">
                  <a16:creationId xmlns:a16="http://schemas.microsoft.com/office/drawing/2014/main" id="{2DE6E705-0974-2187-DAA1-7781820BC3C3}"/>
                </a:ext>
              </a:extLst>
            </p:cNvPr>
            <p:cNvSpPr/>
            <p:nvPr/>
          </p:nvSpPr>
          <p:spPr>
            <a:xfrm>
              <a:off x="2579050" y="6242405"/>
              <a:ext cx="214015" cy="442847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35">
              <a:extLst>
                <a:ext uri="{FF2B5EF4-FFF2-40B4-BE49-F238E27FC236}">
                  <a16:creationId xmlns:a16="http://schemas.microsoft.com/office/drawing/2014/main" id="{8F410931-25F2-B026-5027-E753995D28FA}"/>
                </a:ext>
              </a:extLst>
            </p:cNvPr>
            <p:cNvSpPr/>
            <p:nvPr/>
          </p:nvSpPr>
          <p:spPr>
            <a:xfrm>
              <a:off x="1743993" y="5998559"/>
              <a:ext cx="861948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35">
              <a:extLst>
                <a:ext uri="{FF2B5EF4-FFF2-40B4-BE49-F238E27FC236}">
                  <a16:creationId xmlns:a16="http://schemas.microsoft.com/office/drawing/2014/main" id="{0216BDB8-F3CA-E6EC-9C82-EA0885EAF91B}"/>
                </a:ext>
              </a:extLst>
            </p:cNvPr>
            <p:cNvSpPr/>
            <p:nvPr/>
          </p:nvSpPr>
          <p:spPr>
            <a:xfrm>
              <a:off x="1972722" y="6379100"/>
              <a:ext cx="448894" cy="386403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35">
              <a:extLst>
                <a:ext uri="{FF2B5EF4-FFF2-40B4-BE49-F238E27FC236}">
                  <a16:creationId xmlns:a16="http://schemas.microsoft.com/office/drawing/2014/main" id="{2FEC0AA5-C34F-76C4-7E4E-75489EBC9713}"/>
                </a:ext>
              </a:extLst>
            </p:cNvPr>
            <p:cNvSpPr/>
            <p:nvPr/>
          </p:nvSpPr>
          <p:spPr>
            <a:xfrm>
              <a:off x="2127344" y="6616780"/>
              <a:ext cx="285311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35">
              <a:extLst>
                <a:ext uri="{FF2B5EF4-FFF2-40B4-BE49-F238E27FC236}">
                  <a16:creationId xmlns:a16="http://schemas.microsoft.com/office/drawing/2014/main" id="{C635259C-F610-73F6-9B9D-EC37449C34E3}"/>
                </a:ext>
              </a:extLst>
            </p:cNvPr>
            <p:cNvSpPr/>
            <p:nvPr/>
          </p:nvSpPr>
          <p:spPr>
            <a:xfrm>
              <a:off x="1235835" y="6673224"/>
              <a:ext cx="636029" cy="166516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35">
              <a:extLst>
                <a:ext uri="{FF2B5EF4-FFF2-40B4-BE49-F238E27FC236}">
                  <a16:creationId xmlns:a16="http://schemas.microsoft.com/office/drawing/2014/main" id="{2EEE721F-4144-DDC1-1E3C-490CCDD3D712}"/>
                </a:ext>
              </a:extLst>
            </p:cNvPr>
            <p:cNvSpPr/>
            <p:nvPr/>
          </p:nvSpPr>
          <p:spPr>
            <a:xfrm>
              <a:off x="1235835" y="6673224"/>
              <a:ext cx="636029" cy="166516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35">
              <a:extLst>
                <a:ext uri="{FF2B5EF4-FFF2-40B4-BE49-F238E27FC236}">
                  <a16:creationId xmlns:a16="http://schemas.microsoft.com/office/drawing/2014/main" id="{C00F531B-9A8D-C3C8-54AA-C615EC94836F}"/>
                </a:ext>
              </a:extLst>
            </p:cNvPr>
            <p:cNvSpPr/>
            <p:nvPr/>
          </p:nvSpPr>
          <p:spPr>
            <a:xfrm>
              <a:off x="1176316" y="6839613"/>
              <a:ext cx="692605" cy="273516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35">
              <a:extLst>
                <a:ext uri="{FF2B5EF4-FFF2-40B4-BE49-F238E27FC236}">
                  <a16:creationId xmlns:a16="http://schemas.microsoft.com/office/drawing/2014/main" id="{6959DFF4-E3C8-009C-44BF-B77EBECBE337}"/>
                </a:ext>
              </a:extLst>
            </p:cNvPr>
            <p:cNvSpPr/>
            <p:nvPr/>
          </p:nvSpPr>
          <p:spPr>
            <a:xfrm>
              <a:off x="1868787" y="6043250"/>
              <a:ext cx="121983" cy="802500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35">
              <a:extLst>
                <a:ext uri="{FF2B5EF4-FFF2-40B4-BE49-F238E27FC236}">
                  <a16:creationId xmlns:a16="http://schemas.microsoft.com/office/drawing/2014/main" id="{923503D8-62DF-60AE-673C-ECE96F0C2785}"/>
                </a:ext>
              </a:extLst>
            </p:cNvPr>
            <p:cNvSpPr/>
            <p:nvPr/>
          </p:nvSpPr>
          <p:spPr>
            <a:xfrm>
              <a:off x="1862771" y="6845628"/>
              <a:ext cx="1236475" cy="722122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35">
              <a:extLst>
                <a:ext uri="{FF2B5EF4-FFF2-40B4-BE49-F238E27FC236}">
                  <a16:creationId xmlns:a16="http://schemas.microsoft.com/office/drawing/2014/main" id="{7E80F04F-9626-3268-60E3-B3AD667C4090}"/>
                </a:ext>
              </a:extLst>
            </p:cNvPr>
            <p:cNvSpPr/>
            <p:nvPr/>
          </p:nvSpPr>
          <p:spPr>
            <a:xfrm>
              <a:off x="1862771" y="6845628"/>
              <a:ext cx="1236475" cy="621138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35">
              <a:extLst>
                <a:ext uri="{FF2B5EF4-FFF2-40B4-BE49-F238E27FC236}">
                  <a16:creationId xmlns:a16="http://schemas.microsoft.com/office/drawing/2014/main" id="{50EA997D-15A6-C778-36C4-BB1C6F743F01}"/>
                </a:ext>
              </a:extLst>
            </p:cNvPr>
            <p:cNvSpPr/>
            <p:nvPr/>
          </p:nvSpPr>
          <p:spPr>
            <a:xfrm>
              <a:off x="1987698" y="6382043"/>
              <a:ext cx="175359" cy="318056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35">
              <a:extLst>
                <a:ext uri="{FF2B5EF4-FFF2-40B4-BE49-F238E27FC236}">
                  <a16:creationId xmlns:a16="http://schemas.microsoft.com/office/drawing/2014/main" id="{BFE4939C-8321-4964-D4C1-F038EAA4D68A}"/>
                </a:ext>
              </a:extLst>
            </p:cNvPr>
            <p:cNvSpPr/>
            <p:nvPr/>
          </p:nvSpPr>
          <p:spPr>
            <a:xfrm>
              <a:off x="3375509" y="7208100"/>
              <a:ext cx="56576" cy="59516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35">
              <a:extLst>
                <a:ext uri="{FF2B5EF4-FFF2-40B4-BE49-F238E27FC236}">
                  <a16:creationId xmlns:a16="http://schemas.microsoft.com/office/drawing/2014/main" id="{C080C81A-1C6D-6593-F8EE-3F7040F598B4}"/>
                </a:ext>
              </a:extLst>
            </p:cNvPr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35">
              <a:extLst>
                <a:ext uri="{FF2B5EF4-FFF2-40B4-BE49-F238E27FC236}">
                  <a16:creationId xmlns:a16="http://schemas.microsoft.com/office/drawing/2014/main" id="{81BF93B6-F483-B1ED-52B9-58A72CDBD714}"/>
                </a:ext>
              </a:extLst>
            </p:cNvPr>
            <p:cNvSpPr/>
            <p:nvPr/>
          </p:nvSpPr>
          <p:spPr>
            <a:xfrm>
              <a:off x="2825703" y="7350682"/>
              <a:ext cx="169471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35">
              <a:extLst>
                <a:ext uri="{FF2B5EF4-FFF2-40B4-BE49-F238E27FC236}">
                  <a16:creationId xmlns:a16="http://schemas.microsoft.com/office/drawing/2014/main" id="{9CE7AB2D-F594-FB54-84BB-2F07815D5C9B}"/>
                </a:ext>
              </a:extLst>
            </p:cNvPr>
            <p:cNvSpPr/>
            <p:nvPr/>
          </p:nvSpPr>
          <p:spPr>
            <a:xfrm>
              <a:off x="1521143" y="7350682"/>
              <a:ext cx="169471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35">
              <a:extLst>
                <a:ext uri="{FF2B5EF4-FFF2-40B4-BE49-F238E27FC236}">
                  <a16:creationId xmlns:a16="http://schemas.microsoft.com/office/drawing/2014/main" id="{B2EFE1E5-6884-A2EF-2389-0C1359AFFF92}"/>
                </a:ext>
              </a:extLst>
            </p:cNvPr>
            <p:cNvSpPr/>
            <p:nvPr/>
          </p:nvSpPr>
          <p:spPr>
            <a:xfrm>
              <a:off x="2202137" y="7080364"/>
              <a:ext cx="344830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35">
              <a:extLst>
                <a:ext uri="{FF2B5EF4-FFF2-40B4-BE49-F238E27FC236}">
                  <a16:creationId xmlns:a16="http://schemas.microsoft.com/office/drawing/2014/main" id="{DF984FB0-5198-5AD0-0C4E-138A758F18DF}"/>
                </a:ext>
              </a:extLst>
            </p:cNvPr>
            <p:cNvSpPr/>
            <p:nvPr/>
          </p:nvSpPr>
          <p:spPr>
            <a:xfrm>
              <a:off x="1175986" y="6839613"/>
              <a:ext cx="692605" cy="273516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35">
              <a:extLst>
                <a:ext uri="{FF2B5EF4-FFF2-40B4-BE49-F238E27FC236}">
                  <a16:creationId xmlns:a16="http://schemas.microsoft.com/office/drawing/2014/main" id="{DDB681D7-D75E-72D1-32F4-2D3FA13FE975}"/>
                </a:ext>
              </a:extLst>
            </p:cNvPr>
            <p:cNvSpPr/>
            <p:nvPr/>
          </p:nvSpPr>
          <p:spPr>
            <a:xfrm>
              <a:off x="2995053" y="5588627"/>
              <a:ext cx="282368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35">
              <a:extLst>
                <a:ext uri="{FF2B5EF4-FFF2-40B4-BE49-F238E27FC236}">
                  <a16:creationId xmlns:a16="http://schemas.microsoft.com/office/drawing/2014/main" id="{4AAA0597-E51E-13A4-415D-0728144C9C77}"/>
                </a:ext>
              </a:extLst>
            </p:cNvPr>
            <p:cNvSpPr/>
            <p:nvPr/>
          </p:nvSpPr>
          <p:spPr>
            <a:xfrm>
              <a:off x="2412660" y="6396893"/>
              <a:ext cx="217087" cy="113144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35">
              <a:extLst>
                <a:ext uri="{FF2B5EF4-FFF2-40B4-BE49-F238E27FC236}">
                  <a16:creationId xmlns:a16="http://schemas.microsoft.com/office/drawing/2014/main" id="{1F6C474D-3EEB-BFD0-AE56-37027B7617BC}"/>
                </a:ext>
              </a:extLst>
            </p:cNvPr>
            <p:cNvSpPr/>
            <p:nvPr/>
          </p:nvSpPr>
          <p:spPr>
            <a:xfrm>
              <a:off x="2730849" y="6070589"/>
              <a:ext cx="43386" cy="284235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35">
              <a:extLst>
                <a:ext uri="{FF2B5EF4-FFF2-40B4-BE49-F238E27FC236}">
                  <a16:creationId xmlns:a16="http://schemas.microsoft.com/office/drawing/2014/main" id="{2C3DE2AD-0F8F-A098-5197-D48488DEAC10}"/>
                </a:ext>
              </a:extLst>
            </p:cNvPr>
            <p:cNvSpPr/>
            <p:nvPr/>
          </p:nvSpPr>
          <p:spPr>
            <a:xfrm>
              <a:off x="2625845" y="6113837"/>
              <a:ext cx="123636" cy="213176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6" name="Google Shape;3756;p35">
            <a:extLst>
              <a:ext uri="{FF2B5EF4-FFF2-40B4-BE49-F238E27FC236}">
                <a16:creationId xmlns:a16="http://schemas.microsoft.com/office/drawing/2014/main" id="{0772DA8A-7CDA-0FE0-D88D-D9082F74E4C2}"/>
              </a:ext>
            </a:extLst>
          </p:cNvPr>
          <p:cNvSpPr/>
          <p:nvPr/>
        </p:nvSpPr>
        <p:spPr>
          <a:xfrm>
            <a:off x="1319300" y="2104938"/>
            <a:ext cx="768370" cy="221274"/>
          </a:xfrm>
          <a:custGeom>
            <a:avLst/>
            <a:gdLst/>
            <a:ahLst/>
            <a:cxnLst/>
            <a:rect l="l" t="t" r="r" b="b"/>
            <a:pathLst>
              <a:path w="9033" h="2601" extrusionOk="0">
                <a:moveTo>
                  <a:pt x="6084" y="1"/>
                </a:moveTo>
                <a:lnTo>
                  <a:pt x="5921" y="47"/>
                </a:lnTo>
                <a:lnTo>
                  <a:pt x="5759" y="93"/>
                </a:lnTo>
                <a:lnTo>
                  <a:pt x="5596" y="186"/>
                </a:lnTo>
                <a:lnTo>
                  <a:pt x="5480" y="279"/>
                </a:lnTo>
                <a:lnTo>
                  <a:pt x="5387" y="372"/>
                </a:lnTo>
                <a:lnTo>
                  <a:pt x="5318" y="488"/>
                </a:lnTo>
                <a:lnTo>
                  <a:pt x="5271" y="627"/>
                </a:lnTo>
                <a:lnTo>
                  <a:pt x="5248" y="767"/>
                </a:lnTo>
                <a:lnTo>
                  <a:pt x="5480" y="767"/>
                </a:lnTo>
                <a:lnTo>
                  <a:pt x="5666" y="836"/>
                </a:lnTo>
                <a:lnTo>
                  <a:pt x="5852" y="906"/>
                </a:lnTo>
                <a:lnTo>
                  <a:pt x="5991" y="1022"/>
                </a:lnTo>
                <a:lnTo>
                  <a:pt x="6060" y="1115"/>
                </a:lnTo>
                <a:lnTo>
                  <a:pt x="6107" y="1185"/>
                </a:lnTo>
                <a:lnTo>
                  <a:pt x="6153" y="1277"/>
                </a:lnTo>
                <a:lnTo>
                  <a:pt x="6177" y="1370"/>
                </a:lnTo>
                <a:lnTo>
                  <a:pt x="6177" y="1556"/>
                </a:lnTo>
                <a:lnTo>
                  <a:pt x="6153" y="1742"/>
                </a:lnTo>
                <a:lnTo>
                  <a:pt x="6153" y="1556"/>
                </a:lnTo>
                <a:lnTo>
                  <a:pt x="6107" y="1394"/>
                </a:lnTo>
                <a:lnTo>
                  <a:pt x="6037" y="1231"/>
                </a:lnTo>
                <a:lnTo>
                  <a:pt x="5921" y="1115"/>
                </a:lnTo>
                <a:lnTo>
                  <a:pt x="5782" y="1022"/>
                </a:lnTo>
                <a:lnTo>
                  <a:pt x="5619" y="952"/>
                </a:lnTo>
                <a:lnTo>
                  <a:pt x="5457" y="929"/>
                </a:lnTo>
                <a:lnTo>
                  <a:pt x="5294" y="906"/>
                </a:lnTo>
                <a:lnTo>
                  <a:pt x="5271" y="906"/>
                </a:lnTo>
                <a:lnTo>
                  <a:pt x="5109" y="929"/>
                </a:lnTo>
                <a:lnTo>
                  <a:pt x="4946" y="952"/>
                </a:lnTo>
                <a:lnTo>
                  <a:pt x="4807" y="999"/>
                </a:lnTo>
                <a:lnTo>
                  <a:pt x="4667" y="1068"/>
                </a:lnTo>
                <a:lnTo>
                  <a:pt x="4528" y="1185"/>
                </a:lnTo>
                <a:lnTo>
                  <a:pt x="4435" y="1324"/>
                </a:lnTo>
                <a:lnTo>
                  <a:pt x="4389" y="1486"/>
                </a:lnTo>
                <a:lnTo>
                  <a:pt x="4389" y="1672"/>
                </a:lnTo>
                <a:lnTo>
                  <a:pt x="4342" y="1486"/>
                </a:lnTo>
                <a:lnTo>
                  <a:pt x="4366" y="1394"/>
                </a:lnTo>
                <a:lnTo>
                  <a:pt x="4366" y="1301"/>
                </a:lnTo>
                <a:lnTo>
                  <a:pt x="4412" y="1208"/>
                </a:lnTo>
                <a:lnTo>
                  <a:pt x="4459" y="1138"/>
                </a:lnTo>
                <a:lnTo>
                  <a:pt x="4598" y="976"/>
                </a:lnTo>
                <a:lnTo>
                  <a:pt x="4621" y="952"/>
                </a:lnTo>
                <a:lnTo>
                  <a:pt x="4575" y="860"/>
                </a:lnTo>
                <a:lnTo>
                  <a:pt x="4505" y="767"/>
                </a:lnTo>
                <a:lnTo>
                  <a:pt x="4435" y="674"/>
                </a:lnTo>
                <a:lnTo>
                  <a:pt x="4342" y="604"/>
                </a:lnTo>
                <a:lnTo>
                  <a:pt x="4133" y="465"/>
                </a:lnTo>
                <a:lnTo>
                  <a:pt x="3878" y="372"/>
                </a:lnTo>
                <a:lnTo>
                  <a:pt x="3553" y="302"/>
                </a:lnTo>
                <a:lnTo>
                  <a:pt x="3205" y="279"/>
                </a:lnTo>
                <a:lnTo>
                  <a:pt x="3019" y="279"/>
                </a:lnTo>
                <a:lnTo>
                  <a:pt x="2810" y="302"/>
                </a:lnTo>
                <a:lnTo>
                  <a:pt x="2555" y="372"/>
                </a:lnTo>
                <a:lnTo>
                  <a:pt x="2299" y="465"/>
                </a:lnTo>
                <a:lnTo>
                  <a:pt x="2067" y="581"/>
                </a:lnTo>
                <a:lnTo>
                  <a:pt x="1835" y="743"/>
                </a:lnTo>
                <a:lnTo>
                  <a:pt x="1649" y="929"/>
                </a:lnTo>
                <a:lnTo>
                  <a:pt x="1510" y="1161"/>
                </a:lnTo>
                <a:lnTo>
                  <a:pt x="1417" y="1417"/>
                </a:lnTo>
                <a:lnTo>
                  <a:pt x="1371" y="1672"/>
                </a:lnTo>
                <a:lnTo>
                  <a:pt x="1417" y="1835"/>
                </a:lnTo>
                <a:lnTo>
                  <a:pt x="1371" y="1742"/>
                </a:lnTo>
                <a:lnTo>
                  <a:pt x="1324" y="1649"/>
                </a:lnTo>
                <a:lnTo>
                  <a:pt x="1255" y="1579"/>
                </a:lnTo>
                <a:lnTo>
                  <a:pt x="1185" y="1510"/>
                </a:lnTo>
                <a:lnTo>
                  <a:pt x="1092" y="1463"/>
                </a:lnTo>
                <a:lnTo>
                  <a:pt x="999" y="1440"/>
                </a:lnTo>
                <a:lnTo>
                  <a:pt x="814" y="1394"/>
                </a:lnTo>
                <a:lnTo>
                  <a:pt x="767" y="1394"/>
                </a:lnTo>
                <a:lnTo>
                  <a:pt x="581" y="1417"/>
                </a:lnTo>
                <a:lnTo>
                  <a:pt x="419" y="1486"/>
                </a:lnTo>
                <a:lnTo>
                  <a:pt x="256" y="1579"/>
                </a:lnTo>
                <a:lnTo>
                  <a:pt x="117" y="1695"/>
                </a:lnTo>
                <a:lnTo>
                  <a:pt x="71" y="1788"/>
                </a:lnTo>
                <a:lnTo>
                  <a:pt x="47" y="1858"/>
                </a:lnTo>
                <a:lnTo>
                  <a:pt x="1" y="2067"/>
                </a:lnTo>
                <a:lnTo>
                  <a:pt x="1" y="2253"/>
                </a:lnTo>
                <a:lnTo>
                  <a:pt x="24" y="2345"/>
                </a:lnTo>
                <a:lnTo>
                  <a:pt x="47" y="2415"/>
                </a:lnTo>
                <a:lnTo>
                  <a:pt x="94" y="2485"/>
                </a:lnTo>
                <a:lnTo>
                  <a:pt x="163" y="2554"/>
                </a:lnTo>
                <a:lnTo>
                  <a:pt x="233" y="2578"/>
                </a:lnTo>
                <a:lnTo>
                  <a:pt x="326" y="2601"/>
                </a:lnTo>
                <a:lnTo>
                  <a:pt x="721" y="2601"/>
                </a:lnTo>
                <a:lnTo>
                  <a:pt x="2346" y="2578"/>
                </a:lnTo>
                <a:lnTo>
                  <a:pt x="8057" y="2578"/>
                </a:lnTo>
                <a:lnTo>
                  <a:pt x="8452" y="2601"/>
                </a:lnTo>
                <a:lnTo>
                  <a:pt x="8568" y="2601"/>
                </a:lnTo>
                <a:lnTo>
                  <a:pt x="8661" y="2578"/>
                </a:lnTo>
                <a:lnTo>
                  <a:pt x="8754" y="2554"/>
                </a:lnTo>
                <a:lnTo>
                  <a:pt x="8823" y="2508"/>
                </a:lnTo>
                <a:lnTo>
                  <a:pt x="8916" y="2461"/>
                </a:lnTo>
                <a:lnTo>
                  <a:pt x="8963" y="2392"/>
                </a:lnTo>
                <a:lnTo>
                  <a:pt x="9009" y="2322"/>
                </a:lnTo>
                <a:lnTo>
                  <a:pt x="9032" y="2229"/>
                </a:lnTo>
                <a:lnTo>
                  <a:pt x="9032" y="2136"/>
                </a:lnTo>
                <a:lnTo>
                  <a:pt x="9032" y="2044"/>
                </a:lnTo>
                <a:lnTo>
                  <a:pt x="8986" y="1951"/>
                </a:lnTo>
                <a:lnTo>
                  <a:pt x="8916" y="1881"/>
                </a:lnTo>
                <a:lnTo>
                  <a:pt x="8870" y="1811"/>
                </a:lnTo>
                <a:lnTo>
                  <a:pt x="8800" y="1788"/>
                </a:lnTo>
                <a:lnTo>
                  <a:pt x="8730" y="1765"/>
                </a:lnTo>
                <a:lnTo>
                  <a:pt x="8638" y="1742"/>
                </a:lnTo>
                <a:lnTo>
                  <a:pt x="8568" y="1742"/>
                </a:lnTo>
                <a:lnTo>
                  <a:pt x="8475" y="1765"/>
                </a:lnTo>
                <a:lnTo>
                  <a:pt x="8568" y="1719"/>
                </a:lnTo>
                <a:lnTo>
                  <a:pt x="8591" y="1719"/>
                </a:lnTo>
                <a:lnTo>
                  <a:pt x="8614" y="1556"/>
                </a:lnTo>
                <a:lnTo>
                  <a:pt x="8638" y="1417"/>
                </a:lnTo>
                <a:lnTo>
                  <a:pt x="8614" y="1277"/>
                </a:lnTo>
                <a:lnTo>
                  <a:pt x="8568" y="1115"/>
                </a:lnTo>
                <a:lnTo>
                  <a:pt x="8498" y="999"/>
                </a:lnTo>
                <a:lnTo>
                  <a:pt x="8405" y="860"/>
                </a:lnTo>
                <a:lnTo>
                  <a:pt x="8289" y="767"/>
                </a:lnTo>
                <a:lnTo>
                  <a:pt x="8173" y="674"/>
                </a:lnTo>
                <a:lnTo>
                  <a:pt x="8057" y="604"/>
                </a:lnTo>
                <a:lnTo>
                  <a:pt x="7918" y="558"/>
                </a:lnTo>
                <a:lnTo>
                  <a:pt x="7778" y="535"/>
                </a:lnTo>
                <a:lnTo>
                  <a:pt x="7570" y="535"/>
                </a:lnTo>
                <a:lnTo>
                  <a:pt x="7407" y="558"/>
                </a:lnTo>
                <a:lnTo>
                  <a:pt x="7268" y="604"/>
                </a:lnTo>
                <a:lnTo>
                  <a:pt x="7128" y="674"/>
                </a:lnTo>
                <a:lnTo>
                  <a:pt x="6989" y="790"/>
                </a:lnTo>
                <a:lnTo>
                  <a:pt x="7128" y="651"/>
                </a:lnTo>
                <a:lnTo>
                  <a:pt x="7082" y="488"/>
                </a:lnTo>
                <a:lnTo>
                  <a:pt x="7012" y="349"/>
                </a:lnTo>
                <a:lnTo>
                  <a:pt x="6896" y="209"/>
                </a:lnTo>
                <a:lnTo>
                  <a:pt x="6757" y="117"/>
                </a:lnTo>
                <a:lnTo>
                  <a:pt x="6618" y="70"/>
                </a:lnTo>
                <a:lnTo>
                  <a:pt x="6502" y="24"/>
                </a:lnTo>
                <a:lnTo>
                  <a:pt x="6385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7" name="Google Shape;3757;p35">
            <a:extLst>
              <a:ext uri="{FF2B5EF4-FFF2-40B4-BE49-F238E27FC236}">
                <a16:creationId xmlns:a16="http://schemas.microsoft.com/office/drawing/2014/main" id="{004E493D-7C58-6A5D-2E5D-310DA1644EAF}"/>
              </a:ext>
            </a:extLst>
          </p:cNvPr>
          <p:cNvSpPr/>
          <p:nvPr/>
        </p:nvSpPr>
        <p:spPr>
          <a:xfrm>
            <a:off x="944051" y="877796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8" name="Google Shape;3758;p35">
            <a:extLst>
              <a:ext uri="{FF2B5EF4-FFF2-40B4-BE49-F238E27FC236}">
                <a16:creationId xmlns:a16="http://schemas.microsoft.com/office/drawing/2014/main" id="{22CF155D-E612-5B0C-DBBC-1D9ED8F74DFC}"/>
              </a:ext>
            </a:extLst>
          </p:cNvPr>
          <p:cNvSpPr/>
          <p:nvPr/>
        </p:nvSpPr>
        <p:spPr>
          <a:xfrm rot="1159801">
            <a:off x="1119900" y="9864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9" name="Google Shape;3759;p35">
            <a:extLst>
              <a:ext uri="{FF2B5EF4-FFF2-40B4-BE49-F238E27FC236}">
                <a16:creationId xmlns:a16="http://schemas.microsoft.com/office/drawing/2014/main" id="{0280295A-AEC2-A3AE-E611-283CFC816FF6}"/>
              </a:ext>
            </a:extLst>
          </p:cNvPr>
          <p:cNvSpPr/>
          <p:nvPr/>
        </p:nvSpPr>
        <p:spPr>
          <a:xfrm rot="1159801">
            <a:off x="6687712" y="1063009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1EDF362-DA47-100A-8136-771B605F17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60042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8">
          <a:extLst>
            <a:ext uri="{FF2B5EF4-FFF2-40B4-BE49-F238E27FC236}">
              <a16:creationId xmlns:a16="http://schemas.microsoft.com/office/drawing/2014/main" id="{1736F32C-5568-E063-B023-236C3ACF0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9" name="Google Shape;4429;p40">
            <a:extLst>
              <a:ext uri="{FF2B5EF4-FFF2-40B4-BE49-F238E27FC236}">
                <a16:creationId xmlns:a16="http://schemas.microsoft.com/office/drawing/2014/main" id="{B825CB5D-4326-9B31-6AEF-6CD3A01EFE46}"/>
              </a:ext>
            </a:extLst>
          </p:cNvPr>
          <p:cNvSpPr/>
          <p:nvPr/>
        </p:nvSpPr>
        <p:spPr>
          <a:xfrm flipH="1">
            <a:off x="4622596" y="3455838"/>
            <a:ext cx="4622473" cy="87057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0" name="Google Shape;4430;p40">
            <a:extLst>
              <a:ext uri="{FF2B5EF4-FFF2-40B4-BE49-F238E27FC236}">
                <a16:creationId xmlns:a16="http://schemas.microsoft.com/office/drawing/2014/main" id="{03D6EA49-0CF9-9832-4042-0ACFFA4C7407}"/>
              </a:ext>
            </a:extLst>
          </p:cNvPr>
          <p:cNvSpPr/>
          <p:nvPr/>
        </p:nvSpPr>
        <p:spPr>
          <a:xfrm flipH="1">
            <a:off x="124" y="3455838"/>
            <a:ext cx="4622473" cy="87057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1" name="Google Shape;4431;p40">
            <a:extLst>
              <a:ext uri="{FF2B5EF4-FFF2-40B4-BE49-F238E27FC236}">
                <a16:creationId xmlns:a16="http://schemas.microsoft.com/office/drawing/2014/main" id="{49651DAD-C75C-5B3C-7E20-0BC3942886E1}"/>
              </a:ext>
            </a:extLst>
          </p:cNvPr>
          <p:cNvSpPr/>
          <p:nvPr/>
        </p:nvSpPr>
        <p:spPr>
          <a:xfrm>
            <a:off x="100" y="4147400"/>
            <a:ext cx="9144000" cy="45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2" name="Google Shape;4432;p40">
            <a:extLst>
              <a:ext uri="{FF2B5EF4-FFF2-40B4-BE49-F238E27FC236}">
                <a16:creationId xmlns:a16="http://schemas.microsoft.com/office/drawing/2014/main" id="{1812CBBC-3FF0-0EC6-FFE0-DEBFF2786F2D}"/>
              </a:ext>
            </a:extLst>
          </p:cNvPr>
          <p:cNvGrpSpPr/>
          <p:nvPr/>
        </p:nvGrpSpPr>
        <p:grpSpPr>
          <a:xfrm>
            <a:off x="3361048" y="3662061"/>
            <a:ext cx="2783549" cy="1591677"/>
            <a:chOff x="-2150675" y="3642792"/>
            <a:chExt cx="2044472" cy="1169062"/>
          </a:xfrm>
        </p:grpSpPr>
        <p:sp>
          <p:nvSpPr>
            <p:cNvPr id="4433" name="Google Shape;4433;p40">
              <a:extLst>
                <a:ext uri="{FF2B5EF4-FFF2-40B4-BE49-F238E27FC236}">
                  <a16:creationId xmlns:a16="http://schemas.microsoft.com/office/drawing/2014/main" id="{1EC0632F-F8EC-3E24-8711-32D5BD3A4452}"/>
                </a:ext>
              </a:extLst>
            </p:cNvPr>
            <p:cNvSpPr/>
            <p:nvPr/>
          </p:nvSpPr>
          <p:spPr>
            <a:xfrm flipH="1">
              <a:off x="-671747" y="4306283"/>
              <a:ext cx="189397" cy="227004"/>
            </a:xfrm>
            <a:custGeom>
              <a:avLst/>
              <a:gdLst/>
              <a:ahLst/>
              <a:cxnLst/>
              <a:rect l="l" t="t" r="r" b="b"/>
              <a:pathLst>
                <a:path w="3971" h="4760" extrusionOk="0">
                  <a:moveTo>
                    <a:pt x="47" y="0"/>
                  </a:moveTo>
                  <a:lnTo>
                    <a:pt x="0" y="46"/>
                  </a:lnTo>
                  <a:lnTo>
                    <a:pt x="3901" y="4759"/>
                  </a:lnTo>
                  <a:lnTo>
                    <a:pt x="3970" y="4713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40">
              <a:extLst>
                <a:ext uri="{FF2B5EF4-FFF2-40B4-BE49-F238E27FC236}">
                  <a16:creationId xmlns:a16="http://schemas.microsoft.com/office/drawing/2014/main" id="{694A6AC6-9FEA-7415-623C-D107189F4F29}"/>
                </a:ext>
              </a:extLst>
            </p:cNvPr>
            <p:cNvSpPr/>
            <p:nvPr/>
          </p:nvSpPr>
          <p:spPr>
            <a:xfrm flipH="1">
              <a:off x="-665067" y="4300700"/>
              <a:ext cx="170553" cy="132911"/>
            </a:xfrm>
            <a:custGeom>
              <a:avLst/>
              <a:gdLst/>
              <a:ahLst/>
              <a:cxnLst/>
              <a:rect l="l" t="t" r="r" b="b"/>
              <a:pathLst>
                <a:path w="3553" h="2695" extrusionOk="0">
                  <a:moveTo>
                    <a:pt x="70" y="1"/>
                  </a:moveTo>
                  <a:lnTo>
                    <a:pt x="1" y="71"/>
                  </a:lnTo>
                  <a:lnTo>
                    <a:pt x="3506" y="2694"/>
                  </a:lnTo>
                  <a:lnTo>
                    <a:pt x="3553" y="26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40">
              <a:extLst>
                <a:ext uri="{FF2B5EF4-FFF2-40B4-BE49-F238E27FC236}">
                  <a16:creationId xmlns:a16="http://schemas.microsoft.com/office/drawing/2014/main" id="{1D0F5385-6DE4-CBC8-7B4A-155A20ADB763}"/>
                </a:ext>
              </a:extLst>
            </p:cNvPr>
            <p:cNvSpPr/>
            <p:nvPr/>
          </p:nvSpPr>
          <p:spPr>
            <a:xfrm flipH="1">
              <a:off x="-458024" y="4300703"/>
              <a:ext cx="149524" cy="192715"/>
            </a:xfrm>
            <a:custGeom>
              <a:avLst/>
              <a:gdLst/>
              <a:ahLst/>
              <a:cxnLst/>
              <a:rect l="l" t="t" r="r" b="b"/>
              <a:pathLst>
                <a:path w="3135" h="4041" extrusionOk="0">
                  <a:moveTo>
                    <a:pt x="3065" y="1"/>
                  </a:moveTo>
                  <a:lnTo>
                    <a:pt x="0" y="3994"/>
                  </a:lnTo>
                  <a:lnTo>
                    <a:pt x="47" y="4041"/>
                  </a:lnTo>
                  <a:lnTo>
                    <a:pt x="3135" y="71"/>
                  </a:lnTo>
                  <a:lnTo>
                    <a:pt x="30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40">
              <a:extLst>
                <a:ext uri="{FF2B5EF4-FFF2-40B4-BE49-F238E27FC236}">
                  <a16:creationId xmlns:a16="http://schemas.microsoft.com/office/drawing/2014/main" id="{1246814C-B1CA-E29B-8759-B2C06E1158E9}"/>
                </a:ext>
              </a:extLst>
            </p:cNvPr>
            <p:cNvSpPr/>
            <p:nvPr/>
          </p:nvSpPr>
          <p:spPr>
            <a:xfrm flipH="1">
              <a:off x="-470187" y="4306283"/>
              <a:ext cx="103021" cy="187136"/>
            </a:xfrm>
            <a:custGeom>
              <a:avLst/>
              <a:gdLst/>
              <a:ahLst/>
              <a:cxnLst/>
              <a:rect l="l" t="t" r="r" b="b"/>
              <a:pathLst>
                <a:path w="2160" h="3924" extrusionOk="0">
                  <a:moveTo>
                    <a:pt x="2090" y="0"/>
                  </a:moveTo>
                  <a:lnTo>
                    <a:pt x="1" y="3877"/>
                  </a:lnTo>
                  <a:lnTo>
                    <a:pt x="71" y="3924"/>
                  </a:lnTo>
                  <a:lnTo>
                    <a:pt x="2160" y="46"/>
                  </a:lnTo>
                  <a:lnTo>
                    <a:pt x="20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40">
              <a:extLst>
                <a:ext uri="{FF2B5EF4-FFF2-40B4-BE49-F238E27FC236}">
                  <a16:creationId xmlns:a16="http://schemas.microsoft.com/office/drawing/2014/main" id="{C2B83D8E-122A-30FF-30D0-EA36F87F16C1}"/>
                </a:ext>
              </a:extLst>
            </p:cNvPr>
            <p:cNvSpPr/>
            <p:nvPr/>
          </p:nvSpPr>
          <p:spPr>
            <a:xfrm flipH="1">
              <a:off x="-1998417" y="3727618"/>
              <a:ext cx="233825" cy="277386"/>
            </a:xfrm>
            <a:custGeom>
              <a:avLst/>
              <a:gdLst/>
              <a:ahLst/>
              <a:cxnLst/>
              <a:rect l="l" t="t" r="r" b="b"/>
              <a:pathLst>
                <a:path w="4992" h="5922" extrusionOk="0">
                  <a:moveTo>
                    <a:pt x="418" y="1"/>
                  </a:moveTo>
                  <a:lnTo>
                    <a:pt x="0" y="94"/>
                  </a:lnTo>
                  <a:lnTo>
                    <a:pt x="186" y="303"/>
                  </a:lnTo>
                  <a:lnTo>
                    <a:pt x="534" y="744"/>
                  </a:lnTo>
                  <a:lnTo>
                    <a:pt x="1115" y="1463"/>
                  </a:lnTo>
                  <a:lnTo>
                    <a:pt x="1486" y="1881"/>
                  </a:lnTo>
                  <a:lnTo>
                    <a:pt x="2020" y="2555"/>
                  </a:lnTo>
                  <a:lnTo>
                    <a:pt x="2368" y="2973"/>
                  </a:lnTo>
                  <a:lnTo>
                    <a:pt x="2902" y="3623"/>
                  </a:lnTo>
                  <a:lnTo>
                    <a:pt x="3250" y="4041"/>
                  </a:lnTo>
                  <a:lnTo>
                    <a:pt x="4063" y="5016"/>
                  </a:lnTo>
                  <a:lnTo>
                    <a:pt x="4992" y="5921"/>
                  </a:lnTo>
                  <a:lnTo>
                    <a:pt x="4620" y="4528"/>
                  </a:lnTo>
                  <a:lnTo>
                    <a:pt x="4388" y="4296"/>
                  </a:lnTo>
                  <a:lnTo>
                    <a:pt x="3993" y="3855"/>
                  </a:lnTo>
                  <a:lnTo>
                    <a:pt x="3970" y="3855"/>
                  </a:lnTo>
                  <a:lnTo>
                    <a:pt x="3367" y="3182"/>
                  </a:lnTo>
                  <a:lnTo>
                    <a:pt x="2949" y="2740"/>
                  </a:lnTo>
                  <a:lnTo>
                    <a:pt x="2322" y="2067"/>
                  </a:lnTo>
                  <a:lnTo>
                    <a:pt x="1927" y="1626"/>
                  </a:lnTo>
                  <a:lnTo>
                    <a:pt x="1231" y="883"/>
                  </a:lnTo>
                  <a:lnTo>
                    <a:pt x="836" y="465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40">
              <a:extLst>
                <a:ext uri="{FF2B5EF4-FFF2-40B4-BE49-F238E27FC236}">
                  <a16:creationId xmlns:a16="http://schemas.microsoft.com/office/drawing/2014/main" id="{0ECFE2DA-FD99-A715-4132-B08BE580BD76}"/>
                </a:ext>
              </a:extLst>
            </p:cNvPr>
            <p:cNvSpPr/>
            <p:nvPr/>
          </p:nvSpPr>
          <p:spPr>
            <a:xfrm flipH="1">
              <a:off x="-2003847" y="3921204"/>
              <a:ext cx="34849" cy="101174"/>
            </a:xfrm>
            <a:custGeom>
              <a:avLst/>
              <a:gdLst/>
              <a:ahLst/>
              <a:cxnLst/>
              <a:rect l="l" t="t" r="r" b="b"/>
              <a:pathLst>
                <a:path w="744" h="2160" extrusionOk="0">
                  <a:moveTo>
                    <a:pt x="349" y="0"/>
                  </a:moveTo>
                  <a:lnTo>
                    <a:pt x="47" y="1068"/>
                  </a:lnTo>
                  <a:lnTo>
                    <a:pt x="47" y="1579"/>
                  </a:lnTo>
                  <a:lnTo>
                    <a:pt x="349" y="1579"/>
                  </a:lnTo>
                  <a:lnTo>
                    <a:pt x="419" y="1602"/>
                  </a:lnTo>
                  <a:lnTo>
                    <a:pt x="442" y="1672"/>
                  </a:lnTo>
                  <a:lnTo>
                    <a:pt x="419" y="1718"/>
                  </a:lnTo>
                  <a:lnTo>
                    <a:pt x="349" y="1742"/>
                  </a:lnTo>
                  <a:lnTo>
                    <a:pt x="1" y="1742"/>
                  </a:lnTo>
                  <a:lnTo>
                    <a:pt x="1" y="2160"/>
                  </a:lnTo>
                  <a:lnTo>
                    <a:pt x="744" y="2160"/>
                  </a:lnTo>
                  <a:lnTo>
                    <a:pt x="744" y="442"/>
                  </a:lnTo>
                  <a:lnTo>
                    <a:pt x="744" y="302"/>
                  </a:lnTo>
                  <a:lnTo>
                    <a:pt x="7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40">
              <a:extLst>
                <a:ext uri="{FF2B5EF4-FFF2-40B4-BE49-F238E27FC236}">
                  <a16:creationId xmlns:a16="http://schemas.microsoft.com/office/drawing/2014/main" id="{5495C81E-C0CD-0DFB-0F5F-358BBF5A55BE}"/>
                </a:ext>
              </a:extLst>
            </p:cNvPr>
            <p:cNvSpPr/>
            <p:nvPr/>
          </p:nvSpPr>
          <p:spPr>
            <a:xfrm flipH="1">
              <a:off x="-1246972" y="4406763"/>
              <a:ext cx="14146" cy="21781"/>
            </a:xfrm>
            <a:custGeom>
              <a:avLst/>
              <a:gdLst/>
              <a:ahLst/>
              <a:cxnLst/>
              <a:rect l="l" t="t" r="r" b="b"/>
              <a:pathLst>
                <a:path w="302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40">
              <a:extLst>
                <a:ext uri="{FF2B5EF4-FFF2-40B4-BE49-F238E27FC236}">
                  <a16:creationId xmlns:a16="http://schemas.microsoft.com/office/drawing/2014/main" id="{F7F3BCC3-0E03-0A7A-7B7B-2357756D653D}"/>
                </a:ext>
              </a:extLst>
            </p:cNvPr>
            <p:cNvSpPr/>
            <p:nvPr/>
          </p:nvSpPr>
          <p:spPr>
            <a:xfrm flipH="1">
              <a:off x="-1274185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40">
              <a:extLst>
                <a:ext uri="{FF2B5EF4-FFF2-40B4-BE49-F238E27FC236}">
                  <a16:creationId xmlns:a16="http://schemas.microsoft.com/office/drawing/2014/main" id="{0C6B3988-4908-7846-3DC7-334BF3765621}"/>
                </a:ext>
              </a:extLst>
            </p:cNvPr>
            <p:cNvSpPr/>
            <p:nvPr/>
          </p:nvSpPr>
          <p:spPr>
            <a:xfrm flipH="1">
              <a:off x="-1299197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25" y="46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40">
              <a:extLst>
                <a:ext uri="{FF2B5EF4-FFF2-40B4-BE49-F238E27FC236}">
                  <a16:creationId xmlns:a16="http://schemas.microsoft.com/office/drawing/2014/main" id="{8B556366-ED52-D0A1-4EA3-F0AC93401EC7}"/>
                </a:ext>
              </a:extLst>
            </p:cNvPr>
            <p:cNvSpPr/>
            <p:nvPr/>
          </p:nvSpPr>
          <p:spPr>
            <a:xfrm flipH="1">
              <a:off x="-1326364" y="4406763"/>
              <a:ext cx="14146" cy="21781"/>
            </a:xfrm>
            <a:custGeom>
              <a:avLst/>
              <a:gdLst/>
              <a:ahLst/>
              <a:cxnLst/>
              <a:rect l="l" t="t" r="r" b="b"/>
              <a:pathLst>
                <a:path w="302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40">
              <a:extLst>
                <a:ext uri="{FF2B5EF4-FFF2-40B4-BE49-F238E27FC236}">
                  <a16:creationId xmlns:a16="http://schemas.microsoft.com/office/drawing/2014/main" id="{4C7DE2B4-A56F-2E47-F163-D85D2EB0AB76}"/>
                </a:ext>
              </a:extLst>
            </p:cNvPr>
            <p:cNvSpPr/>
            <p:nvPr/>
          </p:nvSpPr>
          <p:spPr>
            <a:xfrm flipH="1">
              <a:off x="-682065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40">
              <a:extLst>
                <a:ext uri="{FF2B5EF4-FFF2-40B4-BE49-F238E27FC236}">
                  <a16:creationId xmlns:a16="http://schemas.microsoft.com/office/drawing/2014/main" id="{DE083BF0-9A67-EB0A-DCF3-287901FDB099}"/>
                </a:ext>
              </a:extLst>
            </p:cNvPr>
            <p:cNvSpPr/>
            <p:nvPr/>
          </p:nvSpPr>
          <p:spPr>
            <a:xfrm flipH="1">
              <a:off x="-709232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40">
              <a:extLst>
                <a:ext uri="{FF2B5EF4-FFF2-40B4-BE49-F238E27FC236}">
                  <a16:creationId xmlns:a16="http://schemas.microsoft.com/office/drawing/2014/main" id="{DAA6EEAF-2FE2-64C0-5E0E-00101198C20A}"/>
                </a:ext>
              </a:extLst>
            </p:cNvPr>
            <p:cNvSpPr/>
            <p:nvPr/>
          </p:nvSpPr>
          <p:spPr>
            <a:xfrm flipH="1">
              <a:off x="-733166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3" y="46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40">
              <a:extLst>
                <a:ext uri="{FF2B5EF4-FFF2-40B4-BE49-F238E27FC236}">
                  <a16:creationId xmlns:a16="http://schemas.microsoft.com/office/drawing/2014/main" id="{D71E32E0-CB43-E1F4-ED35-FD01C9196ABF}"/>
                </a:ext>
              </a:extLst>
            </p:cNvPr>
            <p:cNvSpPr/>
            <p:nvPr/>
          </p:nvSpPr>
          <p:spPr>
            <a:xfrm flipH="1">
              <a:off x="-761457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40">
              <a:extLst>
                <a:ext uri="{FF2B5EF4-FFF2-40B4-BE49-F238E27FC236}">
                  <a16:creationId xmlns:a16="http://schemas.microsoft.com/office/drawing/2014/main" id="{9E6CCF7A-C9F6-D6D2-8C9D-A3935E662022}"/>
                </a:ext>
              </a:extLst>
            </p:cNvPr>
            <p:cNvSpPr/>
            <p:nvPr/>
          </p:nvSpPr>
          <p:spPr>
            <a:xfrm flipH="1">
              <a:off x="-828326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40">
              <a:extLst>
                <a:ext uri="{FF2B5EF4-FFF2-40B4-BE49-F238E27FC236}">
                  <a16:creationId xmlns:a16="http://schemas.microsoft.com/office/drawing/2014/main" id="{13FF3AFF-7C97-D57B-802A-DEB3C10A9DDC}"/>
                </a:ext>
              </a:extLst>
            </p:cNvPr>
            <p:cNvSpPr/>
            <p:nvPr/>
          </p:nvSpPr>
          <p:spPr>
            <a:xfrm flipH="1">
              <a:off x="-854416" y="4406763"/>
              <a:ext cx="14146" cy="21781"/>
            </a:xfrm>
            <a:custGeom>
              <a:avLst/>
              <a:gdLst/>
              <a:ahLst/>
              <a:cxnLst/>
              <a:rect l="l" t="t" r="r" b="b"/>
              <a:pathLst>
                <a:path w="302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40">
              <a:extLst>
                <a:ext uri="{FF2B5EF4-FFF2-40B4-BE49-F238E27FC236}">
                  <a16:creationId xmlns:a16="http://schemas.microsoft.com/office/drawing/2014/main" id="{A48C4AF4-9A4F-61A8-6CF9-AC99F13E3AFA}"/>
                </a:ext>
              </a:extLst>
            </p:cNvPr>
            <p:cNvSpPr/>
            <p:nvPr/>
          </p:nvSpPr>
          <p:spPr>
            <a:xfrm flipH="1">
              <a:off x="-879428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40">
              <a:extLst>
                <a:ext uri="{FF2B5EF4-FFF2-40B4-BE49-F238E27FC236}">
                  <a16:creationId xmlns:a16="http://schemas.microsoft.com/office/drawing/2014/main" id="{0B7BE143-DF4A-BBC0-4330-6A34EDB4DDC4}"/>
                </a:ext>
              </a:extLst>
            </p:cNvPr>
            <p:cNvSpPr/>
            <p:nvPr/>
          </p:nvSpPr>
          <p:spPr>
            <a:xfrm flipH="1">
              <a:off x="-906641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40">
              <a:extLst>
                <a:ext uri="{FF2B5EF4-FFF2-40B4-BE49-F238E27FC236}">
                  <a16:creationId xmlns:a16="http://schemas.microsoft.com/office/drawing/2014/main" id="{0A6FDA1D-BE94-523D-9B43-C85AF6556834}"/>
                </a:ext>
              </a:extLst>
            </p:cNvPr>
            <p:cNvSpPr/>
            <p:nvPr/>
          </p:nvSpPr>
          <p:spPr>
            <a:xfrm flipH="1">
              <a:off x="-1055587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40">
              <a:extLst>
                <a:ext uri="{FF2B5EF4-FFF2-40B4-BE49-F238E27FC236}">
                  <a16:creationId xmlns:a16="http://schemas.microsoft.com/office/drawing/2014/main" id="{AC47EB0A-67E2-50EA-FCB4-CFED76AAA296}"/>
                </a:ext>
              </a:extLst>
            </p:cNvPr>
            <p:cNvSpPr/>
            <p:nvPr/>
          </p:nvSpPr>
          <p:spPr>
            <a:xfrm flipH="1">
              <a:off x="-1081723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40">
              <a:extLst>
                <a:ext uri="{FF2B5EF4-FFF2-40B4-BE49-F238E27FC236}">
                  <a16:creationId xmlns:a16="http://schemas.microsoft.com/office/drawing/2014/main" id="{647D3DF0-B1B4-4016-742F-D1FF8B1F430D}"/>
                </a:ext>
              </a:extLst>
            </p:cNvPr>
            <p:cNvSpPr/>
            <p:nvPr/>
          </p:nvSpPr>
          <p:spPr>
            <a:xfrm flipH="1">
              <a:off x="-1106735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25" y="46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40">
              <a:extLst>
                <a:ext uri="{FF2B5EF4-FFF2-40B4-BE49-F238E27FC236}">
                  <a16:creationId xmlns:a16="http://schemas.microsoft.com/office/drawing/2014/main" id="{16EADB31-E609-82CD-CCCA-13DC36C67D91}"/>
                </a:ext>
              </a:extLst>
            </p:cNvPr>
            <p:cNvSpPr/>
            <p:nvPr/>
          </p:nvSpPr>
          <p:spPr>
            <a:xfrm flipH="1">
              <a:off x="-1133902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40">
              <a:extLst>
                <a:ext uri="{FF2B5EF4-FFF2-40B4-BE49-F238E27FC236}">
                  <a16:creationId xmlns:a16="http://schemas.microsoft.com/office/drawing/2014/main" id="{FFB5F7D0-986E-FE43-9E26-580B48A31212}"/>
                </a:ext>
              </a:extLst>
            </p:cNvPr>
            <p:cNvSpPr/>
            <p:nvPr/>
          </p:nvSpPr>
          <p:spPr>
            <a:xfrm flipH="1">
              <a:off x="-1518873" y="3903780"/>
              <a:ext cx="20703" cy="28338"/>
            </a:xfrm>
            <a:custGeom>
              <a:avLst/>
              <a:gdLst/>
              <a:ahLst/>
              <a:cxnLst/>
              <a:rect l="l" t="t" r="r" b="b"/>
              <a:pathLst>
                <a:path w="442" h="605" extrusionOk="0">
                  <a:moveTo>
                    <a:pt x="116" y="1"/>
                  </a:moveTo>
                  <a:lnTo>
                    <a:pt x="139" y="47"/>
                  </a:lnTo>
                  <a:lnTo>
                    <a:pt x="116" y="140"/>
                  </a:lnTo>
                  <a:lnTo>
                    <a:pt x="93" y="187"/>
                  </a:lnTo>
                  <a:lnTo>
                    <a:pt x="70" y="233"/>
                  </a:lnTo>
                  <a:lnTo>
                    <a:pt x="23" y="280"/>
                  </a:lnTo>
                  <a:lnTo>
                    <a:pt x="0" y="372"/>
                  </a:lnTo>
                  <a:lnTo>
                    <a:pt x="0" y="442"/>
                  </a:lnTo>
                  <a:lnTo>
                    <a:pt x="46" y="512"/>
                  </a:lnTo>
                  <a:lnTo>
                    <a:pt x="93" y="558"/>
                  </a:lnTo>
                  <a:lnTo>
                    <a:pt x="139" y="605"/>
                  </a:lnTo>
                  <a:lnTo>
                    <a:pt x="325" y="605"/>
                  </a:lnTo>
                  <a:lnTo>
                    <a:pt x="395" y="535"/>
                  </a:lnTo>
                  <a:lnTo>
                    <a:pt x="418" y="512"/>
                  </a:lnTo>
                  <a:lnTo>
                    <a:pt x="441" y="465"/>
                  </a:lnTo>
                  <a:lnTo>
                    <a:pt x="441" y="372"/>
                  </a:lnTo>
                  <a:lnTo>
                    <a:pt x="418" y="326"/>
                  </a:lnTo>
                  <a:lnTo>
                    <a:pt x="395" y="303"/>
                  </a:lnTo>
                  <a:lnTo>
                    <a:pt x="348" y="396"/>
                  </a:lnTo>
                  <a:lnTo>
                    <a:pt x="325" y="442"/>
                  </a:lnTo>
                  <a:lnTo>
                    <a:pt x="279" y="465"/>
                  </a:lnTo>
                  <a:lnTo>
                    <a:pt x="255" y="465"/>
                  </a:lnTo>
                  <a:lnTo>
                    <a:pt x="186" y="442"/>
                  </a:lnTo>
                  <a:lnTo>
                    <a:pt x="139" y="396"/>
                  </a:lnTo>
                  <a:lnTo>
                    <a:pt x="139" y="326"/>
                  </a:lnTo>
                  <a:lnTo>
                    <a:pt x="163" y="280"/>
                  </a:lnTo>
                  <a:lnTo>
                    <a:pt x="232" y="233"/>
                  </a:lnTo>
                  <a:lnTo>
                    <a:pt x="255" y="163"/>
                  </a:lnTo>
                  <a:lnTo>
                    <a:pt x="302" y="94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40">
              <a:extLst>
                <a:ext uri="{FF2B5EF4-FFF2-40B4-BE49-F238E27FC236}">
                  <a16:creationId xmlns:a16="http://schemas.microsoft.com/office/drawing/2014/main" id="{E8A94E73-B4B6-9F6A-C9D9-41CAA731EDCB}"/>
                </a:ext>
              </a:extLst>
            </p:cNvPr>
            <p:cNvSpPr/>
            <p:nvPr/>
          </p:nvSpPr>
          <p:spPr>
            <a:xfrm flipH="1">
              <a:off x="-1526461" y="3765698"/>
              <a:ext cx="4403" cy="85951"/>
            </a:xfrm>
            <a:custGeom>
              <a:avLst/>
              <a:gdLst/>
              <a:ahLst/>
              <a:cxnLst/>
              <a:rect l="l" t="t" r="r" b="b"/>
              <a:pathLst>
                <a:path w="94" h="1835" extrusionOk="0">
                  <a:moveTo>
                    <a:pt x="1" y="0"/>
                  </a:moveTo>
                  <a:lnTo>
                    <a:pt x="1" y="1835"/>
                  </a:lnTo>
                  <a:lnTo>
                    <a:pt x="94" y="183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40">
              <a:extLst>
                <a:ext uri="{FF2B5EF4-FFF2-40B4-BE49-F238E27FC236}">
                  <a16:creationId xmlns:a16="http://schemas.microsoft.com/office/drawing/2014/main" id="{2FFD0E39-FD03-CE24-8C65-A6D14C775FD2}"/>
                </a:ext>
              </a:extLst>
            </p:cNvPr>
            <p:cNvSpPr/>
            <p:nvPr/>
          </p:nvSpPr>
          <p:spPr>
            <a:xfrm flipH="1">
              <a:off x="-1499294" y="3765698"/>
              <a:ext cx="4403" cy="85951"/>
            </a:xfrm>
            <a:custGeom>
              <a:avLst/>
              <a:gdLst/>
              <a:ahLst/>
              <a:cxnLst/>
              <a:rect l="l" t="t" r="r" b="b"/>
              <a:pathLst>
                <a:path w="94" h="1835" extrusionOk="0">
                  <a:moveTo>
                    <a:pt x="0" y="0"/>
                  </a:moveTo>
                  <a:lnTo>
                    <a:pt x="0" y="1835"/>
                  </a:lnTo>
                  <a:lnTo>
                    <a:pt x="93" y="1835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40">
              <a:extLst>
                <a:ext uri="{FF2B5EF4-FFF2-40B4-BE49-F238E27FC236}">
                  <a16:creationId xmlns:a16="http://schemas.microsoft.com/office/drawing/2014/main" id="{97788946-EAF6-6802-FE6B-483719D275E6}"/>
                </a:ext>
              </a:extLst>
            </p:cNvPr>
            <p:cNvSpPr/>
            <p:nvPr/>
          </p:nvSpPr>
          <p:spPr>
            <a:xfrm flipH="1">
              <a:off x="-1515595" y="3901626"/>
              <a:ext cx="13115" cy="4403"/>
            </a:xfrm>
            <a:custGeom>
              <a:avLst/>
              <a:gdLst/>
              <a:ahLst/>
              <a:cxnLst/>
              <a:rect l="l" t="t" r="r" b="b"/>
              <a:pathLst>
                <a:path w="280" h="94" extrusionOk="0">
                  <a:moveTo>
                    <a:pt x="1" y="0"/>
                  </a:moveTo>
                  <a:lnTo>
                    <a:pt x="24" y="93"/>
                  </a:lnTo>
                  <a:lnTo>
                    <a:pt x="256" y="93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40">
              <a:extLst>
                <a:ext uri="{FF2B5EF4-FFF2-40B4-BE49-F238E27FC236}">
                  <a16:creationId xmlns:a16="http://schemas.microsoft.com/office/drawing/2014/main" id="{E040F951-23FD-853F-77EF-42EB1560BD80}"/>
                </a:ext>
              </a:extLst>
            </p:cNvPr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extrusionOk="0">
                  <a:moveTo>
                    <a:pt x="0" y="1"/>
                  </a:moveTo>
                  <a:lnTo>
                    <a:pt x="93" y="279"/>
                  </a:lnTo>
                  <a:lnTo>
                    <a:pt x="581" y="279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2C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40">
              <a:extLst>
                <a:ext uri="{FF2B5EF4-FFF2-40B4-BE49-F238E27FC236}">
                  <a16:creationId xmlns:a16="http://schemas.microsoft.com/office/drawing/2014/main" id="{B02E80FE-D9CD-CD80-3E43-9A67A5C5E8C7}"/>
                </a:ext>
              </a:extLst>
            </p:cNvPr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fill="none" extrusionOk="0">
                  <a:moveTo>
                    <a:pt x="0" y="1"/>
                  </a:moveTo>
                  <a:lnTo>
                    <a:pt x="93" y="279"/>
                  </a:lnTo>
                  <a:lnTo>
                    <a:pt x="186" y="279"/>
                  </a:lnTo>
                  <a:lnTo>
                    <a:pt x="465" y="279"/>
                  </a:lnTo>
                  <a:lnTo>
                    <a:pt x="581" y="279"/>
                  </a:lnTo>
                  <a:lnTo>
                    <a:pt x="67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40">
              <a:extLst>
                <a:ext uri="{FF2B5EF4-FFF2-40B4-BE49-F238E27FC236}">
                  <a16:creationId xmlns:a16="http://schemas.microsoft.com/office/drawing/2014/main" id="{6EC18D1C-D82C-440F-67D1-AA701428BC38}"/>
                </a:ext>
              </a:extLst>
            </p:cNvPr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extrusionOk="0">
                  <a:moveTo>
                    <a:pt x="0" y="1"/>
                  </a:moveTo>
                  <a:lnTo>
                    <a:pt x="93" y="279"/>
                  </a:lnTo>
                  <a:lnTo>
                    <a:pt x="581" y="279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40">
              <a:extLst>
                <a:ext uri="{FF2B5EF4-FFF2-40B4-BE49-F238E27FC236}">
                  <a16:creationId xmlns:a16="http://schemas.microsoft.com/office/drawing/2014/main" id="{1463792A-926B-613A-DB24-87429A12A93B}"/>
                </a:ext>
              </a:extLst>
            </p:cNvPr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fill="none" extrusionOk="0">
                  <a:moveTo>
                    <a:pt x="0" y="1"/>
                  </a:moveTo>
                  <a:lnTo>
                    <a:pt x="93" y="279"/>
                  </a:lnTo>
                  <a:lnTo>
                    <a:pt x="186" y="279"/>
                  </a:lnTo>
                  <a:lnTo>
                    <a:pt x="465" y="279"/>
                  </a:lnTo>
                  <a:lnTo>
                    <a:pt x="581" y="279"/>
                  </a:lnTo>
                  <a:lnTo>
                    <a:pt x="67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40">
              <a:extLst>
                <a:ext uri="{FF2B5EF4-FFF2-40B4-BE49-F238E27FC236}">
                  <a16:creationId xmlns:a16="http://schemas.microsoft.com/office/drawing/2014/main" id="{EC0B7001-8802-C209-D04B-558ED8841675}"/>
                </a:ext>
              </a:extLst>
            </p:cNvPr>
            <p:cNvSpPr/>
            <p:nvPr/>
          </p:nvSpPr>
          <p:spPr>
            <a:xfrm flipH="1">
              <a:off x="-1528663" y="3845091"/>
              <a:ext cx="37050" cy="43514"/>
            </a:xfrm>
            <a:custGeom>
              <a:avLst/>
              <a:gdLst/>
              <a:ahLst/>
              <a:cxnLst/>
              <a:rect l="l" t="t" r="r" b="b"/>
              <a:pathLst>
                <a:path w="791" h="929" extrusionOk="0">
                  <a:moveTo>
                    <a:pt x="1" y="0"/>
                  </a:moveTo>
                  <a:lnTo>
                    <a:pt x="47" y="929"/>
                  </a:lnTo>
                  <a:lnTo>
                    <a:pt x="720" y="929"/>
                  </a:lnTo>
                  <a:lnTo>
                    <a:pt x="790" y="0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40">
              <a:extLst>
                <a:ext uri="{FF2B5EF4-FFF2-40B4-BE49-F238E27FC236}">
                  <a16:creationId xmlns:a16="http://schemas.microsoft.com/office/drawing/2014/main" id="{65C45D7E-749D-05EE-F267-3782DB1523AE}"/>
                </a:ext>
              </a:extLst>
            </p:cNvPr>
            <p:cNvSpPr/>
            <p:nvPr/>
          </p:nvSpPr>
          <p:spPr>
            <a:xfrm flipH="1">
              <a:off x="-1528663" y="3845091"/>
              <a:ext cx="37050" cy="43514"/>
            </a:xfrm>
            <a:custGeom>
              <a:avLst/>
              <a:gdLst/>
              <a:ahLst/>
              <a:cxnLst/>
              <a:rect l="l" t="t" r="r" b="b"/>
              <a:pathLst>
                <a:path w="791" h="929" fill="none" extrusionOk="0">
                  <a:moveTo>
                    <a:pt x="1" y="0"/>
                  </a:moveTo>
                  <a:lnTo>
                    <a:pt x="47" y="929"/>
                  </a:lnTo>
                  <a:lnTo>
                    <a:pt x="720" y="929"/>
                  </a:lnTo>
                  <a:lnTo>
                    <a:pt x="790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40">
              <a:extLst>
                <a:ext uri="{FF2B5EF4-FFF2-40B4-BE49-F238E27FC236}">
                  <a16:creationId xmlns:a16="http://schemas.microsoft.com/office/drawing/2014/main" id="{352E8A04-0B21-466A-EF2E-437DF848E027}"/>
                </a:ext>
              </a:extLst>
            </p:cNvPr>
            <p:cNvSpPr/>
            <p:nvPr/>
          </p:nvSpPr>
          <p:spPr>
            <a:xfrm flipH="1">
              <a:off x="-1528663" y="3845091"/>
              <a:ext cx="37050" cy="43514"/>
            </a:xfrm>
            <a:custGeom>
              <a:avLst/>
              <a:gdLst/>
              <a:ahLst/>
              <a:cxnLst/>
              <a:rect l="l" t="t" r="r" b="b"/>
              <a:pathLst>
                <a:path w="791" h="929" extrusionOk="0">
                  <a:moveTo>
                    <a:pt x="1" y="0"/>
                  </a:moveTo>
                  <a:lnTo>
                    <a:pt x="47" y="929"/>
                  </a:lnTo>
                  <a:lnTo>
                    <a:pt x="720" y="929"/>
                  </a:lnTo>
                  <a:lnTo>
                    <a:pt x="7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40">
              <a:extLst>
                <a:ext uri="{FF2B5EF4-FFF2-40B4-BE49-F238E27FC236}">
                  <a16:creationId xmlns:a16="http://schemas.microsoft.com/office/drawing/2014/main" id="{194B0929-E9AC-7E05-D5B2-7E67ADDD666D}"/>
                </a:ext>
              </a:extLst>
            </p:cNvPr>
            <p:cNvSpPr/>
            <p:nvPr/>
          </p:nvSpPr>
          <p:spPr>
            <a:xfrm flipH="1">
              <a:off x="-1525384" y="3861391"/>
              <a:ext cx="32694" cy="27214"/>
            </a:xfrm>
            <a:custGeom>
              <a:avLst/>
              <a:gdLst/>
              <a:ahLst/>
              <a:cxnLst/>
              <a:rect l="l" t="t" r="r" b="b"/>
              <a:pathLst>
                <a:path w="698" h="581" extrusionOk="0">
                  <a:moveTo>
                    <a:pt x="1" y="0"/>
                  </a:moveTo>
                  <a:lnTo>
                    <a:pt x="24" y="302"/>
                  </a:lnTo>
                  <a:lnTo>
                    <a:pt x="512" y="581"/>
                  </a:lnTo>
                  <a:lnTo>
                    <a:pt x="697" y="581"/>
                  </a:lnTo>
                  <a:lnTo>
                    <a:pt x="697" y="4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40">
              <a:extLst>
                <a:ext uri="{FF2B5EF4-FFF2-40B4-BE49-F238E27FC236}">
                  <a16:creationId xmlns:a16="http://schemas.microsoft.com/office/drawing/2014/main" id="{5C21D596-F5C3-5C5E-4C42-83E03ED90B0B}"/>
                </a:ext>
              </a:extLst>
            </p:cNvPr>
            <p:cNvSpPr/>
            <p:nvPr/>
          </p:nvSpPr>
          <p:spPr>
            <a:xfrm flipH="1">
              <a:off x="-1527539" y="3845091"/>
              <a:ext cx="35926" cy="25059"/>
            </a:xfrm>
            <a:custGeom>
              <a:avLst/>
              <a:gdLst/>
              <a:ahLst/>
              <a:cxnLst/>
              <a:rect l="l" t="t" r="r" b="b"/>
              <a:pathLst>
                <a:path w="767" h="535" extrusionOk="0">
                  <a:moveTo>
                    <a:pt x="1" y="0"/>
                  </a:moveTo>
                  <a:lnTo>
                    <a:pt x="1" y="70"/>
                  </a:lnTo>
                  <a:lnTo>
                    <a:pt x="744" y="534"/>
                  </a:lnTo>
                  <a:lnTo>
                    <a:pt x="767" y="232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40">
              <a:extLst>
                <a:ext uri="{FF2B5EF4-FFF2-40B4-BE49-F238E27FC236}">
                  <a16:creationId xmlns:a16="http://schemas.microsoft.com/office/drawing/2014/main" id="{3C298BEB-DA0A-F20E-E1F8-14853C3BA6A4}"/>
                </a:ext>
              </a:extLst>
            </p:cNvPr>
            <p:cNvSpPr/>
            <p:nvPr/>
          </p:nvSpPr>
          <p:spPr>
            <a:xfrm flipH="1">
              <a:off x="-1525384" y="3847245"/>
              <a:ext cx="6558" cy="6558"/>
            </a:xfrm>
            <a:custGeom>
              <a:avLst/>
              <a:gdLst/>
              <a:ahLst/>
              <a:cxnLst/>
              <a:rect l="l" t="t" r="r" b="b"/>
              <a:pathLst>
                <a:path w="140" h="140" extrusionOk="0">
                  <a:moveTo>
                    <a:pt x="70" y="1"/>
                  </a:moveTo>
                  <a:lnTo>
                    <a:pt x="23" y="24"/>
                  </a:lnTo>
                  <a:lnTo>
                    <a:pt x="0" y="70"/>
                  </a:lnTo>
                  <a:lnTo>
                    <a:pt x="23" y="117"/>
                  </a:lnTo>
                  <a:lnTo>
                    <a:pt x="70" y="140"/>
                  </a:lnTo>
                  <a:lnTo>
                    <a:pt x="116" y="117"/>
                  </a:lnTo>
                  <a:lnTo>
                    <a:pt x="139" y="70"/>
                  </a:lnTo>
                  <a:lnTo>
                    <a:pt x="116" y="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40">
              <a:extLst>
                <a:ext uri="{FF2B5EF4-FFF2-40B4-BE49-F238E27FC236}">
                  <a16:creationId xmlns:a16="http://schemas.microsoft.com/office/drawing/2014/main" id="{762DEC6D-78E2-19CA-951F-F12EF35D7B30}"/>
                </a:ext>
              </a:extLst>
            </p:cNvPr>
            <p:cNvSpPr/>
            <p:nvPr/>
          </p:nvSpPr>
          <p:spPr>
            <a:xfrm flipH="1">
              <a:off x="-1500372" y="3847245"/>
              <a:ext cx="6558" cy="6558"/>
            </a:xfrm>
            <a:custGeom>
              <a:avLst/>
              <a:gdLst/>
              <a:ahLst/>
              <a:cxnLst/>
              <a:rect l="l" t="t" r="r" b="b"/>
              <a:pathLst>
                <a:path w="140" h="140" extrusionOk="0">
                  <a:moveTo>
                    <a:pt x="70" y="1"/>
                  </a:moveTo>
                  <a:lnTo>
                    <a:pt x="23" y="24"/>
                  </a:lnTo>
                  <a:lnTo>
                    <a:pt x="0" y="70"/>
                  </a:lnTo>
                  <a:lnTo>
                    <a:pt x="23" y="117"/>
                  </a:lnTo>
                  <a:lnTo>
                    <a:pt x="70" y="140"/>
                  </a:lnTo>
                  <a:lnTo>
                    <a:pt x="116" y="117"/>
                  </a:lnTo>
                  <a:lnTo>
                    <a:pt x="139" y="70"/>
                  </a:lnTo>
                  <a:lnTo>
                    <a:pt x="116" y="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40">
              <a:extLst>
                <a:ext uri="{FF2B5EF4-FFF2-40B4-BE49-F238E27FC236}">
                  <a16:creationId xmlns:a16="http://schemas.microsoft.com/office/drawing/2014/main" id="{653A4C1A-7A35-B1CE-33C6-CE212521D309}"/>
                </a:ext>
              </a:extLst>
            </p:cNvPr>
            <p:cNvSpPr/>
            <p:nvPr/>
          </p:nvSpPr>
          <p:spPr>
            <a:xfrm flipH="1">
              <a:off x="-1780944" y="3642792"/>
              <a:ext cx="304554" cy="124032"/>
            </a:xfrm>
            <a:custGeom>
              <a:avLst/>
              <a:gdLst/>
              <a:ahLst/>
              <a:cxnLst/>
              <a:rect l="l" t="t" r="r" b="b"/>
              <a:pathLst>
                <a:path w="6502" h="2648" extrusionOk="0">
                  <a:moveTo>
                    <a:pt x="4876" y="1"/>
                  </a:moveTo>
                  <a:lnTo>
                    <a:pt x="1" y="2648"/>
                  </a:lnTo>
                  <a:lnTo>
                    <a:pt x="442" y="2555"/>
                  </a:lnTo>
                  <a:lnTo>
                    <a:pt x="2322" y="1556"/>
                  </a:lnTo>
                  <a:lnTo>
                    <a:pt x="4853" y="163"/>
                  </a:lnTo>
                  <a:lnTo>
                    <a:pt x="4876" y="187"/>
                  </a:lnTo>
                  <a:lnTo>
                    <a:pt x="6339" y="1464"/>
                  </a:lnTo>
                  <a:lnTo>
                    <a:pt x="6501" y="1440"/>
                  </a:lnTo>
                  <a:lnTo>
                    <a:pt x="48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40">
              <a:extLst>
                <a:ext uri="{FF2B5EF4-FFF2-40B4-BE49-F238E27FC236}">
                  <a16:creationId xmlns:a16="http://schemas.microsoft.com/office/drawing/2014/main" id="{29760117-5944-0890-DCCE-BBB6869545B0}"/>
                </a:ext>
              </a:extLst>
            </p:cNvPr>
            <p:cNvSpPr/>
            <p:nvPr/>
          </p:nvSpPr>
          <p:spPr>
            <a:xfrm flipH="1">
              <a:off x="-1779861" y="3715674"/>
              <a:ext cx="6604" cy="6558"/>
            </a:xfrm>
            <a:custGeom>
              <a:avLst/>
              <a:gdLst/>
              <a:ahLst/>
              <a:cxnLst/>
              <a:rect l="l" t="t" r="r" b="b"/>
              <a:pathLst>
                <a:path w="141" h="140" extrusionOk="0">
                  <a:moveTo>
                    <a:pt x="71" y="0"/>
                  </a:moveTo>
                  <a:lnTo>
                    <a:pt x="24" y="24"/>
                  </a:lnTo>
                  <a:lnTo>
                    <a:pt x="1" y="70"/>
                  </a:lnTo>
                  <a:lnTo>
                    <a:pt x="24" y="140"/>
                  </a:lnTo>
                  <a:lnTo>
                    <a:pt x="117" y="140"/>
                  </a:lnTo>
                  <a:lnTo>
                    <a:pt x="140" y="70"/>
                  </a:lnTo>
                  <a:lnTo>
                    <a:pt x="117" y="24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40">
              <a:extLst>
                <a:ext uri="{FF2B5EF4-FFF2-40B4-BE49-F238E27FC236}">
                  <a16:creationId xmlns:a16="http://schemas.microsoft.com/office/drawing/2014/main" id="{7A12037B-2F7F-1CEE-0CAD-843401E93254}"/>
                </a:ext>
              </a:extLst>
            </p:cNvPr>
            <p:cNvSpPr/>
            <p:nvPr/>
          </p:nvSpPr>
          <p:spPr>
            <a:xfrm flipH="1">
              <a:off x="-1734193" y="3742841"/>
              <a:ext cx="6604" cy="6604"/>
            </a:xfrm>
            <a:custGeom>
              <a:avLst/>
              <a:gdLst/>
              <a:ahLst/>
              <a:cxnLst/>
              <a:rect l="l" t="t" r="r" b="b"/>
              <a:pathLst>
                <a:path w="141" h="141" extrusionOk="0">
                  <a:moveTo>
                    <a:pt x="70" y="1"/>
                  </a:moveTo>
                  <a:lnTo>
                    <a:pt x="24" y="24"/>
                  </a:lnTo>
                  <a:lnTo>
                    <a:pt x="1" y="71"/>
                  </a:lnTo>
                  <a:lnTo>
                    <a:pt x="24" y="140"/>
                  </a:lnTo>
                  <a:lnTo>
                    <a:pt x="117" y="140"/>
                  </a:lnTo>
                  <a:lnTo>
                    <a:pt x="140" y="71"/>
                  </a:lnTo>
                  <a:lnTo>
                    <a:pt x="117" y="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40">
              <a:extLst>
                <a:ext uri="{FF2B5EF4-FFF2-40B4-BE49-F238E27FC236}">
                  <a16:creationId xmlns:a16="http://schemas.microsoft.com/office/drawing/2014/main" id="{AB95554A-4844-D2AF-B4BD-669611B85793}"/>
                </a:ext>
              </a:extLst>
            </p:cNvPr>
            <p:cNvSpPr/>
            <p:nvPr/>
          </p:nvSpPr>
          <p:spPr>
            <a:xfrm flipH="1">
              <a:off x="-1516672" y="3773286"/>
              <a:ext cx="9836" cy="9836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70" y="1"/>
                  </a:moveTo>
                  <a:lnTo>
                    <a:pt x="47" y="24"/>
                  </a:lnTo>
                  <a:lnTo>
                    <a:pt x="24" y="47"/>
                  </a:lnTo>
                  <a:lnTo>
                    <a:pt x="1" y="94"/>
                  </a:lnTo>
                  <a:lnTo>
                    <a:pt x="24" y="140"/>
                  </a:lnTo>
                  <a:lnTo>
                    <a:pt x="47" y="163"/>
                  </a:lnTo>
                  <a:lnTo>
                    <a:pt x="70" y="187"/>
                  </a:lnTo>
                  <a:lnTo>
                    <a:pt x="117" y="210"/>
                  </a:lnTo>
                  <a:lnTo>
                    <a:pt x="163" y="187"/>
                  </a:lnTo>
                  <a:lnTo>
                    <a:pt x="187" y="163"/>
                  </a:lnTo>
                  <a:lnTo>
                    <a:pt x="210" y="140"/>
                  </a:lnTo>
                  <a:lnTo>
                    <a:pt x="210" y="94"/>
                  </a:lnTo>
                  <a:lnTo>
                    <a:pt x="210" y="47"/>
                  </a:lnTo>
                  <a:lnTo>
                    <a:pt x="187" y="24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40">
              <a:extLst>
                <a:ext uri="{FF2B5EF4-FFF2-40B4-BE49-F238E27FC236}">
                  <a16:creationId xmlns:a16="http://schemas.microsoft.com/office/drawing/2014/main" id="{DD3CBBD2-9549-6B14-D8BB-CADFBF7E4A0A}"/>
                </a:ext>
              </a:extLst>
            </p:cNvPr>
            <p:cNvSpPr/>
            <p:nvPr/>
          </p:nvSpPr>
          <p:spPr>
            <a:xfrm flipH="1">
              <a:off x="-1933169" y="3768977"/>
              <a:ext cx="214246" cy="429570"/>
            </a:xfrm>
            <a:custGeom>
              <a:avLst/>
              <a:gdLst/>
              <a:ahLst/>
              <a:cxnLst/>
              <a:rect l="l" t="t" r="r" b="b"/>
              <a:pathLst>
                <a:path w="4574" h="9171" extrusionOk="0">
                  <a:moveTo>
                    <a:pt x="697" y="0"/>
                  </a:moveTo>
                  <a:lnTo>
                    <a:pt x="511" y="47"/>
                  </a:lnTo>
                  <a:lnTo>
                    <a:pt x="163" y="139"/>
                  </a:lnTo>
                  <a:lnTo>
                    <a:pt x="0" y="163"/>
                  </a:lnTo>
                  <a:lnTo>
                    <a:pt x="4272" y="9171"/>
                  </a:lnTo>
                  <a:lnTo>
                    <a:pt x="4272" y="8335"/>
                  </a:lnTo>
                  <a:lnTo>
                    <a:pt x="4272" y="7429"/>
                  </a:lnTo>
                  <a:lnTo>
                    <a:pt x="4272" y="7220"/>
                  </a:lnTo>
                  <a:lnTo>
                    <a:pt x="4574" y="7220"/>
                  </a:lnTo>
                  <a:lnTo>
                    <a:pt x="4434" y="6269"/>
                  </a:lnTo>
                  <a:lnTo>
                    <a:pt x="4342" y="5642"/>
                  </a:lnTo>
                  <a:lnTo>
                    <a:pt x="3993" y="510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40">
              <a:extLst>
                <a:ext uri="{FF2B5EF4-FFF2-40B4-BE49-F238E27FC236}">
                  <a16:creationId xmlns:a16="http://schemas.microsoft.com/office/drawing/2014/main" id="{08C403E0-32FD-A868-68C7-2040F8AAC404}"/>
                </a:ext>
              </a:extLst>
            </p:cNvPr>
            <p:cNvSpPr/>
            <p:nvPr/>
          </p:nvSpPr>
          <p:spPr>
            <a:xfrm flipH="1">
              <a:off x="-1786377" y="3710241"/>
              <a:ext cx="325210" cy="87029"/>
            </a:xfrm>
            <a:custGeom>
              <a:avLst/>
              <a:gdLst/>
              <a:ahLst/>
              <a:cxnLst/>
              <a:rect l="l" t="t" r="r" b="b"/>
              <a:pathLst>
                <a:path w="6943" h="1858" extrusionOk="0">
                  <a:moveTo>
                    <a:pt x="6734" y="116"/>
                  </a:moveTo>
                  <a:lnTo>
                    <a:pt x="6780" y="140"/>
                  </a:lnTo>
                  <a:lnTo>
                    <a:pt x="6803" y="186"/>
                  </a:lnTo>
                  <a:lnTo>
                    <a:pt x="6780" y="256"/>
                  </a:lnTo>
                  <a:lnTo>
                    <a:pt x="6687" y="256"/>
                  </a:lnTo>
                  <a:lnTo>
                    <a:pt x="6664" y="186"/>
                  </a:lnTo>
                  <a:lnTo>
                    <a:pt x="6687" y="140"/>
                  </a:lnTo>
                  <a:lnTo>
                    <a:pt x="6734" y="116"/>
                  </a:lnTo>
                  <a:close/>
                  <a:moveTo>
                    <a:pt x="1138" y="1347"/>
                  </a:moveTo>
                  <a:lnTo>
                    <a:pt x="1162" y="1370"/>
                  </a:lnTo>
                  <a:lnTo>
                    <a:pt x="1185" y="1393"/>
                  </a:lnTo>
                  <a:lnTo>
                    <a:pt x="1185" y="1440"/>
                  </a:lnTo>
                  <a:lnTo>
                    <a:pt x="1185" y="1486"/>
                  </a:lnTo>
                  <a:lnTo>
                    <a:pt x="1162" y="1509"/>
                  </a:lnTo>
                  <a:lnTo>
                    <a:pt x="1138" y="1533"/>
                  </a:lnTo>
                  <a:lnTo>
                    <a:pt x="1092" y="1556"/>
                  </a:lnTo>
                  <a:lnTo>
                    <a:pt x="1045" y="1533"/>
                  </a:lnTo>
                  <a:lnTo>
                    <a:pt x="1022" y="1509"/>
                  </a:lnTo>
                  <a:lnTo>
                    <a:pt x="999" y="1486"/>
                  </a:lnTo>
                  <a:lnTo>
                    <a:pt x="976" y="1440"/>
                  </a:lnTo>
                  <a:lnTo>
                    <a:pt x="999" y="1393"/>
                  </a:lnTo>
                  <a:lnTo>
                    <a:pt x="1022" y="1370"/>
                  </a:lnTo>
                  <a:lnTo>
                    <a:pt x="1045" y="1347"/>
                  </a:lnTo>
                  <a:close/>
                  <a:moveTo>
                    <a:pt x="6826" y="0"/>
                  </a:moveTo>
                  <a:lnTo>
                    <a:pt x="6664" y="24"/>
                  </a:lnTo>
                  <a:lnTo>
                    <a:pt x="5457" y="256"/>
                  </a:lnTo>
                  <a:lnTo>
                    <a:pt x="2763" y="743"/>
                  </a:lnTo>
                  <a:lnTo>
                    <a:pt x="767" y="1115"/>
                  </a:lnTo>
                  <a:lnTo>
                    <a:pt x="326" y="1208"/>
                  </a:lnTo>
                  <a:lnTo>
                    <a:pt x="1" y="1277"/>
                  </a:lnTo>
                  <a:lnTo>
                    <a:pt x="47" y="1440"/>
                  </a:lnTo>
                  <a:lnTo>
                    <a:pt x="581" y="1347"/>
                  </a:lnTo>
                  <a:lnTo>
                    <a:pt x="674" y="1533"/>
                  </a:lnTo>
                  <a:lnTo>
                    <a:pt x="720" y="1649"/>
                  </a:lnTo>
                  <a:lnTo>
                    <a:pt x="790" y="1718"/>
                  </a:lnTo>
                  <a:lnTo>
                    <a:pt x="883" y="1788"/>
                  </a:lnTo>
                  <a:lnTo>
                    <a:pt x="976" y="1834"/>
                  </a:lnTo>
                  <a:lnTo>
                    <a:pt x="1115" y="1858"/>
                  </a:lnTo>
                  <a:lnTo>
                    <a:pt x="1208" y="1834"/>
                  </a:lnTo>
                  <a:lnTo>
                    <a:pt x="1324" y="1788"/>
                  </a:lnTo>
                  <a:lnTo>
                    <a:pt x="1417" y="1718"/>
                  </a:lnTo>
                  <a:lnTo>
                    <a:pt x="1487" y="1649"/>
                  </a:lnTo>
                  <a:lnTo>
                    <a:pt x="1579" y="1556"/>
                  </a:lnTo>
                  <a:lnTo>
                    <a:pt x="1695" y="1486"/>
                  </a:lnTo>
                  <a:lnTo>
                    <a:pt x="1951" y="1347"/>
                  </a:lnTo>
                  <a:lnTo>
                    <a:pt x="2276" y="1254"/>
                  </a:lnTo>
                  <a:lnTo>
                    <a:pt x="2601" y="1161"/>
                  </a:lnTo>
                  <a:lnTo>
                    <a:pt x="5364" y="674"/>
                  </a:lnTo>
                  <a:lnTo>
                    <a:pt x="6107" y="534"/>
                  </a:lnTo>
                  <a:lnTo>
                    <a:pt x="6478" y="465"/>
                  </a:lnTo>
                  <a:lnTo>
                    <a:pt x="6896" y="372"/>
                  </a:lnTo>
                  <a:lnTo>
                    <a:pt x="6942" y="302"/>
                  </a:lnTo>
                  <a:lnTo>
                    <a:pt x="6942" y="233"/>
                  </a:lnTo>
                  <a:lnTo>
                    <a:pt x="6942" y="163"/>
                  </a:lnTo>
                  <a:lnTo>
                    <a:pt x="6919" y="93"/>
                  </a:lnTo>
                  <a:lnTo>
                    <a:pt x="6873" y="24"/>
                  </a:lnTo>
                  <a:lnTo>
                    <a:pt x="68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40">
              <a:extLst>
                <a:ext uri="{FF2B5EF4-FFF2-40B4-BE49-F238E27FC236}">
                  <a16:creationId xmlns:a16="http://schemas.microsoft.com/office/drawing/2014/main" id="{0E551D43-286C-5F22-9593-0113F26F12B0}"/>
                </a:ext>
              </a:extLst>
            </p:cNvPr>
            <p:cNvSpPr/>
            <p:nvPr/>
          </p:nvSpPr>
          <p:spPr>
            <a:xfrm flipH="1">
              <a:off x="-1749416" y="3735253"/>
              <a:ext cx="38128" cy="27214"/>
            </a:xfrm>
            <a:custGeom>
              <a:avLst/>
              <a:gdLst/>
              <a:ahLst/>
              <a:cxnLst/>
              <a:rect l="l" t="t" r="r" b="b"/>
              <a:pathLst>
                <a:path w="814" h="581" extrusionOk="0">
                  <a:moveTo>
                    <a:pt x="418" y="163"/>
                  </a:moveTo>
                  <a:lnTo>
                    <a:pt x="465" y="186"/>
                  </a:lnTo>
                  <a:lnTo>
                    <a:pt x="488" y="233"/>
                  </a:lnTo>
                  <a:lnTo>
                    <a:pt x="465" y="302"/>
                  </a:lnTo>
                  <a:lnTo>
                    <a:pt x="372" y="302"/>
                  </a:lnTo>
                  <a:lnTo>
                    <a:pt x="349" y="233"/>
                  </a:lnTo>
                  <a:lnTo>
                    <a:pt x="372" y="186"/>
                  </a:lnTo>
                  <a:lnTo>
                    <a:pt x="418" y="163"/>
                  </a:lnTo>
                  <a:close/>
                  <a:moveTo>
                    <a:pt x="767" y="0"/>
                  </a:moveTo>
                  <a:lnTo>
                    <a:pt x="24" y="140"/>
                  </a:lnTo>
                  <a:lnTo>
                    <a:pt x="1" y="186"/>
                  </a:lnTo>
                  <a:lnTo>
                    <a:pt x="24" y="302"/>
                  </a:lnTo>
                  <a:lnTo>
                    <a:pt x="70" y="395"/>
                  </a:lnTo>
                  <a:lnTo>
                    <a:pt x="140" y="488"/>
                  </a:lnTo>
                  <a:lnTo>
                    <a:pt x="233" y="534"/>
                  </a:lnTo>
                  <a:lnTo>
                    <a:pt x="326" y="581"/>
                  </a:lnTo>
                  <a:lnTo>
                    <a:pt x="395" y="581"/>
                  </a:lnTo>
                  <a:lnTo>
                    <a:pt x="534" y="558"/>
                  </a:lnTo>
                  <a:lnTo>
                    <a:pt x="674" y="488"/>
                  </a:lnTo>
                  <a:lnTo>
                    <a:pt x="720" y="418"/>
                  </a:lnTo>
                  <a:lnTo>
                    <a:pt x="767" y="349"/>
                  </a:lnTo>
                  <a:lnTo>
                    <a:pt x="790" y="279"/>
                  </a:lnTo>
                  <a:lnTo>
                    <a:pt x="813" y="186"/>
                  </a:lnTo>
                  <a:lnTo>
                    <a:pt x="790" y="93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40">
              <a:extLst>
                <a:ext uri="{FF2B5EF4-FFF2-40B4-BE49-F238E27FC236}">
                  <a16:creationId xmlns:a16="http://schemas.microsoft.com/office/drawing/2014/main" id="{0FA500FF-6882-B287-CA70-53DBF140EF5A}"/>
                </a:ext>
              </a:extLst>
            </p:cNvPr>
            <p:cNvSpPr/>
            <p:nvPr/>
          </p:nvSpPr>
          <p:spPr>
            <a:xfrm flipH="1">
              <a:off x="-1745060" y="3758064"/>
              <a:ext cx="23982" cy="17471"/>
            </a:xfrm>
            <a:custGeom>
              <a:avLst/>
              <a:gdLst/>
              <a:ahLst/>
              <a:cxnLst/>
              <a:rect l="l" t="t" r="r" b="b"/>
              <a:pathLst>
                <a:path w="512" h="373" extrusionOk="0">
                  <a:moveTo>
                    <a:pt x="465" y="1"/>
                  </a:moveTo>
                  <a:lnTo>
                    <a:pt x="325" y="71"/>
                  </a:lnTo>
                  <a:lnTo>
                    <a:pt x="186" y="94"/>
                  </a:lnTo>
                  <a:lnTo>
                    <a:pt x="117" y="94"/>
                  </a:lnTo>
                  <a:lnTo>
                    <a:pt x="24" y="47"/>
                  </a:lnTo>
                  <a:lnTo>
                    <a:pt x="0" y="163"/>
                  </a:lnTo>
                  <a:lnTo>
                    <a:pt x="24" y="210"/>
                  </a:lnTo>
                  <a:lnTo>
                    <a:pt x="47" y="280"/>
                  </a:lnTo>
                  <a:lnTo>
                    <a:pt x="70" y="326"/>
                  </a:lnTo>
                  <a:lnTo>
                    <a:pt x="117" y="372"/>
                  </a:lnTo>
                  <a:lnTo>
                    <a:pt x="465" y="280"/>
                  </a:lnTo>
                  <a:lnTo>
                    <a:pt x="488" y="233"/>
                  </a:lnTo>
                  <a:lnTo>
                    <a:pt x="511" y="163"/>
                  </a:lnTo>
                  <a:lnTo>
                    <a:pt x="488" y="71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40">
              <a:extLst>
                <a:ext uri="{FF2B5EF4-FFF2-40B4-BE49-F238E27FC236}">
                  <a16:creationId xmlns:a16="http://schemas.microsoft.com/office/drawing/2014/main" id="{6BDC285C-44C7-077A-1303-14904B6C6A9D}"/>
                </a:ext>
              </a:extLst>
            </p:cNvPr>
            <p:cNvSpPr/>
            <p:nvPr/>
          </p:nvSpPr>
          <p:spPr>
            <a:xfrm flipH="1">
              <a:off x="-1811385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2" y="465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40">
              <a:extLst>
                <a:ext uri="{FF2B5EF4-FFF2-40B4-BE49-F238E27FC236}">
                  <a16:creationId xmlns:a16="http://schemas.microsoft.com/office/drawing/2014/main" id="{3617431F-CF91-2806-3957-5BFF4B1C6F1D}"/>
                </a:ext>
              </a:extLst>
            </p:cNvPr>
            <p:cNvSpPr/>
            <p:nvPr/>
          </p:nvSpPr>
          <p:spPr>
            <a:xfrm flipH="1">
              <a:off x="-1872276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3" y="46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40">
              <a:extLst>
                <a:ext uri="{FF2B5EF4-FFF2-40B4-BE49-F238E27FC236}">
                  <a16:creationId xmlns:a16="http://schemas.microsoft.com/office/drawing/2014/main" id="{7F67486F-BEFF-283E-6A74-DBB21D2CCFC3}"/>
                </a:ext>
              </a:extLst>
            </p:cNvPr>
            <p:cNvSpPr/>
            <p:nvPr/>
          </p:nvSpPr>
          <p:spPr>
            <a:xfrm flipH="1">
              <a:off x="-1933167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3" y="46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40">
              <a:extLst>
                <a:ext uri="{FF2B5EF4-FFF2-40B4-BE49-F238E27FC236}">
                  <a16:creationId xmlns:a16="http://schemas.microsoft.com/office/drawing/2014/main" id="{BD91E109-0326-7709-FFE1-6549861D43CE}"/>
                </a:ext>
              </a:extLst>
            </p:cNvPr>
            <p:cNvSpPr/>
            <p:nvPr/>
          </p:nvSpPr>
          <p:spPr>
            <a:xfrm flipH="1">
              <a:off x="-1994058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3" y="46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40">
              <a:extLst>
                <a:ext uri="{FF2B5EF4-FFF2-40B4-BE49-F238E27FC236}">
                  <a16:creationId xmlns:a16="http://schemas.microsoft.com/office/drawing/2014/main" id="{E56DE3E5-7063-8647-547C-A710CAA59EC4}"/>
                </a:ext>
              </a:extLst>
            </p:cNvPr>
            <p:cNvSpPr/>
            <p:nvPr/>
          </p:nvSpPr>
          <p:spPr>
            <a:xfrm flipH="1">
              <a:off x="-2054949" y="4081067"/>
              <a:ext cx="44592" cy="21781"/>
            </a:xfrm>
            <a:custGeom>
              <a:avLst/>
              <a:gdLst/>
              <a:ahLst/>
              <a:cxnLst/>
              <a:rect l="l" t="t" r="r" b="b"/>
              <a:pathLst>
                <a:path w="952" h="465" extrusionOk="0">
                  <a:moveTo>
                    <a:pt x="0" y="0"/>
                  </a:moveTo>
                  <a:lnTo>
                    <a:pt x="0" y="465"/>
                  </a:lnTo>
                  <a:lnTo>
                    <a:pt x="952" y="465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40">
              <a:extLst>
                <a:ext uri="{FF2B5EF4-FFF2-40B4-BE49-F238E27FC236}">
                  <a16:creationId xmlns:a16="http://schemas.microsoft.com/office/drawing/2014/main" id="{CDD634F4-2DDA-2CE7-3B3A-8546C38CB156}"/>
                </a:ext>
              </a:extLst>
            </p:cNvPr>
            <p:cNvSpPr/>
            <p:nvPr/>
          </p:nvSpPr>
          <p:spPr>
            <a:xfrm flipH="1">
              <a:off x="-2023425" y="3921204"/>
              <a:ext cx="19626" cy="20703"/>
            </a:xfrm>
            <a:custGeom>
              <a:avLst/>
              <a:gdLst/>
              <a:ahLst/>
              <a:cxnLst/>
              <a:rect l="l" t="t" r="r" b="b"/>
              <a:pathLst>
                <a:path w="419" h="442" extrusionOk="0">
                  <a:moveTo>
                    <a:pt x="279" y="0"/>
                  </a:moveTo>
                  <a:lnTo>
                    <a:pt x="210" y="302"/>
                  </a:lnTo>
                  <a:lnTo>
                    <a:pt x="1" y="302"/>
                  </a:lnTo>
                  <a:lnTo>
                    <a:pt x="1" y="442"/>
                  </a:lnTo>
                  <a:lnTo>
                    <a:pt x="419" y="442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40">
              <a:extLst>
                <a:ext uri="{FF2B5EF4-FFF2-40B4-BE49-F238E27FC236}">
                  <a16:creationId xmlns:a16="http://schemas.microsoft.com/office/drawing/2014/main" id="{75FCEC65-8CAE-9727-DB35-A9A7B6EA0B4D}"/>
                </a:ext>
              </a:extLst>
            </p:cNvPr>
            <p:cNvSpPr/>
            <p:nvPr/>
          </p:nvSpPr>
          <p:spPr>
            <a:xfrm flipH="1">
              <a:off x="-1989702" y="3995164"/>
              <a:ext cx="52227" cy="7635"/>
            </a:xfrm>
            <a:custGeom>
              <a:avLst/>
              <a:gdLst/>
              <a:ahLst/>
              <a:cxnLst/>
              <a:rect l="l" t="t" r="r" b="b"/>
              <a:pathLst>
                <a:path w="1115" h="163" extrusionOk="0">
                  <a:moveTo>
                    <a:pt x="70" y="0"/>
                  </a:moveTo>
                  <a:lnTo>
                    <a:pt x="24" y="23"/>
                  </a:lnTo>
                  <a:lnTo>
                    <a:pt x="1" y="93"/>
                  </a:lnTo>
                  <a:lnTo>
                    <a:pt x="24" y="139"/>
                  </a:lnTo>
                  <a:lnTo>
                    <a:pt x="70" y="163"/>
                  </a:lnTo>
                  <a:lnTo>
                    <a:pt x="1022" y="163"/>
                  </a:lnTo>
                  <a:lnTo>
                    <a:pt x="1092" y="139"/>
                  </a:lnTo>
                  <a:lnTo>
                    <a:pt x="1115" y="93"/>
                  </a:lnTo>
                  <a:lnTo>
                    <a:pt x="1092" y="23"/>
                  </a:lnTo>
                  <a:lnTo>
                    <a:pt x="10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40">
              <a:extLst>
                <a:ext uri="{FF2B5EF4-FFF2-40B4-BE49-F238E27FC236}">
                  <a16:creationId xmlns:a16="http://schemas.microsoft.com/office/drawing/2014/main" id="{A9B60B50-9442-FE18-D178-4A528438084E}"/>
                </a:ext>
              </a:extLst>
            </p:cNvPr>
            <p:cNvSpPr/>
            <p:nvPr/>
          </p:nvSpPr>
          <p:spPr>
            <a:xfrm flipH="1">
              <a:off x="-1956024" y="3962517"/>
              <a:ext cx="45716" cy="9836"/>
            </a:xfrm>
            <a:custGeom>
              <a:avLst/>
              <a:gdLst/>
              <a:ahLst/>
              <a:cxnLst/>
              <a:rect l="l" t="t" r="r" b="b"/>
              <a:pathLst>
                <a:path w="976" h="210" extrusionOk="0">
                  <a:moveTo>
                    <a:pt x="0" y="1"/>
                  </a:moveTo>
                  <a:lnTo>
                    <a:pt x="93" y="210"/>
                  </a:lnTo>
                  <a:lnTo>
                    <a:pt x="975" y="210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rgbClr val="6AA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40">
              <a:extLst>
                <a:ext uri="{FF2B5EF4-FFF2-40B4-BE49-F238E27FC236}">
                  <a16:creationId xmlns:a16="http://schemas.microsoft.com/office/drawing/2014/main" id="{CCD23D78-A9AF-C9A7-0101-0BD74486619A}"/>
                </a:ext>
              </a:extLst>
            </p:cNvPr>
            <p:cNvSpPr/>
            <p:nvPr/>
          </p:nvSpPr>
          <p:spPr>
            <a:xfrm flipH="1">
              <a:off x="-1971246" y="3957083"/>
              <a:ext cx="15270" cy="38128"/>
            </a:xfrm>
            <a:custGeom>
              <a:avLst/>
              <a:gdLst/>
              <a:ahLst/>
              <a:cxnLst/>
              <a:rect l="l" t="t" r="r" b="b"/>
              <a:pathLst>
                <a:path w="326" h="814" extrusionOk="0">
                  <a:moveTo>
                    <a:pt x="0" y="1"/>
                  </a:moveTo>
                  <a:lnTo>
                    <a:pt x="0" y="117"/>
                  </a:lnTo>
                  <a:lnTo>
                    <a:pt x="0" y="326"/>
                  </a:lnTo>
                  <a:lnTo>
                    <a:pt x="0" y="813"/>
                  </a:lnTo>
                  <a:lnTo>
                    <a:pt x="325" y="813"/>
                  </a:lnTo>
                  <a:lnTo>
                    <a:pt x="325" y="302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6AA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40">
              <a:extLst>
                <a:ext uri="{FF2B5EF4-FFF2-40B4-BE49-F238E27FC236}">
                  <a16:creationId xmlns:a16="http://schemas.microsoft.com/office/drawing/2014/main" id="{40116D9D-6F81-01EE-7B77-53C54C567DA7}"/>
                </a:ext>
              </a:extLst>
            </p:cNvPr>
            <p:cNvSpPr/>
            <p:nvPr/>
          </p:nvSpPr>
          <p:spPr>
            <a:xfrm flipH="1">
              <a:off x="-1971244" y="4002748"/>
              <a:ext cx="15196" cy="19631"/>
            </a:xfrm>
            <a:custGeom>
              <a:avLst/>
              <a:gdLst/>
              <a:ahLst/>
              <a:cxnLst/>
              <a:rect l="l" t="t" r="r" b="b"/>
              <a:pathLst>
                <a:path w="233" h="419" extrusionOk="0">
                  <a:moveTo>
                    <a:pt x="1" y="1"/>
                  </a:moveTo>
                  <a:lnTo>
                    <a:pt x="1" y="326"/>
                  </a:lnTo>
                  <a:lnTo>
                    <a:pt x="1" y="419"/>
                  </a:lnTo>
                  <a:lnTo>
                    <a:pt x="233" y="419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6AA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40">
              <a:extLst>
                <a:ext uri="{FF2B5EF4-FFF2-40B4-BE49-F238E27FC236}">
                  <a16:creationId xmlns:a16="http://schemas.microsoft.com/office/drawing/2014/main" id="{2C5A4A44-EDBF-7B67-1197-2AB48646DCD7}"/>
                </a:ext>
              </a:extLst>
            </p:cNvPr>
            <p:cNvSpPr/>
            <p:nvPr/>
          </p:nvSpPr>
          <p:spPr>
            <a:xfrm flipH="1">
              <a:off x="-1818972" y="3966873"/>
              <a:ext cx="35926" cy="11991"/>
            </a:xfrm>
            <a:custGeom>
              <a:avLst/>
              <a:gdLst/>
              <a:ahLst/>
              <a:cxnLst/>
              <a:rect l="l" t="t" r="r" b="b"/>
              <a:pathLst>
                <a:path w="767" h="256" extrusionOk="0">
                  <a:moveTo>
                    <a:pt x="140" y="0"/>
                  </a:moveTo>
                  <a:lnTo>
                    <a:pt x="94" y="24"/>
                  </a:lnTo>
                  <a:lnTo>
                    <a:pt x="47" y="47"/>
                  </a:lnTo>
                  <a:lnTo>
                    <a:pt x="24" y="70"/>
                  </a:lnTo>
                  <a:lnTo>
                    <a:pt x="1" y="140"/>
                  </a:lnTo>
                  <a:lnTo>
                    <a:pt x="24" y="186"/>
                  </a:lnTo>
                  <a:lnTo>
                    <a:pt x="47" y="209"/>
                  </a:lnTo>
                  <a:lnTo>
                    <a:pt x="94" y="233"/>
                  </a:lnTo>
                  <a:lnTo>
                    <a:pt x="140" y="256"/>
                  </a:lnTo>
                  <a:lnTo>
                    <a:pt x="651" y="256"/>
                  </a:lnTo>
                  <a:lnTo>
                    <a:pt x="697" y="233"/>
                  </a:lnTo>
                  <a:lnTo>
                    <a:pt x="721" y="209"/>
                  </a:lnTo>
                  <a:lnTo>
                    <a:pt x="767" y="186"/>
                  </a:lnTo>
                  <a:lnTo>
                    <a:pt x="767" y="140"/>
                  </a:lnTo>
                  <a:lnTo>
                    <a:pt x="767" y="70"/>
                  </a:lnTo>
                  <a:lnTo>
                    <a:pt x="721" y="47"/>
                  </a:lnTo>
                  <a:lnTo>
                    <a:pt x="697" y="24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40">
              <a:extLst>
                <a:ext uri="{FF2B5EF4-FFF2-40B4-BE49-F238E27FC236}">
                  <a16:creationId xmlns:a16="http://schemas.microsoft.com/office/drawing/2014/main" id="{7B39D06A-192B-B642-7E18-6EB6393E5EE6}"/>
                </a:ext>
              </a:extLst>
            </p:cNvPr>
            <p:cNvSpPr/>
            <p:nvPr/>
          </p:nvSpPr>
          <p:spPr>
            <a:xfrm flipH="1">
              <a:off x="-1824453" y="3992962"/>
              <a:ext cx="46840" cy="10914"/>
            </a:xfrm>
            <a:custGeom>
              <a:avLst/>
              <a:gdLst/>
              <a:ahLst/>
              <a:cxnLst/>
              <a:rect l="l" t="t" r="r" b="b"/>
              <a:pathLst>
                <a:path w="1000" h="233" extrusionOk="0">
                  <a:moveTo>
                    <a:pt x="1" y="1"/>
                  </a:moveTo>
                  <a:lnTo>
                    <a:pt x="1" y="186"/>
                  </a:lnTo>
                  <a:lnTo>
                    <a:pt x="256" y="233"/>
                  </a:lnTo>
                  <a:lnTo>
                    <a:pt x="744" y="233"/>
                  </a:lnTo>
                  <a:lnTo>
                    <a:pt x="999" y="186"/>
                  </a:lnTo>
                  <a:lnTo>
                    <a:pt x="9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40">
              <a:extLst>
                <a:ext uri="{FF2B5EF4-FFF2-40B4-BE49-F238E27FC236}">
                  <a16:creationId xmlns:a16="http://schemas.microsoft.com/office/drawing/2014/main" id="{DA809794-9662-CB7B-1577-48DCABFB9DA0}"/>
                </a:ext>
              </a:extLst>
            </p:cNvPr>
            <p:cNvSpPr/>
            <p:nvPr/>
          </p:nvSpPr>
          <p:spPr>
            <a:xfrm flipH="1">
              <a:off x="-2003848" y="4022330"/>
              <a:ext cx="76162" cy="13115"/>
            </a:xfrm>
            <a:custGeom>
              <a:avLst/>
              <a:gdLst/>
              <a:ahLst/>
              <a:cxnLst/>
              <a:rect l="l" t="t" r="r" b="b"/>
              <a:pathLst>
                <a:path w="1626" h="280" extrusionOk="0">
                  <a:moveTo>
                    <a:pt x="93" y="1"/>
                  </a:moveTo>
                  <a:lnTo>
                    <a:pt x="47" y="24"/>
                  </a:lnTo>
                  <a:lnTo>
                    <a:pt x="24" y="70"/>
                  </a:lnTo>
                  <a:lnTo>
                    <a:pt x="1" y="140"/>
                  </a:lnTo>
                  <a:lnTo>
                    <a:pt x="24" y="186"/>
                  </a:lnTo>
                  <a:lnTo>
                    <a:pt x="47" y="233"/>
                  </a:lnTo>
                  <a:lnTo>
                    <a:pt x="93" y="279"/>
                  </a:lnTo>
                  <a:lnTo>
                    <a:pt x="1626" y="279"/>
                  </a:lnTo>
                  <a:lnTo>
                    <a:pt x="16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40">
              <a:extLst>
                <a:ext uri="{FF2B5EF4-FFF2-40B4-BE49-F238E27FC236}">
                  <a16:creationId xmlns:a16="http://schemas.microsoft.com/office/drawing/2014/main" id="{A2AD2B3B-E99D-4D9F-FB91-25D2FA8AFE2F}"/>
                </a:ext>
              </a:extLst>
            </p:cNvPr>
            <p:cNvSpPr/>
            <p:nvPr/>
          </p:nvSpPr>
          <p:spPr>
            <a:xfrm flipH="1">
              <a:off x="-1811384" y="3959238"/>
              <a:ext cx="19626" cy="7682"/>
            </a:xfrm>
            <a:custGeom>
              <a:avLst/>
              <a:gdLst/>
              <a:ahLst/>
              <a:cxnLst/>
              <a:rect l="l" t="t" r="r" b="b"/>
              <a:pathLst>
                <a:path w="419" h="164" extrusionOk="0">
                  <a:moveTo>
                    <a:pt x="1" y="1"/>
                  </a:moveTo>
                  <a:lnTo>
                    <a:pt x="1" y="163"/>
                  </a:lnTo>
                  <a:lnTo>
                    <a:pt x="418" y="163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40">
              <a:extLst>
                <a:ext uri="{FF2B5EF4-FFF2-40B4-BE49-F238E27FC236}">
                  <a16:creationId xmlns:a16="http://schemas.microsoft.com/office/drawing/2014/main" id="{9914A0EB-D897-DCA6-B76B-2CEF6520C3EB}"/>
                </a:ext>
              </a:extLst>
            </p:cNvPr>
            <p:cNvSpPr/>
            <p:nvPr/>
          </p:nvSpPr>
          <p:spPr>
            <a:xfrm flipH="1">
              <a:off x="-1811384" y="3978817"/>
              <a:ext cx="20703" cy="14193"/>
            </a:xfrm>
            <a:custGeom>
              <a:avLst/>
              <a:gdLst/>
              <a:ahLst/>
              <a:cxnLst/>
              <a:rect l="l" t="t" r="r" b="b"/>
              <a:pathLst>
                <a:path w="442" h="303" extrusionOk="0">
                  <a:moveTo>
                    <a:pt x="70" y="1"/>
                  </a:moveTo>
                  <a:lnTo>
                    <a:pt x="0" y="303"/>
                  </a:lnTo>
                  <a:lnTo>
                    <a:pt x="441" y="303"/>
                  </a:lnTo>
                  <a:lnTo>
                    <a:pt x="3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40">
              <a:extLst>
                <a:ext uri="{FF2B5EF4-FFF2-40B4-BE49-F238E27FC236}">
                  <a16:creationId xmlns:a16="http://schemas.microsoft.com/office/drawing/2014/main" id="{00B98BBB-6334-59DF-552C-24A9ABF365EB}"/>
                </a:ext>
              </a:extLst>
            </p:cNvPr>
            <p:cNvSpPr/>
            <p:nvPr/>
          </p:nvSpPr>
          <p:spPr>
            <a:xfrm flipH="1">
              <a:off x="-1823329" y="4003829"/>
              <a:ext cx="44639" cy="60939"/>
            </a:xfrm>
            <a:custGeom>
              <a:avLst/>
              <a:gdLst/>
              <a:ahLst/>
              <a:cxnLst/>
              <a:rect l="l" t="t" r="r" b="b"/>
              <a:pathLst>
                <a:path w="953" h="1301" extrusionOk="0">
                  <a:moveTo>
                    <a:pt x="233" y="1"/>
                  </a:moveTo>
                  <a:lnTo>
                    <a:pt x="1" y="1301"/>
                  </a:lnTo>
                  <a:lnTo>
                    <a:pt x="953" y="1301"/>
                  </a:lnTo>
                  <a:lnTo>
                    <a:pt x="930" y="1185"/>
                  </a:lnTo>
                  <a:lnTo>
                    <a:pt x="7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40">
              <a:extLst>
                <a:ext uri="{FF2B5EF4-FFF2-40B4-BE49-F238E27FC236}">
                  <a16:creationId xmlns:a16="http://schemas.microsoft.com/office/drawing/2014/main" id="{DE52530D-BF69-9983-DC5C-269A6524AB52}"/>
                </a:ext>
              </a:extLst>
            </p:cNvPr>
            <p:cNvSpPr/>
            <p:nvPr/>
          </p:nvSpPr>
          <p:spPr>
            <a:xfrm flipH="1">
              <a:off x="-2003847" y="4035398"/>
              <a:ext cx="58737" cy="29369"/>
            </a:xfrm>
            <a:custGeom>
              <a:avLst/>
              <a:gdLst/>
              <a:ahLst/>
              <a:cxnLst/>
              <a:rect l="l" t="t" r="r" b="b"/>
              <a:pathLst>
                <a:path w="1254" h="627" extrusionOk="0">
                  <a:moveTo>
                    <a:pt x="186" y="0"/>
                  </a:moveTo>
                  <a:lnTo>
                    <a:pt x="0" y="627"/>
                  </a:lnTo>
                  <a:lnTo>
                    <a:pt x="1254" y="62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96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40">
              <a:extLst>
                <a:ext uri="{FF2B5EF4-FFF2-40B4-BE49-F238E27FC236}">
                  <a16:creationId xmlns:a16="http://schemas.microsoft.com/office/drawing/2014/main" id="{46D4F19E-93BF-7A0A-48C3-53D5578ADF1E}"/>
                </a:ext>
              </a:extLst>
            </p:cNvPr>
            <p:cNvSpPr/>
            <p:nvPr/>
          </p:nvSpPr>
          <p:spPr>
            <a:xfrm flipH="1">
              <a:off x="-2063661" y="3978817"/>
              <a:ext cx="40282" cy="85951"/>
            </a:xfrm>
            <a:custGeom>
              <a:avLst/>
              <a:gdLst/>
              <a:ahLst/>
              <a:cxnLst/>
              <a:rect l="l" t="t" r="r" b="b"/>
              <a:pathLst>
                <a:path w="860" h="1835" extrusionOk="0">
                  <a:moveTo>
                    <a:pt x="419" y="1"/>
                  </a:moveTo>
                  <a:lnTo>
                    <a:pt x="419" y="419"/>
                  </a:lnTo>
                  <a:lnTo>
                    <a:pt x="1" y="419"/>
                  </a:lnTo>
                  <a:lnTo>
                    <a:pt x="1" y="1835"/>
                  </a:lnTo>
                  <a:lnTo>
                    <a:pt x="860" y="1835"/>
                  </a:lnTo>
                  <a:lnTo>
                    <a:pt x="8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40">
              <a:extLst>
                <a:ext uri="{FF2B5EF4-FFF2-40B4-BE49-F238E27FC236}">
                  <a16:creationId xmlns:a16="http://schemas.microsoft.com/office/drawing/2014/main" id="{82766BCB-272B-E8B4-0D19-3C6AE0223724}"/>
                </a:ext>
              </a:extLst>
            </p:cNvPr>
            <p:cNvSpPr/>
            <p:nvPr/>
          </p:nvSpPr>
          <p:spPr>
            <a:xfrm flipH="1">
              <a:off x="-2073455" y="4064720"/>
              <a:ext cx="326287" cy="38128"/>
            </a:xfrm>
            <a:custGeom>
              <a:avLst/>
              <a:gdLst/>
              <a:ahLst/>
              <a:cxnLst/>
              <a:rect l="l" t="t" r="r" b="b"/>
              <a:pathLst>
                <a:path w="6966" h="814" extrusionOk="0">
                  <a:moveTo>
                    <a:pt x="1" y="1"/>
                  </a:moveTo>
                  <a:lnTo>
                    <a:pt x="1" y="814"/>
                  </a:lnTo>
                  <a:lnTo>
                    <a:pt x="419" y="814"/>
                  </a:lnTo>
                  <a:lnTo>
                    <a:pt x="419" y="349"/>
                  </a:lnTo>
                  <a:lnTo>
                    <a:pt x="1370" y="349"/>
                  </a:lnTo>
                  <a:lnTo>
                    <a:pt x="1370" y="814"/>
                  </a:lnTo>
                  <a:lnTo>
                    <a:pt x="1719" y="814"/>
                  </a:lnTo>
                  <a:lnTo>
                    <a:pt x="1719" y="349"/>
                  </a:lnTo>
                  <a:lnTo>
                    <a:pt x="2671" y="349"/>
                  </a:lnTo>
                  <a:lnTo>
                    <a:pt x="2671" y="814"/>
                  </a:lnTo>
                  <a:lnTo>
                    <a:pt x="3019" y="814"/>
                  </a:lnTo>
                  <a:lnTo>
                    <a:pt x="3019" y="349"/>
                  </a:lnTo>
                  <a:lnTo>
                    <a:pt x="3971" y="349"/>
                  </a:lnTo>
                  <a:lnTo>
                    <a:pt x="3971" y="814"/>
                  </a:lnTo>
                  <a:lnTo>
                    <a:pt x="4319" y="814"/>
                  </a:lnTo>
                  <a:lnTo>
                    <a:pt x="4319" y="349"/>
                  </a:lnTo>
                  <a:lnTo>
                    <a:pt x="5271" y="349"/>
                  </a:lnTo>
                  <a:lnTo>
                    <a:pt x="5271" y="814"/>
                  </a:lnTo>
                  <a:lnTo>
                    <a:pt x="5619" y="814"/>
                  </a:lnTo>
                  <a:lnTo>
                    <a:pt x="5619" y="349"/>
                  </a:lnTo>
                  <a:lnTo>
                    <a:pt x="6571" y="349"/>
                  </a:lnTo>
                  <a:lnTo>
                    <a:pt x="6571" y="814"/>
                  </a:lnTo>
                  <a:lnTo>
                    <a:pt x="6966" y="814"/>
                  </a:lnTo>
                  <a:lnTo>
                    <a:pt x="69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40">
              <a:extLst>
                <a:ext uri="{FF2B5EF4-FFF2-40B4-BE49-F238E27FC236}">
                  <a16:creationId xmlns:a16="http://schemas.microsoft.com/office/drawing/2014/main" id="{919D997D-BEE2-1A8C-914C-B245040824A0}"/>
                </a:ext>
              </a:extLst>
            </p:cNvPr>
            <p:cNvSpPr/>
            <p:nvPr/>
          </p:nvSpPr>
          <p:spPr>
            <a:xfrm flipH="1">
              <a:off x="-2121326" y="4102800"/>
              <a:ext cx="425260" cy="19626"/>
            </a:xfrm>
            <a:custGeom>
              <a:avLst/>
              <a:gdLst/>
              <a:ahLst/>
              <a:cxnLst/>
              <a:rect l="l" t="t" r="r" b="b"/>
              <a:pathLst>
                <a:path w="9079" h="419" extrusionOk="0">
                  <a:moveTo>
                    <a:pt x="0" y="1"/>
                  </a:moveTo>
                  <a:lnTo>
                    <a:pt x="0" y="418"/>
                  </a:lnTo>
                  <a:lnTo>
                    <a:pt x="9078" y="418"/>
                  </a:lnTo>
                  <a:lnTo>
                    <a:pt x="90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40">
              <a:extLst>
                <a:ext uri="{FF2B5EF4-FFF2-40B4-BE49-F238E27FC236}">
                  <a16:creationId xmlns:a16="http://schemas.microsoft.com/office/drawing/2014/main" id="{A505C742-D63D-8CCE-2A2F-A94D893A1C27}"/>
                </a:ext>
              </a:extLst>
            </p:cNvPr>
            <p:cNvSpPr/>
            <p:nvPr/>
          </p:nvSpPr>
          <p:spPr>
            <a:xfrm flipH="1">
              <a:off x="-2112614" y="4122379"/>
              <a:ext cx="407836" cy="30493"/>
            </a:xfrm>
            <a:custGeom>
              <a:avLst/>
              <a:gdLst/>
              <a:ahLst/>
              <a:cxnLst/>
              <a:rect l="l" t="t" r="r" b="b"/>
              <a:pathLst>
                <a:path w="8707" h="651" extrusionOk="0">
                  <a:moveTo>
                    <a:pt x="0" y="0"/>
                  </a:moveTo>
                  <a:lnTo>
                    <a:pt x="140" y="24"/>
                  </a:lnTo>
                  <a:lnTo>
                    <a:pt x="279" y="70"/>
                  </a:lnTo>
                  <a:lnTo>
                    <a:pt x="418" y="93"/>
                  </a:lnTo>
                  <a:lnTo>
                    <a:pt x="604" y="209"/>
                  </a:lnTo>
                  <a:lnTo>
                    <a:pt x="743" y="325"/>
                  </a:lnTo>
                  <a:lnTo>
                    <a:pt x="836" y="442"/>
                  </a:lnTo>
                  <a:lnTo>
                    <a:pt x="882" y="534"/>
                  </a:lnTo>
                  <a:lnTo>
                    <a:pt x="906" y="651"/>
                  </a:lnTo>
                  <a:lnTo>
                    <a:pt x="7778" y="651"/>
                  </a:lnTo>
                  <a:lnTo>
                    <a:pt x="7824" y="534"/>
                  </a:lnTo>
                  <a:lnTo>
                    <a:pt x="7871" y="442"/>
                  </a:lnTo>
                  <a:lnTo>
                    <a:pt x="7964" y="325"/>
                  </a:lnTo>
                  <a:lnTo>
                    <a:pt x="8103" y="209"/>
                  </a:lnTo>
                  <a:lnTo>
                    <a:pt x="8289" y="93"/>
                  </a:lnTo>
                  <a:lnTo>
                    <a:pt x="8405" y="70"/>
                  </a:lnTo>
                  <a:lnTo>
                    <a:pt x="8544" y="24"/>
                  </a:lnTo>
                  <a:lnTo>
                    <a:pt x="87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40">
              <a:extLst>
                <a:ext uri="{FF2B5EF4-FFF2-40B4-BE49-F238E27FC236}">
                  <a16:creationId xmlns:a16="http://schemas.microsoft.com/office/drawing/2014/main" id="{716F0D21-CF6E-7AD1-3513-009A42DD1528}"/>
                </a:ext>
              </a:extLst>
            </p:cNvPr>
            <p:cNvSpPr/>
            <p:nvPr/>
          </p:nvSpPr>
          <p:spPr>
            <a:xfrm flipH="1">
              <a:off x="-2003846" y="4035398"/>
              <a:ext cx="3279" cy="29369"/>
            </a:xfrm>
            <a:custGeom>
              <a:avLst/>
              <a:gdLst/>
              <a:ahLst/>
              <a:cxnLst/>
              <a:rect l="l" t="t" r="r" b="b"/>
              <a:pathLst>
                <a:path w="70" h="627" extrusionOk="0">
                  <a:moveTo>
                    <a:pt x="0" y="0"/>
                  </a:moveTo>
                  <a:lnTo>
                    <a:pt x="47" y="627"/>
                  </a:lnTo>
                  <a:lnTo>
                    <a:pt x="70" y="627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B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40">
              <a:extLst>
                <a:ext uri="{FF2B5EF4-FFF2-40B4-BE49-F238E27FC236}">
                  <a16:creationId xmlns:a16="http://schemas.microsoft.com/office/drawing/2014/main" id="{8BC582F5-B5AA-5E79-59E8-9B1DBDE42F47}"/>
                </a:ext>
              </a:extLst>
            </p:cNvPr>
            <p:cNvSpPr/>
            <p:nvPr/>
          </p:nvSpPr>
          <p:spPr>
            <a:xfrm flipH="1">
              <a:off x="-1957101" y="4035398"/>
              <a:ext cx="11991" cy="29369"/>
            </a:xfrm>
            <a:custGeom>
              <a:avLst/>
              <a:gdLst/>
              <a:ahLst/>
              <a:cxnLst/>
              <a:rect l="l" t="t" r="r" b="b"/>
              <a:pathLst>
                <a:path w="256" h="627" extrusionOk="0">
                  <a:moveTo>
                    <a:pt x="186" y="0"/>
                  </a:moveTo>
                  <a:lnTo>
                    <a:pt x="0" y="627"/>
                  </a:lnTo>
                  <a:lnTo>
                    <a:pt x="23" y="627"/>
                  </a:lnTo>
                  <a:lnTo>
                    <a:pt x="163" y="256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7B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40">
              <a:extLst>
                <a:ext uri="{FF2B5EF4-FFF2-40B4-BE49-F238E27FC236}">
                  <a16:creationId xmlns:a16="http://schemas.microsoft.com/office/drawing/2014/main" id="{481B2AAA-B4FD-9948-FF45-CC96A668EFFD}"/>
                </a:ext>
              </a:extLst>
            </p:cNvPr>
            <p:cNvSpPr/>
            <p:nvPr/>
          </p:nvSpPr>
          <p:spPr>
            <a:xfrm flipH="1">
              <a:off x="-1945159" y="4001674"/>
              <a:ext cx="124032" cy="58784"/>
            </a:xfrm>
            <a:custGeom>
              <a:avLst/>
              <a:gdLst/>
              <a:ahLst/>
              <a:cxnLst/>
              <a:rect l="l" t="t" r="r" b="b"/>
              <a:pathLst>
                <a:path w="2648" h="1255" extrusionOk="0">
                  <a:moveTo>
                    <a:pt x="2624" y="0"/>
                  </a:moveTo>
                  <a:lnTo>
                    <a:pt x="0" y="1208"/>
                  </a:lnTo>
                  <a:lnTo>
                    <a:pt x="24" y="1254"/>
                  </a:lnTo>
                  <a:lnTo>
                    <a:pt x="2647" y="47"/>
                  </a:lnTo>
                  <a:lnTo>
                    <a:pt x="26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40">
              <a:extLst>
                <a:ext uri="{FF2B5EF4-FFF2-40B4-BE49-F238E27FC236}">
                  <a16:creationId xmlns:a16="http://schemas.microsoft.com/office/drawing/2014/main" id="{A67AC99D-E1A6-B26E-035D-1918BBED1D57}"/>
                </a:ext>
              </a:extLst>
            </p:cNvPr>
            <p:cNvSpPr/>
            <p:nvPr/>
          </p:nvSpPr>
          <p:spPr>
            <a:xfrm flipH="1">
              <a:off x="-2058227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1" y="1"/>
                  </a:moveTo>
                  <a:lnTo>
                    <a:pt x="1" y="512"/>
                  </a:lnTo>
                  <a:lnTo>
                    <a:pt x="94" y="512"/>
                  </a:lnTo>
                  <a:lnTo>
                    <a:pt x="94" y="94"/>
                  </a:lnTo>
                  <a:lnTo>
                    <a:pt x="953" y="94"/>
                  </a:lnTo>
                  <a:lnTo>
                    <a:pt x="953" y="512"/>
                  </a:lnTo>
                  <a:lnTo>
                    <a:pt x="1069" y="512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40">
              <a:extLst>
                <a:ext uri="{FF2B5EF4-FFF2-40B4-BE49-F238E27FC236}">
                  <a16:creationId xmlns:a16="http://schemas.microsoft.com/office/drawing/2014/main" id="{F2C4FC4A-BDBF-9506-7B99-25206F6BE3AE}"/>
                </a:ext>
              </a:extLst>
            </p:cNvPr>
            <p:cNvSpPr/>
            <p:nvPr/>
          </p:nvSpPr>
          <p:spPr>
            <a:xfrm flipH="1">
              <a:off x="-1997336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1" y="1"/>
                  </a:moveTo>
                  <a:lnTo>
                    <a:pt x="1" y="512"/>
                  </a:lnTo>
                  <a:lnTo>
                    <a:pt x="93" y="512"/>
                  </a:lnTo>
                  <a:lnTo>
                    <a:pt x="93" y="94"/>
                  </a:lnTo>
                  <a:lnTo>
                    <a:pt x="952" y="94"/>
                  </a:lnTo>
                  <a:lnTo>
                    <a:pt x="952" y="512"/>
                  </a:lnTo>
                  <a:lnTo>
                    <a:pt x="1068" y="51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40">
              <a:extLst>
                <a:ext uri="{FF2B5EF4-FFF2-40B4-BE49-F238E27FC236}">
                  <a16:creationId xmlns:a16="http://schemas.microsoft.com/office/drawing/2014/main" id="{67BDAEC0-59F6-49DC-D4E4-416ADC7ADE5F}"/>
                </a:ext>
              </a:extLst>
            </p:cNvPr>
            <p:cNvSpPr/>
            <p:nvPr/>
          </p:nvSpPr>
          <p:spPr>
            <a:xfrm flipH="1">
              <a:off x="-1936445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0" y="1"/>
                  </a:moveTo>
                  <a:lnTo>
                    <a:pt x="0" y="512"/>
                  </a:lnTo>
                  <a:lnTo>
                    <a:pt x="93" y="512"/>
                  </a:lnTo>
                  <a:lnTo>
                    <a:pt x="93" y="94"/>
                  </a:lnTo>
                  <a:lnTo>
                    <a:pt x="952" y="94"/>
                  </a:lnTo>
                  <a:lnTo>
                    <a:pt x="952" y="512"/>
                  </a:lnTo>
                  <a:lnTo>
                    <a:pt x="1068" y="51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40">
              <a:extLst>
                <a:ext uri="{FF2B5EF4-FFF2-40B4-BE49-F238E27FC236}">
                  <a16:creationId xmlns:a16="http://schemas.microsoft.com/office/drawing/2014/main" id="{33392543-F315-8D11-B695-DF4F5B23D909}"/>
                </a:ext>
              </a:extLst>
            </p:cNvPr>
            <p:cNvSpPr/>
            <p:nvPr/>
          </p:nvSpPr>
          <p:spPr>
            <a:xfrm flipH="1">
              <a:off x="-1875554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0" y="1"/>
                  </a:moveTo>
                  <a:lnTo>
                    <a:pt x="0" y="512"/>
                  </a:lnTo>
                  <a:lnTo>
                    <a:pt x="93" y="512"/>
                  </a:lnTo>
                  <a:lnTo>
                    <a:pt x="93" y="94"/>
                  </a:lnTo>
                  <a:lnTo>
                    <a:pt x="952" y="94"/>
                  </a:lnTo>
                  <a:lnTo>
                    <a:pt x="952" y="512"/>
                  </a:lnTo>
                  <a:lnTo>
                    <a:pt x="1068" y="51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40">
              <a:extLst>
                <a:ext uri="{FF2B5EF4-FFF2-40B4-BE49-F238E27FC236}">
                  <a16:creationId xmlns:a16="http://schemas.microsoft.com/office/drawing/2014/main" id="{ACF362F6-CA41-1311-FE7D-87C65E3BD6E8}"/>
                </a:ext>
              </a:extLst>
            </p:cNvPr>
            <p:cNvSpPr/>
            <p:nvPr/>
          </p:nvSpPr>
          <p:spPr>
            <a:xfrm flipH="1">
              <a:off x="-1814664" y="4078865"/>
              <a:ext cx="51196" cy="23982"/>
            </a:xfrm>
            <a:custGeom>
              <a:avLst/>
              <a:gdLst/>
              <a:ahLst/>
              <a:cxnLst/>
              <a:rect l="l" t="t" r="r" b="b"/>
              <a:pathLst>
                <a:path w="1093" h="512" extrusionOk="0">
                  <a:moveTo>
                    <a:pt x="1" y="1"/>
                  </a:moveTo>
                  <a:lnTo>
                    <a:pt x="1" y="512"/>
                  </a:lnTo>
                  <a:lnTo>
                    <a:pt x="117" y="512"/>
                  </a:lnTo>
                  <a:lnTo>
                    <a:pt x="117" y="94"/>
                  </a:lnTo>
                  <a:lnTo>
                    <a:pt x="976" y="94"/>
                  </a:lnTo>
                  <a:lnTo>
                    <a:pt x="976" y="512"/>
                  </a:lnTo>
                  <a:lnTo>
                    <a:pt x="1092" y="512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40">
              <a:extLst>
                <a:ext uri="{FF2B5EF4-FFF2-40B4-BE49-F238E27FC236}">
                  <a16:creationId xmlns:a16="http://schemas.microsoft.com/office/drawing/2014/main" id="{6200F51D-0803-7B7F-AF18-5630DF343C1D}"/>
                </a:ext>
              </a:extLst>
            </p:cNvPr>
            <p:cNvSpPr/>
            <p:nvPr/>
          </p:nvSpPr>
          <p:spPr>
            <a:xfrm flipH="1">
              <a:off x="-1871198" y="3900548"/>
              <a:ext cx="5480" cy="164221"/>
            </a:xfrm>
            <a:custGeom>
              <a:avLst/>
              <a:gdLst/>
              <a:ahLst/>
              <a:cxnLst/>
              <a:rect l="l" t="t" r="r" b="b"/>
              <a:pathLst>
                <a:path w="117" h="3506" extrusionOk="0">
                  <a:moveTo>
                    <a:pt x="70" y="0"/>
                  </a:moveTo>
                  <a:lnTo>
                    <a:pt x="0" y="3506"/>
                  </a:lnTo>
                  <a:lnTo>
                    <a:pt x="116" y="3506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40">
              <a:extLst>
                <a:ext uri="{FF2B5EF4-FFF2-40B4-BE49-F238E27FC236}">
                  <a16:creationId xmlns:a16="http://schemas.microsoft.com/office/drawing/2014/main" id="{18E0F859-CF62-F738-C0C3-FF12354E7A01}"/>
                </a:ext>
              </a:extLst>
            </p:cNvPr>
            <p:cNvSpPr/>
            <p:nvPr/>
          </p:nvSpPr>
          <p:spPr>
            <a:xfrm flipH="1">
              <a:off x="-2070176" y="4152824"/>
              <a:ext cx="323009" cy="293640"/>
            </a:xfrm>
            <a:custGeom>
              <a:avLst/>
              <a:gdLst/>
              <a:ahLst/>
              <a:cxnLst/>
              <a:rect l="l" t="t" r="r" b="b"/>
              <a:pathLst>
                <a:path w="6896" h="6269" extrusionOk="0">
                  <a:moveTo>
                    <a:pt x="2020" y="511"/>
                  </a:moveTo>
                  <a:lnTo>
                    <a:pt x="2020" y="976"/>
                  </a:lnTo>
                  <a:lnTo>
                    <a:pt x="1603" y="976"/>
                  </a:lnTo>
                  <a:lnTo>
                    <a:pt x="1603" y="511"/>
                  </a:lnTo>
                  <a:close/>
                  <a:moveTo>
                    <a:pt x="3088" y="511"/>
                  </a:moveTo>
                  <a:lnTo>
                    <a:pt x="3088" y="976"/>
                  </a:lnTo>
                  <a:lnTo>
                    <a:pt x="2671" y="976"/>
                  </a:lnTo>
                  <a:lnTo>
                    <a:pt x="2671" y="511"/>
                  </a:lnTo>
                  <a:close/>
                  <a:moveTo>
                    <a:pt x="4180" y="511"/>
                  </a:moveTo>
                  <a:lnTo>
                    <a:pt x="4180" y="976"/>
                  </a:lnTo>
                  <a:lnTo>
                    <a:pt x="3739" y="976"/>
                  </a:lnTo>
                  <a:lnTo>
                    <a:pt x="3739" y="511"/>
                  </a:lnTo>
                  <a:close/>
                  <a:moveTo>
                    <a:pt x="5248" y="511"/>
                  </a:moveTo>
                  <a:lnTo>
                    <a:pt x="5248" y="976"/>
                  </a:lnTo>
                  <a:lnTo>
                    <a:pt x="4830" y="976"/>
                  </a:lnTo>
                  <a:lnTo>
                    <a:pt x="4830" y="511"/>
                  </a:lnTo>
                  <a:close/>
                  <a:moveTo>
                    <a:pt x="6316" y="511"/>
                  </a:moveTo>
                  <a:lnTo>
                    <a:pt x="6316" y="976"/>
                  </a:lnTo>
                  <a:lnTo>
                    <a:pt x="5898" y="976"/>
                  </a:lnTo>
                  <a:lnTo>
                    <a:pt x="5898" y="511"/>
                  </a:lnTo>
                  <a:close/>
                  <a:moveTo>
                    <a:pt x="3088" y="1974"/>
                  </a:moveTo>
                  <a:lnTo>
                    <a:pt x="3088" y="2438"/>
                  </a:lnTo>
                  <a:lnTo>
                    <a:pt x="2671" y="2438"/>
                  </a:lnTo>
                  <a:lnTo>
                    <a:pt x="2671" y="1974"/>
                  </a:lnTo>
                  <a:close/>
                  <a:moveTo>
                    <a:pt x="4180" y="1974"/>
                  </a:moveTo>
                  <a:lnTo>
                    <a:pt x="4180" y="2438"/>
                  </a:lnTo>
                  <a:lnTo>
                    <a:pt x="3739" y="2438"/>
                  </a:lnTo>
                  <a:lnTo>
                    <a:pt x="3739" y="1974"/>
                  </a:lnTo>
                  <a:close/>
                  <a:moveTo>
                    <a:pt x="5248" y="1974"/>
                  </a:moveTo>
                  <a:lnTo>
                    <a:pt x="5248" y="2438"/>
                  </a:lnTo>
                  <a:lnTo>
                    <a:pt x="4830" y="2438"/>
                  </a:lnTo>
                  <a:lnTo>
                    <a:pt x="4830" y="1974"/>
                  </a:lnTo>
                  <a:close/>
                  <a:moveTo>
                    <a:pt x="1" y="1"/>
                  </a:moveTo>
                  <a:lnTo>
                    <a:pt x="1" y="6246"/>
                  </a:lnTo>
                  <a:lnTo>
                    <a:pt x="6896" y="6269"/>
                  </a:lnTo>
                  <a:lnTo>
                    <a:pt x="68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40">
              <a:extLst>
                <a:ext uri="{FF2B5EF4-FFF2-40B4-BE49-F238E27FC236}">
                  <a16:creationId xmlns:a16="http://schemas.microsoft.com/office/drawing/2014/main" id="{0B7323AD-0C23-ECDA-D3BB-776448E7AA6F}"/>
                </a:ext>
              </a:extLst>
            </p:cNvPr>
            <p:cNvSpPr/>
            <p:nvPr/>
          </p:nvSpPr>
          <p:spPr>
            <a:xfrm flipH="1">
              <a:off x="-1841830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40">
              <a:extLst>
                <a:ext uri="{FF2B5EF4-FFF2-40B4-BE49-F238E27FC236}">
                  <a16:creationId xmlns:a16="http://schemas.microsoft.com/office/drawing/2014/main" id="{4325DB70-9D83-4622-86F6-6C8248A37F77}"/>
                </a:ext>
              </a:extLst>
            </p:cNvPr>
            <p:cNvSpPr/>
            <p:nvPr/>
          </p:nvSpPr>
          <p:spPr>
            <a:xfrm flipH="1">
              <a:off x="-1789651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0" y="0"/>
                  </a:moveTo>
                  <a:lnTo>
                    <a:pt x="0" y="465"/>
                  </a:lnTo>
                  <a:lnTo>
                    <a:pt x="418" y="465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40">
              <a:extLst>
                <a:ext uri="{FF2B5EF4-FFF2-40B4-BE49-F238E27FC236}">
                  <a16:creationId xmlns:a16="http://schemas.microsoft.com/office/drawing/2014/main" id="{D151DE4A-1BF4-E405-C06E-774765127B76}"/>
                </a:ext>
              </a:extLst>
            </p:cNvPr>
            <p:cNvSpPr/>
            <p:nvPr/>
          </p:nvSpPr>
          <p:spPr>
            <a:xfrm flipH="1">
              <a:off x="-1891854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40">
              <a:extLst>
                <a:ext uri="{FF2B5EF4-FFF2-40B4-BE49-F238E27FC236}">
                  <a16:creationId xmlns:a16="http://schemas.microsoft.com/office/drawing/2014/main" id="{EF68B905-CB2F-386A-C9A4-D4F044CDDC55}"/>
                </a:ext>
              </a:extLst>
            </p:cNvPr>
            <p:cNvSpPr/>
            <p:nvPr/>
          </p:nvSpPr>
          <p:spPr>
            <a:xfrm flipH="1">
              <a:off x="-1841830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40">
              <a:extLst>
                <a:ext uri="{FF2B5EF4-FFF2-40B4-BE49-F238E27FC236}">
                  <a16:creationId xmlns:a16="http://schemas.microsoft.com/office/drawing/2014/main" id="{65FE4C97-2E41-FF9F-0E89-F93560476B73}"/>
                </a:ext>
              </a:extLst>
            </p:cNvPr>
            <p:cNvSpPr/>
            <p:nvPr/>
          </p:nvSpPr>
          <p:spPr>
            <a:xfrm flipH="1">
              <a:off x="-1791805" y="4245238"/>
              <a:ext cx="20703" cy="21827"/>
            </a:xfrm>
            <a:custGeom>
              <a:avLst/>
              <a:gdLst/>
              <a:ahLst/>
              <a:cxnLst/>
              <a:rect l="l" t="t" r="r" b="b"/>
              <a:pathLst>
                <a:path w="442" h="466" extrusionOk="0">
                  <a:moveTo>
                    <a:pt x="0" y="1"/>
                  </a:moveTo>
                  <a:lnTo>
                    <a:pt x="0" y="465"/>
                  </a:lnTo>
                  <a:lnTo>
                    <a:pt x="442" y="465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40">
              <a:extLst>
                <a:ext uri="{FF2B5EF4-FFF2-40B4-BE49-F238E27FC236}">
                  <a16:creationId xmlns:a16="http://schemas.microsoft.com/office/drawing/2014/main" id="{E4891F56-C076-641D-33F6-397B405E1FB9}"/>
                </a:ext>
              </a:extLst>
            </p:cNvPr>
            <p:cNvSpPr/>
            <p:nvPr/>
          </p:nvSpPr>
          <p:spPr>
            <a:xfrm flipH="1">
              <a:off x="-1891854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40">
              <a:extLst>
                <a:ext uri="{FF2B5EF4-FFF2-40B4-BE49-F238E27FC236}">
                  <a16:creationId xmlns:a16="http://schemas.microsoft.com/office/drawing/2014/main" id="{951F87B5-8C12-28E4-C357-2510C9FBF5A0}"/>
                </a:ext>
              </a:extLst>
            </p:cNvPr>
            <p:cNvSpPr/>
            <p:nvPr/>
          </p:nvSpPr>
          <p:spPr>
            <a:xfrm flipH="1">
              <a:off x="-1942956" y="4245238"/>
              <a:ext cx="20703" cy="21827"/>
            </a:xfrm>
            <a:custGeom>
              <a:avLst/>
              <a:gdLst/>
              <a:ahLst/>
              <a:cxnLst/>
              <a:rect l="l" t="t" r="r" b="b"/>
              <a:pathLst>
                <a:path w="442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42" y="465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40">
              <a:extLst>
                <a:ext uri="{FF2B5EF4-FFF2-40B4-BE49-F238E27FC236}">
                  <a16:creationId xmlns:a16="http://schemas.microsoft.com/office/drawing/2014/main" id="{950E3E0F-1D92-A344-BDD6-95A4A4E58694}"/>
                </a:ext>
              </a:extLst>
            </p:cNvPr>
            <p:cNvSpPr/>
            <p:nvPr/>
          </p:nvSpPr>
          <p:spPr>
            <a:xfrm flipH="1">
              <a:off x="-1942956" y="4176759"/>
              <a:ext cx="20703" cy="21781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42" y="465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40">
              <a:extLst>
                <a:ext uri="{FF2B5EF4-FFF2-40B4-BE49-F238E27FC236}">
                  <a16:creationId xmlns:a16="http://schemas.microsoft.com/office/drawing/2014/main" id="{7658CB00-F94E-264C-69B8-0CB6820B26B2}"/>
                </a:ext>
              </a:extLst>
            </p:cNvPr>
            <p:cNvSpPr/>
            <p:nvPr/>
          </p:nvSpPr>
          <p:spPr>
            <a:xfrm flipH="1">
              <a:off x="-1992980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40">
              <a:extLst>
                <a:ext uri="{FF2B5EF4-FFF2-40B4-BE49-F238E27FC236}">
                  <a16:creationId xmlns:a16="http://schemas.microsoft.com/office/drawing/2014/main" id="{8AE2CC1B-002C-1AC0-9683-C05E70FECFB2}"/>
                </a:ext>
              </a:extLst>
            </p:cNvPr>
            <p:cNvSpPr/>
            <p:nvPr/>
          </p:nvSpPr>
          <p:spPr>
            <a:xfrm flipH="1">
              <a:off x="-1992980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40">
              <a:extLst>
                <a:ext uri="{FF2B5EF4-FFF2-40B4-BE49-F238E27FC236}">
                  <a16:creationId xmlns:a16="http://schemas.microsoft.com/office/drawing/2014/main" id="{EB8600B6-C10C-51F4-2681-ECA5B05D79AD}"/>
                </a:ext>
              </a:extLst>
            </p:cNvPr>
            <p:cNvSpPr/>
            <p:nvPr/>
          </p:nvSpPr>
          <p:spPr>
            <a:xfrm flipH="1">
              <a:off x="-2043004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40">
              <a:extLst>
                <a:ext uri="{FF2B5EF4-FFF2-40B4-BE49-F238E27FC236}">
                  <a16:creationId xmlns:a16="http://schemas.microsoft.com/office/drawing/2014/main" id="{562652F3-3D6A-8965-A989-79A76C6813FB}"/>
                </a:ext>
              </a:extLst>
            </p:cNvPr>
            <p:cNvSpPr/>
            <p:nvPr/>
          </p:nvSpPr>
          <p:spPr>
            <a:xfrm flipH="1">
              <a:off x="-2043004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40">
              <a:extLst>
                <a:ext uri="{FF2B5EF4-FFF2-40B4-BE49-F238E27FC236}">
                  <a16:creationId xmlns:a16="http://schemas.microsoft.com/office/drawing/2014/main" id="{60F5E678-168E-475B-E80F-D9A384F8A9B1}"/>
                </a:ext>
              </a:extLst>
            </p:cNvPr>
            <p:cNvSpPr/>
            <p:nvPr/>
          </p:nvSpPr>
          <p:spPr>
            <a:xfrm flipH="1">
              <a:off x="-2100669" y="4442103"/>
              <a:ext cx="392660" cy="159865"/>
            </a:xfrm>
            <a:custGeom>
              <a:avLst/>
              <a:gdLst/>
              <a:ahLst/>
              <a:cxnLst/>
              <a:rect l="l" t="t" r="r" b="b"/>
              <a:pathLst>
                <a:path w="8383" h="3413" extrusionOk="0">
                  <a:moveTo>
                    <a:pt x="1" y="0"/>
                  </a:moveTo>
                  <a:lnTo>
                    <a:pt x="1" y="3413"/>
                  </a:lnTo>
                  <a:lnTo>
                    <a:pt x="8382" y="3413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40">
              <a:extLst>
                <a:ext uri="{FF2B5EF4-FFF2-40B4-BE49-F238E27FC236}">
                  <a16:creationId xmlns:a16="http://schemas.microsoft.com/office/drawing/2014/main" id="{94629C88-2C43-ACF9-3D18-806699C48784}"/>
                </a:ext>
              </a:extLst>
            </p:cNvPr>
            <p:cNvSpPr/>
            <p:nvPr/>
          </p:nvSpPr>
          <p:spPr>
            <a:xfrm flipH="1">
              <a:off x="-1342713" y="4425756"/>
              <a:ext cx="120754" cy="14193"/>
            </a:xfrm>
            <a:custGeom>
              <a:avLst/>
              <a:gdLst/>
              <a:ahLst/>
              <a:cxnLst/>
              <a:rect l="l" t="t" r="r" b="b"/>
              <a:pathLst>
                <a:path w="2578" h="303" extrusionOk="0">
                  <a:moveTo>
                    <a:pt x="93" y="1"/>
                  </a:moveTo>
                  <a:lnTo>
                    <a:pt x="23" y="47"/>
                  </a:lnTo>
                  <a:lnTo>
                    <a:pt x="0" y="94"/>
                  </a:lnTo>
                  <a:lnTo>
                    <a:pt x="0" y="140"/>
                  </a:lnTo>
                  <a:lnTo>
                    <a:pt x="0" y="210"/>
                  </a:lnTo>
                  <a:lnTo>
                    <a:pt x="23" y="256"/>
                  </a:lnTo>
                  <a:lnTo>
                    <a:pt x="93" y="303"/>
                  </a:lnTo>
                  <a:lnTo>
                    <a:pt x="2484" y="303"/>
                  </a:lnTo>
                  <a:lnTo>
                    <a:pt x="2531" y="256"/>
                  </a:lnTo>
                  <a:lnTo>
                    <a:pt x="2577" y="210"/>
                  </a:lnTo>
                  <a:lnTo>
                    <a:pt x="2577" y="140"/>
                  </a:lnTo>
                  <a:lnTo>
                    <a:pt x="2577" y="94"/>
                  </a:lnTo>
                  <a:lnTo>
                    <a:pt x="2531" y="47"/>
                  </a:lnTo>
                  <a:lnTo>
                    <a:pt x="24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40">
              <a:extLst>
                <a:ext uri="{FF2B5EF4-FFF2-40B4-BE49-F238E27FC236}">
                  <a16:creationId xmlns:a16="http://schemas.microsoft.com/office/drawing/2014/main" id="{4D23921D-68EE-491E-09E3-174A412EF04E}"/>
                </a:ext>
              </a:extLst>
            </p:cNvPr>
            <p:cNvSpPr/>
            <p:nvPr/>
          </p:nvSpPr>
          <p:spPr>
            <a:xfrm flipH="1">
              <a:off x="-1253530" y="4425756"/>
              <a:ext cx="94664" cy="168624"/>
            </a:xfrm>
            <a:custGeom>
              <a:avLst/>
              <a:gdLst/>
              <a:ahLst/>
              <a:cxnLst/>
              <a:rect l="l" t="t" r="r" b="b"/>
              <a:pathLst>
                <a:path w="2021" h="3600" extrusionOk="0">
                  <a:moveTo>
                    <a:pt x="0" y="1"/>
                  </a:moveTo>
                  <a:lnTo>
                    <a:pt x="0" y="3599"/>
                  </a:lnTo>
                  <a:lnTo>
                    <a:pt x="2020" y="3599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40">
              <a:extLst>
                <a:ext uri="{FF2B5EF4-FFF2-40B4-BE49-F238E27FC236}">
                  <a16:creationId xmlns:a16="http://schemas.microsoft.com/office/drawing/2014/main" id="{09621E54-DBE4-EAB7-433E-2BB18F18C68D}"/>
                </a:ext>
              </a:extLst>
            </p:cNvPr>
            <p:cNvSpPr/>
            <p:nvPr/>
          </p:nvSpPr>
          <p:spPr>
            <a:xfrm flipH="1">
              <a:off x="-1253530" y="4425756"/>
              <a:ext cx="94664" cy="168624"/>
            </a:xfrm>
            <a:custGeom>
              <a:avLst/>
              <a:gdLst/>
              <a:ahLst/>
              <a:cxnLst/>
              <a:rect l="l" t="t" r="r" b="b"/>
              <a:pathLst>
                <a:path w="2021" h="3600" fill="none" extrusionOk="0">
                  <a:moveTo>
                    <a:pt x="2020" y="3599"/>
                  </a:moveTo>
                  <a:lnTo>
                    <a:pt x="0" y="3599"/>
                  </a:lnTo>
                  <a:lnTo>
                    <a:pt x="0" y="1"/>
                  </a:lnTo>
                  <a:lnTo>
                    <a:pt x="2020" y="1"/>
                  </a:lnTo>
                  <a:lnTo>
                    <a:pt x="2020" y="35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40">
              <a:extLst>
                <a:ext uri="{FF2B5EF4-FFF2-40B4-BE49-F238E27FC236}">
                  <a16:creationId xmlns:a16="http://schemas.microsoft.com/office/drawing/2014/main" id="{AE198F64-6F29-BBAA-7FA0-E32A0C131627}"/>
                </a:ext>
              </a:extLst>
            </p:cNvPr>
            <p:cNvSpPr/>
            <p:nvPr/>
          </p:nvSpPr>
          <p:spPr>
            <a:xfrm flipH="1">
              <a:off x="-777759" y="4425756"/>
              <a:ext cx="121831" cy="14193"/>
            </a:xfrm>
            <a:custGeom>
              <a:avLst/>
              <a:gdLst/>
              <a:ahLst/>
              <a:cxnLst/>
              <a:rect l="l" t="t" r="r" b="b"/>
              <a:pathLst>
                <a:path w="2601" h="303" extrusionOk="0">
                  <a:moveTo>
                    <a:pt x="93" y="1"/>
                  </a:moveTo>
                  <a:lnTo>
                    <a:pt x="47" y="47"/>
                  </a:lnTo>
                  <a:lnTo>
                    <a:pt x="23" y="94"/>
                  </a:lnTo>
                  <a:lnTo>
                    <a:pt x="0" y="140"/>
                  </a:lnTo>
                  <a:lnTo>
                    <a:pt x="23" y="210"/>
                  </a:lnTo>
                  <a:lnTo>
                    <a:pt x="47" y="256"/>
                  </a:lnTo>
                  <a:lnTo>
                    <a:pt x="93" y="303"/>
                  </a:lnTo>
                  <a:lnTo>
                    <a:pt x="2508" y="303"/>
                  </a:lnTo>
                  <a:lnTo>
                    <a:pt x="2554" y="256"/>
                  </a:lnTo>
                  <a:lnTo>
                    <a:pt x="2577" y="210"/>
                  </a:lnTo>
                  <a:lnTo>
                    <a:pt x="2600" y="140"/>
                  </a:lnTo>
                  <a:lnTo>
                    <a:pt x="2577" y="94"/>
                  </a:lnTo>
                  <a:lnTo>
                    <a:pt x="2554" y="47"/>
                  </a:lnTo>
                  <a:lnTo>
                    <a:pt x="25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40">
              <a:extLst>
                <a:ext uri="{FF2B5EF4-FFF2-40B4-BE49-F238E27FC236}">
                  <a16:creationId xmlns:a16="http://schemas.microsoft.com/office/drawing/2014/main" id="{E7A07D2B-D467-1C37-2681-AEFC047BD86C}"/>
                </a:ext>
              </a:extLst>
            </p:cNvPr>
            <p:cNvSpPr/>
            <p:nvPr/>
          </p:nvSpPr>
          <p:spPr>
            <a:xfrm flipH="1">
              <a:off x="-760333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40">
              <a:extLst>
                <a:ext uri="{FF2B5EF4-FFF2-40B4-BE49-F238E27FC236}">
                  <a16:creationId xmlns:a16="http://schemas.microsoft.com/office/drawing/2014/main" id="{FF0EA185-AAE4-7BB1-4ED3-4EC59470E878}"/>
                </a:ext>
              </a:extLst>
            </p:cNvPr>
            <p:cNvSpPr/>
            <p:nvPr/>
          </p:nvSpPr>
          <p:spPr>
            <a:xfrm flipH="1">
              <a:off x="-673353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40">
              <a:extLst>
                <a:ext uri="{FF2B5EF4-FFF2-40B4-BE49-F238E27FC236}">
                  <a16:creationId xmlns:a16="http://schemas.microsoft.com/office/drawing/2014/main" id="{C6074005-B640-E14B-1F5C-533E03E6B720}"/>
                </a:ext>
              </a:extLst>
            </p:cNvPr>
            <p:cNvSpPr/>
            <p:nvPr/>
          </p:nvSpPr>
          <p:spPr>
            <a:xfrm flipH="1">
              <a:off x="-703798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40">
              <a:extLst>
                <a:ext uri="{FF2B5EF4-FFF2-40B4-BE49-F238E27FC236}">
                  <a16:creationId xmlns:a16="http://schemas.microsoft.com/office/drawing/2014/main" id="{BB51BF26-7465-8BC6-DB67-37F504D96A61}"/>
                </a:ext>
              </a:extLst>
            </p:cNvPr>
            <p:cNvSpPr/>
            <p:nvPr/>
          </p:nvSpPr>
          <p:spPr>
            <a:xfrm flipH="1">
              <a:off x="-728810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40">
              <a:extLst>
                <a:ext uri="{FF2B5EF4-FFF2-40B4-BE49-F238E27FC236}">
                  <a16:creationId xmlns:a16="http://schemas.microsoft.com/office/drawing/2014/main" id="{A7E6C34B-C72A-3EFC-A8C0-4C4C0069BF4C}"/>
                </a:ext>
              </a:extLst>
            </p:cNvPr>
            <p:cNvSpPr/>
            <p:nvPr/>
          </p:nvSpPr>
          <p:spPr>
            <a:xfrm flipH="1">
              <a:off x="-787013" y="4528006"/>
              <a:ext cx="159912" cy="66372"/>
            </a:xfrm>
            <a:custGeom>
              <a:avLst/>
              <a:gdLst/>
              <a:ahLst/>
              <a:cxnLst/>
              <a:rect l="l" t="t" r="r" b="b"/>
              <a:pathLst>
                <a:path w="3414" h="1417" extrusionOk="0">
                  <a:moveTo>
                    <a:pt x="1" y="0"/>
                  </a:moveTo>
                  <a:lnTo>
                    <a:pt x="1" y="1416"/>
                  </a:lnTo>
                  <a:lnTo>
                    <a:pt x="3413" y="1416"/>
                  </a:lnTo>
                  <a:lnTo>
                    <a:pt x="34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40">
              <a:extLst>
                <a:ext uri="{FF2B5EF4-FFF2-40B4-BE49-F238E27FC236}">
                  <a16:creationId xmlns:a16="http://schemas.microsoft.com/office/drawing/2014/main" id="{8EBA3E42-BAE1-3ED3-8614-A3A64D3ABF77}"/>
                </a:ext>
              </a:extLst>
            </p:cNvPr>
            <p:cNvSpPr/>
            <p:nvPr/>
          </p:nvSpPr>
          <p:spPr>
            <a:xfrm flipH="1">
              <a:off x="-787013" y="4528006"/>
              <a:ext cx="159912" cy="66372"/>
            </a:xfrm>
            <a:custGeom>
              <a:avLst/>
              <a:gdLst/>
              <a:ahLst/>
              <a:cxnLst/>
              <a:rect l="l" t="t" r="r" b="b"/>
              <a:pathLst>
                <a:path w="3414" h="1417" fill="none" extrusionOk="0">
                  <a:moveTo>
                    <a:pt x="3413" y="1416"/>
                  </a:moveTo>
                  <a:lnTo>
                    <a:pt x="1" y="1416"/>
                  </a:lnTo>
                  <a:lnTo>
                    <a:pt x="1" y="0"/>
                  </a:lnTo>
                  <a:lnTo>
                    <a:pt x="3413" y="0"/>
                  </a:lnTo>
                  <a:lnTo>
                    <a:pt x="3413" y="14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40">
              <a:extLst>
                <a:ext uri="{FF2B5EF4-FFF2-40B4-BE49-F238E27FC236}">
                  <a16:creationId xmlns:a16="http://schemas.microsoft.com/office/drawing/2014/main" id="{C126375C-80A7-8B99-9023-145ACF870025}"/>
                </a:ext>
              </a:extLst>
            </p:cNvPr>
            <p:cNvSpPr/>
            <p:nvPr/>
          </p:nvSpPr>
          <p:spPr>
            <a:xfrm flipH="1">
              <a:off x="-922943" y="4425756"/>
              <a:ext cx="120754" cy="14193"/>
            </a:xfrm>
            <a:custGeom>
              <a:avLst/>
              <a:gdLst/>
              <a:ahLst/>
              <a:cxnLst/>
              <a:rect l="l" t="t" r="r" b="b"/>
              <a:pathLst>
                <a:path w="2578" h="303" extrusionOk="0">
                  <a:moveTo>
                    <a:pt x="93" y="1"/>
                  </a:moveTo>
                  <a:lnTo>
                    <a:pt x="47" y="47"/>
                  </a:lnTo>
                  <a:lnTo>
                    <a:pt x="0" y="94"/>
                  </a:lnTo>
                  <a:lnTo>
                    <a:pt x="0" y="140"/>
                  </a:lnTo>
                  <a:lnTo>
                    <a:pt x="0" y="210"/>
                  </a:lnTo>
                  <a:lnTo>
                    <a:pt x="47" y="256"/>
                  </a:lnTo>
                  <a:lnTo>
                    <a:pt x="93" y="303"/>
                  </a:lnTo>
                  <a:lnTo>
                    <a:pt x="2485" y="303"/>
                  </a:lnTo>
                  <a:lnTo>
                    <a:pt x="2531" y="256"/>
                  </a:lnTo>
                  <a:lnTo>
                    <a:pt x="2578" y="210"/>
                  </a:lnTo>
                  <a:lnTo>
                    <a:pt x="2578" y="140"/>
                  </a:lnTo>
                  <a:lnTo>
                    <a:pt x="2578" y="94"/>
                  </a:lnTo>
                  <a:lnTo>
                    <a:pt x="2531" y="47"/>
                  </a:lnTo>
                  <a:lnTo>
                    <a:pt x="24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40">
              <a:extLst>
                <a:ext uri="{FF2B5EF4-FFF2-40B4-BE49-F238E27FC236}">
                  <a16:creationId xmlns:a16="http://schemas.microsoft.com/office/drawing/2014/main" id="{A1A5693A-D24E-2DD7-70B8-159D6569FB1B}"/>
                </a:ext>
              </a:extLst>
            </p:cNvPr>
            <p:cNvSpPr/>
            <p:nvPr/>
          </p:nvSpPr>
          <p:spPr>
            <a:xfrm flipH="1">
              <a:off x="-906641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0" y="1"/>
                  </a:moveTo>
                  <a:lnTo>
                    <a:pt x="0" y="628"/>
                  </a:lnTo>
                  <a:lnTo>
                    <a:pt x="116" y="628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40">
              <a:extLst>
                <a:ext uri="{FF2B5EF4-FFF2-40B4-BE49-F238E27FC236}">
                  <a16:creationId xmlns:a16="http://schemas.microsoft.com/office/drawing/2014/main" id="{9D93014F-8CDA-4387-4ED4-F88286994880}"/>
                </a:ext>
              </a:extLst>
            </p:cNvPr>
            <p:cNvSpPr/>
            <p:nvPr/>
          </p:nvSpPr>
          <p:spPr>
            <a:xfrm flipH="1">
              <a:off x="-818537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1" y="1"/>
                  </a:moveTo>
                  <a:lnTo>
                    <a:pt x="1" y="628"/>
                  </a:lnTo>
                  <a:lnTo>
                    <a:pt x="117" y="628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40">
              <a:extLst>
                <a:ext uri="{FF2B5EF4-FFF2-40B4-BE49-F238E27FC236}">
                  <a16:creationId xmlns:a16="http://schemas.microsoft.com/office/drawing/2014/main" id="{D9BFB42C-45C9-98CE-FBBA-5DFFE42CBE8C}"/>
                </a:ext>
              </a:extLst>
            </p:cNvPr>
            <p:cNvSpPr/>
            <p:nvPr/>
          </p:nvSpPr>
          <p:spPr>
            <a:xfrm flipH="1">
              <a:off x="-850059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1" y="1"/>
                  </a:moveTo>
                  <a:lnTo>
                    <a:pt x="1" y="628"/>
                  </a:lnTo>
                  <a:lnTo>
                    <a:pt x="117" y="628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40">
              <a:extLst>
                <a:ext uri="{FF2B5EF4-FFF2-40B4-BE49-F238E27FC236}">
                  <a16:creationId xmlns:a16="http://schemas.microsoft.com/office/drawing/2014/main" id="{5A25B398-DB15-B7A6-8717-C286CDF8B3E7}"/>
                </a:ext>
              </a:extLst>
            </p:cNvPr>
            <p:cNvSpPr/>
            <p:nvPr/>
          </p:nvSpPr>
          <p:spPr>
            <a:xfrm flipH="1">
              <a:off x="-873994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1" y="1"/>
                  </a:moveTo>
                  <a:lnTo>
                    <a:pt x="1" y="628"/>
                  </a:lnTo>
                  <a:lnTo>
                    <a:pt x="117" y="628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40">
              <a:extLst>
                <a:ext uri="{FF2B5EF4-FFF2-40B4-BE49-F238E27FC236}">
                  <a16:creationId xmlns:a16="http://schemas.microsoft.com/office/drawing/2014/main" id="{CA65A9B4-8429-2FDD-F710-8294AD8F7BD5}"/>
                </a:ext>
              </a:extLst>
            </p:cNvPr>
            <p:cNvSpPr/>
            <p:nvPr/>
          </p:nvSpPr>
          <p:spPr>
            <a:xfrm flipH="1">
              <a:off x="-516233" y="4199570"/>
              <a:ext cx="33772" cy="55505"/>
            </a:xfrm>
            <a:custGeom>
              <a:avLst/>
              <a:gdLst/>
              <a:ahLst/>
              <a:cxnLst/>
              <a:rect l="l" t="t" r="r" b="b"/>
              <a:pathLst>
                <a:path w="721" h="1185" extrusionOk="0">
                  <a:moveTo>
                    <a:pt x="349" y="1"/>
                  </a:moveTo>
                  <a:lnTo>
                    <a:pt x="1" y="24"/>
                  </a:lnTo>
                  <a:lnTo>
                    <a:pt x="1" y="1185"/>
                  </a:lnTo>
                  <a:lnTo>
                    <a:pt x="488" y="1185"/>
                  </a:lnTo>
                  <a:lnTo>
                    <a:pt x="628" y="1162"/>
                  </a:lnTo>
                  <a:lnTo>
                    <a:pt x="674" y="1138"/>
                  </a:lnTo>
                  <a:lnTo>
                    <a:pt x="720" y="1092"/>
                  </a:lnTo>
                  <a:lnTo>
                    <a:pt x="720" y="1046"/>
                  </a:lnTo>
                  <a:lnTo>
                    <a:pt x="720" y="976"/>
                  </a:lnTo>
                  <a:lnTo>
                    <a:pt x="697" y="721"/>
                  </a:lnTo>
                  <a:lnTo>
                    <a:pt x="674" y="372"/>
                  </a:lnTo>
                  <a:lnTo>
                    <a:pt x="674" y="187"/>
                  </a:lnTo>
                  <a:lnTo>
                    <a:pt x="697" y="70"/>
                  </a:lnTo>
                  <a:lnTo>
                    <a:pt x="697" y="47"/>
                  </a:lnTo>
                  <a:lnTo>
                    <a:pt x="674" y="24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40">
              <a:extLst>
                <a:ext uri="{FF2B5EF4-FFF2-40B4-BE49-F238E27FC236}">
                  <a16:creationId xmlns:a16="http://schemas.microsoft.com/office/drawing/2014/main" id="{4DDDF901-2B3F-3056-99A9-9F7BDA32E73C}"/>
                </a:ext>
              </a:extLst>
            </p:cNvPr>
            <p:cNvSpPr/>
            <p:nvPr/>
          </p:nvSpPr>
          <p:spPr>
            <a:xfrm flipH="1">
              <a:off x="-540168" y="4208282"/>
              <a:ext cx="42484" cy="54428"/>
            </a:xfrm>
            <a:custGeom>
              <a:avLst/>
              <a:gdLst/>
              <a:ahLst/>
              <a:cxnLst/>
              <a:rect l="l" t="t" r="r" b="b"/>
              <a:pathLst>
                <a:path w="907" h="1162" extrusionOk="0">
                  <a:moveTo>
                    <a:pt x="349" y="1"/>
                  </a:moveTo>
                  <a:lnTo>
                    <a:pt x="349" y="186"/>
                  </a:lnTo>
                  <a:lnTo>
                    <a:pt x="372" y="535"/>
                  </a:lnTo>
                  <a:lnTo>
                    <a:pt x="395" y="790"/>
                  </a:lnTo>
                  <a:lnTo>
                    <a:pt x="395" y="860"/>
                  </a:lnTo>
                  <a:lnTo>
                    <a:pt x="395" y="906"/>
                  </a:lnTo>
                  <a:lnTo>
                    <a:pt x="349" y="952"/>
                  </a:lnTo>
                  <a:lnTo>
                    <a:pt x="303" y="976"/>
                  </a:lnTo>
                  <a:lnTo>
                    <a:pt x="163" y="999"/>
                  </a:lnTo>
                  <a:lnTo>
                    <a:pt x="1" y="999"/>
                  </a:lnTo>
                  <a:lnTo>
                    <a:pt x="1" y="1069"/>
                  </a:lnTo>
                  <a:lnTo>
                    <a:pt x="1" y="1092"/>
                  </a:lnTo>
                  <a:lnTo>
                    <a:pt x="47" y="1115"/>
                  </a:lnTo>
                  <a:lnTo>
                    <a:pt x="256" y="1138"/>
                  </a:lnTo>
                  <a:lnTo>
                    <a:pt x="419" y="1161"/>
                  </a:lnTo>
                  <a:lnTo>
                    <a:pt x="697" y="1138"/>
                  </a:lnTo>
                  <a:lnTo>
                    <a:pt x="860" y="1115"/>
                  </a:lnTo>
                  <a:lnTo>
                    <a:pt x="906" y="1092"/>
                  </a:lnTo>
                  <a:lnTo>
                    <a:pt x="860" y="1022"/>
                  </a:lnTo>
                  <a:lnTo>
                    <a:pt x="837" y="929"/>
                  </a:lnTo>
                  <a:lnTo>
                    <a:pt x="813" y="836"/>
                  </a:lnTo>
                  <a:lnTo>
                    <a:pt x="813" y="720"/>
                  </a:lnTo>
                  <a:lnTo>
                    <a:pt x="813" y="488"/>
                  </a:lnTo>
                  <a:lnTo>
                    <a:pt x="883" y="302"/>
                  </a:lnTo>
                  <a:lnTo>
                    <a:pt x="906" y="163"/>
                  </a:lnTo>
                  <a:lnTo>
                    <a:pt x="906" y="70"/>
                  </a:lnTo>
                  <a:lnTo>
                    <a:pt x="883" y="24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40">
              <a:extLst>
                <a:ext uri="{FF2B5EF4-FFF2-40B4-BE49-F238E27FC236}">
                  <a16:creationId xmlns:a16="http://schemas.microsoft.com/office/drawing/2014/main" id="{42250E7B-1537-76DB-69D8-831F8988326F}"/>
                </a:ext>
              </a:extLst>
            </p:cNvPr>
            <p:cNvSpPr/>
            <p:nvPr/>
          </p:nvSpPr>
          <p:spPr>
            <a:xfrm flipH="1">
              <a:off x="-1527538" y="4581263"/>
              <a:ext cx="9836" cy="9836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1" y="1"/>
                  </a:moveTo>
                  <a:lnTo>
                    <a:pt x="1" y="210"/>
                  </a:lnTo>
                  <a:lnTo>
                    <a:pt x="210" y="2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6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40">
              <a:extLst>
                <a:ext uri="{FF2B5EF4-FFF2-40B4-BE49-F238E27FC236}">
                  <a16:creationId xmlns:a16="http://schemas.microsoft.com/office/drawing/2014/main" id="{8ECE745D-458F-1AA0-D379-A56FC9118245}"/>
                </a:ext>
              </a:extLst>
            </p:cNvPr>
            <p:cNvSpPr/>
            <p:nvPr/>
          </p:nvSpPr>
          <p:spPr>
            <a:xfrm flipH="1">
              <a:off x="-1527538" y="4581263"/>
              <a:ext cx="9836" cy="9836"/>
            </a:xfrm>
            <a:custGeom>
              <a:avLst/>
              <a:gdLst/>
              <a:ahLst/>
              <a:cxnLst/>
              <a:rect l="l" t="t" r="r" b="b"/>
              <a:pathLst>
                <a:path w="210" h="210" fill="none" extrusionOk="0">
                  <a:moveTo>
                    <a:pt x="1" y="1"/>
                  </a:moveTo>
                  <a:lnTo>
                    <a:pt x="1" y="210"/>
                  </a:lnTo>
                  <a:lnTo>
                    <a:pt x="1" y="210"/>
                  </a:lnTo>
                  <a:lnTo>
                    <a:pt x="210" y="21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40">
              <a:extLst>
                <a:ext uri="{FF2B5EF4-FFF2-40B4-BE49-F238E27FC236}">
                  <a16:creationId xmlns:a16="http://schemas.microsoft.com/office/drawing/2014/main" id="{F24640C7-423F-7895-77DA-581537D36407}"/>
                </a:ext>
              </a:extLst>
            </p:cNvPr>
            <p:cNvSpPr/>
            <p:nvPr/>
          </p:nvSpPr>
          <p:spPr>
            <a:xfrm flipH="1">
              <a:off x="-417267" y="4488849"/>
              <a:ext cx="311064" cy="10914"/>
            </a:xfrm>
            <a:custGeom>
              <a:avLst/>
              <a:gdLst/>
              <a:ahLst/>
              <a:cxnLst/>
              <a:rect l="l" t="t" r="r" b="b"/>
              <a:pathLst>
                <a:path w="6641" h="233" extrusionOk="0">
                  <a:moveTo>
                    <a:pt x="117" y="0"/>
                  </a:moveTo>
                  <a:lnTo>
                    <a:pt x="70" y="24"/>
                  </a:lnTo>
                  <a:lnTo>
                    <a:pt x="24" y="47"/>
                  </a:lnTo>
                  <a:lnTo>
                    <a:pt x="1" y="70"/>
                  </a:lnTo>
                  <a:lnTo>
                    <a:pt x="1" y="116"/>
                  </a:lnTo>
                  <a:lnTo>
                    <a:pt x="1" y="163"/>
                  </a:lnTo>
                  <a:lnTo>
                    <a:pt x="24" y="209"/>
                  </a:lnTo>
                  <a:lnTo>
                    <a:pt x="70" y="233"/>
                  </a:lnTo>
                  <a:lnTo>
                    <a:pt x="6571" y="233"/>
                  </a:lnTo>
                  <a:lnTo>
                    <a:pt x="6618" y="209"/>
                  </a:lnTo>
                  <a:lnTo>
                    <a:pt x="6641" y="163"/>
                  </a:lnTo>
                  <a:lnTo>
                    <a:pt x="6641" y="116"/>
                  </a:lnTo>
                  <a:lnTo>
                    <a:pt x="6641" y="70"/>
                  </a:lnTo>
                  <a:lnTo>
                    <a:pt x="6618" y="47"/>
                  </a:lnTo>
                  <a:lnTo>
                    <a:pt x="6571" y="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40">
              <a:extLst>
                <a:ext uri="{FF2B5EF4-FFF2-40B4-BE49-F238E27FC236}">
                  <a16:creationId xmlns:a16="http://schemas.microsoft.com/office/drawing/2014/main" id="{79AE05F5-BD7B-634D-2F2E-F7E64C6B6902}"/>
                </a:ext>
              </a:extLst>
            </p:cNvPr>
            <p:cNvSpPr/>
            <p:nvPr/>
          </p:nvSpPr>
          <p:spPr>
            <a:xfrm flipH="1">
              <a:off x="-486865" y="4179991"/>
              <a:ext cx="14193" cy="105531"/>
            </a:xfrm>
            <a:custGeom>
              <a:avLst/>
              <a:gdLst/>
              <a:ahLst/>
              <a:cxnLst/>
              <a:rect l="l" t="t" r="r" b="b"/>
              <a:pathLst>
                <a:path w="303" h="2253" extrusionOk="0">
                  <a:moveTo>
                    <a:pt x="94" y="1"/>
                  </a:moveTo>
                  <a:lnTo>
                    <a:pt x="47" y="47"/>
                  </a:lnTo>
                  <a:lnTo>
                    <a:pt x="1" y="94"/>
                  </a:lnTo>
                  <a:lnTo>
                    <a:pt x="1" y="140"/>
                  </a:lnTo>
                  <a:lnTo>
                    <a:pt x="1" y="2253"/>
                  </a:lnTo>
                  <a:lnTo>
                    <a:pt x="303" y="2253"/>
                  </a:lnTo>
                  <a:lnTo>
                    <a:pt x="303" y="1603"/>
                  </a:lnTo>
                  <a:lnTo>
                    <a:pt x="303" y="442"/>
                  </a:lnTo>
                  <a:lnTo>
                    <a:pt x="303" y="140"/>
                  </a:lnTo>
                  <a:lnTo>
                    <a:pt x="303" y="94"/>
                  </a:lnTo>
                  <a:lnTo>
                    <a:pt x="256" y="47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40">
              <a:extLst>
                <a:ext uri="{FF2B5EF4-FFF2-40B4-BE49-F238E27FC236}">
                  <a16:creationId xmlns:a16="http://schemas.microsoft.com/office/drawing/2014/main" id="{059F45D0-5A65-DE7F-5960-16528556F8AF}"/>
                </a:ext>
              </a:extLst>
            </p:cNvPr>
            <p:cNvSpPr/>
            <p:nvPr/>
          </p:nvSpPr>
          <p:spPr>
            <a:xfrm flipH="1">
              <a:off x="-486865" y="4307253"/>
              <a:ext cx="14193" cy="258838"/>
            </a:xfrm>
            <a:custGeom>
              <a:avLst/>
              <a:gdLst/>
              <a:ahLst/>
              <a:cxnLst/>
              <a:rect l="l" t="t" r="r" b="b"/>
              <a:pathLst>
                <a:path w="303" h="5526" extrusionOk="0">
                  <a:moveTo>
                    <a:pt x="1" y="0"/>
                  </a:moveTo>
                  <a:lnTo>
                    <a:pt x="1" y="5526"/>
                  </a:lnTo>
                  <a:lnTo>
                    <a:pt x="303" y="5526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40">
              <a:extLst>
                <a:ext uri="{FF2B5EF4-FFF2-40B4-BE49-F238E27FC236}">
                  <a16:creationId xmlns:a16="http://schemas.microsoft.com/office/drawing/2014/main" id="{E7ABBABA-E9DF-81AC-E7C9-B4D9608450BF}"/>
                </a:ext>
              </a:extLst>
            </p:cNvPr>
            <p:cNvSpPr/>
            <p:nvPr/>
          </p:nvSpPr>
          <p:spPr>
            <a:xfrm flipH="1">
              <a:off x="-1150204" y="4425756"/>
              <a:ext cx="120754" cy="14193"/>
            </a:xfrm>
            <a:custGeom>
              <a:avLst/>
              <a:gdLst/>
              <a:ahLst/>
              <a:cxnLst/>
              <a:rect l="l" t="t" r="r" b="b"/>
              <a:pathLst>
                <a:path w="2578" h="303" extrusionOk="0">
                  <a:moveTo>
                    <a:pt x="94" y="1"/>
                  </a:moveTo>
                  <a:lnTo>
                    <a:pt x="47" y="47"/>
                  </a:lnTo>
                  <a:lnTo>
                    <a:pt x="1" y="94"/>
                  </a:lnTo>
                  <a:lnTo>
                    <a:pt x="1" y="140"/>
                  </a:lnTo>
                  <a:lnTo>
                    <a:pt x="1" y="210"/>
                  </a:lnTo>
                  <a:lnTo>
                    <a:pt x="47" y="256"/>
                  </a:lnTo>
                  <a:lnTo>
                    <a:pt x="94" y="303"/>
                  </a:lnTo>
                  <a:lnTo>
                    <a:pt x="2485" y="303"/>
                  </a:lnTo>
                  <a:lnTo>
                    <a:pt x="2531" y="256"/>
                  </a:lnTo>
                  <a:lnTo>
                    <a:pt x="2578" y="210"/>
                  </a:lnTo>
                  <a:lnTo>
                    <a:pt x="2578" y="140"/>
                  </a:lnTo>
                  <a:lnTo>
                    <a:pt x="2578" y="94"/>
                  </a:lnTo>
                  <a:lnTo>
                    <a:pt x="2531" y="47"/>
                  </a:lnTo>
                  <a:lnTo>
                    <a:pt x="24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40">
              <a:extLst>
                <a:ext uri="{FF2B5EF4-FFF2-40B4-BE49-F238E27FC236}">
                  <a16:creationId xmlns:a16="http://schemas.microsoft.com/office/drawing/2014/main" id="{E9A4C348-406E-E377-6B46-C7123EE43E1C}"/>
                </a:ext>
              </a:extLst>
            </p:cNvPr>
            <p:cNvSpPr/>
            <p:nvPr/>
          </p:nvSpPr>
          <p:spPr>
            <a:xfrm flipH="1">
              <a:off x="-1834195" y="4556251"/>
              <a:ext cx="19579" cy="26184"/>
            </a:xfrm>
            <a:custGeom>
              <a:avLst/>
              <a:gdLst/>
              <a:ahLst/>
              <a:cxnLst/>
              <a:rect l="l" t="t" r="r" b="b"/>
              <a:pathLst>
                <a:path w="418" h="559" extrusionOk="0">
                  <a:moveTo>
                    <a:pt x="0" y="1"/>
                  </a:moveTo>
                  <a:lnTo>
                    <a:pt x="0" y="558"/>
                  </a:lnTo>
                  <a:lnTo>
                    <a:pt x="209" y="279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40">
              <a:extLst>
                <a:ext uri="{FF2B5EF4-FFF2-40B4-BE49-F238E27FC236}">
                  <a16:creationId xmlns:a16="http://schemas.microsoft.com/office/drawing/2014/main" id="{68BE282D-549B-A207-5386-BBC2D5742FC6}"/>
                </a:ext>
              </a:extLst>
            </p:cNvPr>
            <p:cNvSpPr/>
            <p:nvPr/>
          </p:nvSpPr>
          <p:spPr>
            <a:xfrm flipH="1">
              <a:off x="-1895134" y="4456202"/>
              <a:ext cx="80518" cy="90308"/>
            </a:xfrm>
            <a:custGeom>
              <a:avLst/>
              <a:gdLst/>
              <a:ahLst/>
              <a:cxnLst/>
              <a:rect l="l" t="t" r="r" b="b"/>
              <a:pathLst>
                <a:path w="1719" h="1928" extrusionOk="0">
                  <a:moveTo>
                    <a:pt x="0" y="1"/>
                  </a:moveTo>
                  <a:lnTo>
                    <a:pt x="0" y="1928"/>
                  </a:lnTo>
                  <a:lnTo>
                    <a:pt x="1718" y="1928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40">
              <a:extLst>
                <a:ext uri="{FF2B5EF4-FFF2-40B4-BE49-F238E27FC236}">
                  <a16:creationId xmlns:a16="http://schemas.microsoft.com/office/drawing/2014/main" id="{52C77C6B-77E5-BA9D-CA9A-ED764ED69779}"/>
                </a:ext>
              </a:extLst>
            </p:cNvPr>
            <p:cNvSpPr/>
            <p:nvPr/>
          </p:nvSpPr>
          <p:spPr>
            <a:xfrm flipH="1">
              <a:off x="-1895134" y="4456202"/>
              <a:ext cx="80518" cy="90308"/>
            </a:xfrm>
            <a:custGeom>
              <a:avLst/>
              <a:gdLst/>
              <a:ahLst/>
              <a:cxnLst/>
              <a:rect l="l" t="t" r="r" b="b"/>
              <a:pathLst>
                <a:path w="1719" h="1928" fill="none" extrusionOk="0">
                  <a:moveTo>
                    <a:pt x="0" y="1"/>
                  </a:moveTo>
                  <a:lnTo>
                    <a:pt x="0" y="1928"/>
                  </a:lnTo>
                  <a:lnTo>
                    <a:pt x="580" y="1928"/>
                  </a:lnTo>
                  <a:lnTo>
                    <a:pt x="1718" y="1928"/>
                  </a:lnTo>
                  <a:lnTo>
                    <a:pt x="1718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40">
              <a:extLst>
                <a:ext uri="{FF2B5EF4-FFF2-40B4-BE49-F238E27FC236}">
                  <a16:creationId xmlns:a16="http://schemas.microsoft.com/office/drawing/2014/main" id="{35E6200C-882B-E8FA-C0AD-B43B4D99D911}"/>
                </a:ext>
              </a:extLst>
            </p:cNvPr>
            <p:cNvSpPr/>
            <p:nvPr/>
          </p:nvSpPr>
          <p:spPr>
            <a:xfrm flipH="1">
              <a:off x="-1989702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40">
              <a:extLst>
                <a:ext uri="{FF2B5EF4-FFF2-40B4-BE49-F238E27FC236}">
                  <a16:creationId xmlns:a16="http://schemas.microsoft.com/office/drawing/2014/main" id="{331FFD3F-140F-4635-B941-C33EB4D4459A}"/>
                </a:ext>
              </a:extLst>
            </p:cNvPr>
            <p:cNvSpPr/>
            <p:nvPr/>
          </p:nvSpPr>
          <p:spPr>
            <a:xfrm flipH="1">
              <a:off x="-1989702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fill="none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40">
              <a:extLst>
                <a:ext uri="{FF2B5EF4-FFF2-40B4-BE49-F238E27FC236}">
                  <a16:creationId xmlns:a16="http://schemas.microsoft.com/office/drawing/2014/main" id="{122F4A99-5EA7-7802-8CCD-31D5D22F01D3}"/>
                </a:ext>
              </a:extLst>
            </p:cNvPr>
            <p:cNvSpPr/>
            <p:nvPr/>
          </p:nvSpPr>
          <p:spPr>
            <a:xfrm flipH="1">
              <a:off x="-2084317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40">
              <a:extLst>
                <a:ext uri="{FF2B5EF4-FFF2-40B4-BE49-F238E27FC236}">
                  <a16:creationId xmlns:a16="http://schemas.microsoft.com/office/drawing/2014/main" id="{6CCA040F-B0B6-4E55-C334-749685DDE04B}"/>
                </a:ext>
              </a:extLst>
            </p:cNvPr>
            <p:cNvSpPr/>
            <p:nvPr/>
          </p:nvSpPr>
          <p:spPr>
            <a:xfrm flipH="1">
              <a:off x="-2084317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fill="none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40">
              <a:extLst>
                <a:ext uri="{FF2B5EF4-FFF2-40B4-BE49-F238E27FC236}">
                  <a16:creationId xmlns:a16="http://schemas.microsoft.com/office/drawing/2014/main" id="{46CD0EB1-CC6D-C101-ABB7-C455D310EB78}"/>
                </a:ext>
              </a:extLst>
            </p:cNvPr>
            <p:cNvSpPr/>
            <p:nvPr/>
          </p:nvSpPr>
          <p:spPr>
            <a:xfrm flipH="1">
              <a:off x="-1895134" y="4524728"/>
              <a:ext cx="80518" cy="21781"/>
            </a:xfrm>
            <a:custGeom>
              <a:avLst/>
              <a:gdLst/>
              <a:ahLst/>
              <a:cxnLst/>
              <a:rect l="l" t="t" r="r" b="b"/>
              <a:pathLst>
                <a:path w="1719" h="465" extrusionOk="0">
                  <a:moveTo>
                    <a:pt x="0" y="1"/>
                  </a:moveTo>
                  <a:lnTo>
                    <a:pt x="0" y="465"/>
                  </a:lnTo>
                  <a:lnTo>
                    <a:pt x="1718" y="465"/>
                  </a:lnTo>
                  <a:lnTo>
                    <a:pt x="1718" y="4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40">
              <a:extLst>
                <a:ext uri="{FF2B5EF4-FFF2-40B4-BE49-F238E27FC236}">
                  <a16:creationId xmlns:a16="http://schemas.microsoft.com/office/drawing/2014/main" id="{0B0B2D82-0D45-3025-F4DE-A8B4AFA05DBE}"/>
                </a:ext>
              </a:extLst>
            </p:cNvPr>
            <p:cNvSpPr/>
            <p:nvPr/>
          </p:nvSpPr>
          <p:spPr>
            <a:xfrm flipH="1">
              <a:off x="-1895134" y="4524728"/>
              <a:ext cx="80518" cy="21781"/>
            </a:xfrm>
            <a:custGeom>
              <a:avLst/>
              <a:gdLst/>
              <a:ahLst/>
              <a:cxnLst/>
              <a:rect l="l" t="t" r="r" b="b"/>
              <a:pathLst>
                <a:path w="1719" h="465" fill="none" extrusionOk="0">
                  <a:moveTo>
                    <a:pt x="0" y="1"/>
                  </a:moveTo>
                  <a:lnTo>
                    <a:pt x="0" y="465"/>
                  </a:lnTo>
                  <a:lnTo>
                    <a:pt x="580" y="465"/>
                  </a:lnTo>
                  <a:lnTo>
                    <a:pt x="580" y="465"/>
                  </a:lnTo>
                  <a:lnTo>
                    <a:pt x="1718" y="465"/>
                  </a:lnTo>
                  <a:lnTo>
                    <a:pt x="1718" y="418"/>
                  </a:lnTo>
                  <a:lnTo>
                    <a:pt x="1718" y="41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40">
              <a:extLst>
                <a:ext uri="{FF2B5EF4-FFF2-40B4-BE49-F238E27FC236}">
                  <a16:creationId xmlns:a16="http://schemas.microsoft.com/office/drawing/2014/main" id="{E72CCA14-C763-B3B7-19DF-A44FE052EB17}"/>
                </a:ext>
              </a:extLst>
            </p:cNvPr>
            <p:cNvSpPr/>
            <p:nvPr/>
          </p:nvSpPr>
          <p:spPr>
            <a:xfrm flipH="1">
              <a:off x="-1895134" y="4460558"/>
              <a:ext cx="80518" cy="65295"/>
            </a:xfrm>
            <a:custGeom>
              <a:avLst/>
              <a:gdLst/>
              <a:ahLst/>
              <a:cxnLst/>
              <a:rect l="l" t="t" r="r" b="b"/>
              <a:pathLst>
                <a:path w="1719" h="1394" extrusionOk="0">
                  <a:moveTo>
                    <a:pt x="0" y="1"/>
                  </a:moveTo>
                  <a:lnTo>
                    <a:pt x="0" y="720"/>
                  </a:lnTo>
                  <a:lnTo>
                    <a:pt x="1718" y="1394"/>
                  </a:lnTo>
                  <a:lnTo>
                    <a:pt x="1718" y="837"/>
                  </a:lnTo>
                  <a:lnTo>
                    <a:pt x="859" y="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40">
              <a:extLst>
                <a:ext uri="{FF2B5EF4-FFF2-40B4-BE49-F238E27FC236}">
                  <a16:creationId xmlns:a16="http://schemas.microsoft.com/office/drawing/2014/main" id="{46ACFCB1-7439-CA21-5E01-08F665080D67}"/>
                </a:ext>
              </a:extLst>
            </p:cNvPr>
            <p:cNvSpPr/>
            <p:nvPr/>
          </p:nvSpPr>
          <p:spPr>
            <a:xfrm flipH="1">
              <a:off x="-1989702" y="4456202"/>
              <a:ext cx="81595" cy="66419"/>
            </a:xfrm>
            <a:custGeom>
              <a:avLst/>
              <a:gdLst/>
              <a:ahLst/>
              <a:cxnLst/>
              <a:rect l="l" t="t" r="r" b="b"/>
              <a:pathLst>
                <a:path w="1742" h="1418" extrusionOk="0">
                  <a:moveTo>
                    <a:pt x="1" y="1"/>
                  </a:moveTo>
                  <a:lnTo>
                    <a:pt x="1" y="721"/>
                  </a:lnTo>
                  <a:lnTo>
                    <a:pt x="1742" y="1417"/>
                  </a:lnTo>
                  <a:lnTo>
                    <a:pt x="1742" y="697"/>
                  </a:lnTo>
                  <a:lnTo>
                    <a:pt x="976" y="372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40">
              <a:extLst>
                <a:ext uri="{FF2B5EF4-FFF2-40B4-BE49-F238E27FC236}">
                  <a16:creationId xmlns:a16="http://schemas.microsoft.com/office/drawing/2014/main" id="{7219C1E1-C16B-41F3-9D3B-B6B26C5C00A2}"/>
                </a:ext>
              </a:extLst>
            </p:cNvPr>
            <p:cNvSpPr/>
            <p:nvPr/>
          </p:nvSpPr>
          <p:spPr>
            <a:xfrm flipH="1">
              <a:off x="-1989702" y="4456202"/>
              <a:ext cx="81595" cy="66419"/>
            </a:xfrm>
            <a:custGeom>
              <a:avLst/>
              <a:gdLst/>
              <a:ahLst/>
              <a:cxnLst/>
              <a:rect l="l" t="t" r="r" b="b"/>
              <a:pathLst>
                <a:path w="1742" h="1418" fill="none" extrusionOk="0">
                  <a:moveTo>
                    <a:pt x="210" y="1"/>
                  </a:moveTo>
                  <a:lnTo>
                    <a:pt x="1" y="1"/>
                  </a:lnTo>
                  <a:lnTo>
                    <a:pt x="1" y="721"/>
                  </a:lnTo>
                  <a:lnTo>
                    <a:pt x="1" y="721"/>
                  </a:lnTo>
                  <a:lnTo>
                    <a:pt x="1742" y="1417"/>
                  </a:lnTo>
                  <a:lnTo>
                    <a:pt x="1742" y="697"/>
                  </a:lnTo>
                  <a:lnTo>
                    <a:pt x="1742" y="697"/>
                  </a:lnTo>
                  <a:lnTo>
                    <a:pt x="976" y="372"/>
                  </a:lnTo>
                  <a:lnTo>
                    <a:pt x="2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40">
              <a:extLst>
                <a:ext uri="{FF2B5EF4-FFF2-40B4-BE49-F238E27FC236}">
                  <a16:creationId xmlns:a16="http://schemas.microsoft.com/office/drawing/2014/main" id="{CC1A62F4-6327-9535-06A1-2182FB48489D}"/>
                </a:ext>
              </a:extLst>
            </p:cNvPr>
            <p:cNvSpPr/>
            <p:nvPr/>
          </p:nvSpPr>
          <p:spPr>
            <a:xfrm flipH="1">
              <a:off x="-1989702" y="4504072"/>
              <a:ext cx="81595" cy="42437"/>
            </a:xfrm>
            <a:custGeom>
              <a:avLst/>
              <a:gdLst/>
              <a:ahLst/>
              <a:cxnLst/>
              <a:rect l="l" t="t" r="r" b="b"/>
              <a:pathLst>
                <a:path w="1742" h="906" extrusionOk="0">
                  <a:moveTo>
                    <a:pt x="1" y="0"/>
                  </a:moveTo>
                  <a:lnTo>
                    <a:pt x="1" y="465"/>
                  </a:lnTo>
                  <a:lnTo>
                    <a:pt x="744" y="674"/>
                  </a:lnTo>
                  <a:lnTo>
                    <a:pt x="1487" y="906"/>
                  </a:lnTo>
                  <a:lnTo>
                    <a:pt x="1742" y="906"/>
                  </a:lnTo>
                  <a:lnTo>
                    <a:pt x="1742" y="558"/>
                  </a:lnTo>
                  <a:lnTo>
                    <a:pt x="883" y="2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40">
              <a:extLst>
                <a:ext uri="{FF2B5EF4-FFF2-40B4-BE49-F238E27FC236}">
                  <a16:creationId xmlns:a16="http://schemas.microsoft.com/office/drawing/2014/main" id="{A10A2AED-3AA2-DD9C-8F3A-FC7A3422293C}"/>
                </a:ext>
              </a:extLst>
            </p:cNvPr>
            <p:cNvSpPr/>
            <p:nvPr/>
          </p:nvSpPr>
          <p:spPr>
            <a:xfrm flipH="1">
              <a:off x="-1989702" y="4504072"/>
              <a:ext cx="81595" cy="42437"/>
            </a:xfrm>
            <a:custGeom>
              <a:avLst/>
              <a:gdLst/>
              <a:ahLst/>
              <a:cxnLst/>
              <a:rect l="l" t="t" r="r" b="b"/>
              <a:pathLst>
                <a:path w="1742" h="906" fill="none" extrusionOk="0">
                  <a:moveTo>
                    <a:pt x="1" y="0"/>
                  </a:moveTo>
                  <a:lnTo>
                    <a:pt x="1" y="465"/>
                  </a:lnTo>
                  <a:lnTo>
                    <a:pt x="1" y="465"/>
                  </a:lnTo>
                  <a:lnTo>
                    <a:pt x="744" y="674"/>
                  </a:lnTo>
                  <a:lnTo>
                    <a:pt x="1487" y="906"/>
                  </a:lnTo>
                  <a:lnTo>
                    <a:pt x="1742" y="906"/>
                  </a:lnTo>
                  <a:lnTo>
                    <a:pt x="1742" y="558"/>
                  </a:lnTo>
                  <a:lnTo>
                    <a:pt x="1742" y="558"/>
                  </a:lnTo>
                  <a:lnTo>
                    <a:pt x="883" y="25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40">
              <a:extLst>
                <a:ext uri="{FF2B5EF4-FFF2-40B4-BE49-F238E27FC236}">
                  <a16:creationId xmlns:a16="http://schemas.microsoft.com/office/drawing/2014/main" id="{83CAC513-B4E9-4FB4-63F6-9796FD6EB62E}"/>
                </a:ext>
              </a:extLst>
            </p:cNvPr>
            <p:cNvSpPr/>
            <p:nvPr/>
          </p:nvSpPr>
          <p:spPr>
            <a:xfrm flipH="1">
              <a:off x="-2084317" y="4460558"/>
              <a:ext cx="81595" cy="76162"/>
            </a:xfrm>
            <a:custGeom>
              <a:avLst/>
              <a:gdLst/>
              <a:ahLst/>
              <a:cxnLst/>
              <a:rect l="l" t="t" r="r" b="b"/>
              <a:pathLst>
                <a:path w="1742" h="1626" extrusionOk="0">
                  <a:moveTo>
                    <a:pt x="1" y="1"/>
                  </a:moveTo>
                  <a:lnTo>
                    <a:pt x="1" y="837"/>
                  </a:lnTo>
                  <a:lnTo>
                    <a:pt x="860" y="1254"/>
                  </a:lnTo>
                  <a:lnTo>
                    <a:pt x="1742" y="1626"/>
                  </a:lnTo>
                  <a:lnTo>
                    <a:pt x="1742" y="8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40">
              <a:extLst>
                <a:ext uri="{FF2B5EF4-FFF2-40B4-BE49-F238E27FC236}">
                  <a16:creationId xmlns:a16="http://schemas.microsoft.com/office/drawing/2014/main" id="{DB8EA14E-5117-B8DB-0CF2-3F484A7CD933}"/>
                </a:ext>
              </a:extLst>
            </p:cNvPr>
            <p:cNvSpPr/>
            <p:nvPr/>
          </p:nvSpPr>
          <p:spPr>
            <a:xfrm flipH="1">
              <a:off x="-2084317" y="4460558"/>
              <a:ext cx="81595" cy="76162"/>
            </a:xfrm>
            <a:custGeom>
              <a:avLst/>
              <a:gdLst/>
              <a:ahLst/>
              <a:cxnLst/>
              <a:rect l="l" t="t" r="r" b="b"/>
              <a:pathLst>
                <a:path w="1742" h="1626" fill="none" extrusionOk="0">
                  <a:moveTo>
                    <a:pt x="1" y="1"/>
                  </a:moveTo>
                  <a:lnTo>
                    <a:pt x="1" y="837"/>
                  </a:lnTo>
                  <a:lnTo>
                    <a:pt x="1" y="837"/>
                  </a:lnTo>
                  <a:lnTo>
                    <a:pt x="860" y="1254"/>
                  </a:lnTo>
                  <a:lnTo>
                    <a:pt x="1742" y="1626"/>
                  </a:lnTo>
                  <a:lnTo>
                    <a:pt x="1742" y="837"/>
                  </a:lnTo>
                  <a:lnTo>
                    <a:pt x="1742" y="83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40">
              <a:extLst>
                <a:ext uri="{FF2B5EF4-FFF2-40B4-BE49-F238E27FC236}">
                  <a16:creationId xmlns:a16="http://schemas.microsoft.com/office/drawing/2014/main" id="{87C75772-9CCC-C638-CF3B-E5C37AB2F4FF}"/>
                </a:ext>
              </a:extLst>
            </p:cNvPr>
            <p:cNvSpPr/>
            <p:nvPr/>
          </p:nvSpPr>
          <p:spPr>
            <a:xfrm flipH="1">
              <a:off x="-2084317" y="4512784"/>
              <a:ext cx="81595" cy="33725"/>
            </a:xfrm>
            <a:custGeom>
              <a:avLst/>
              <a:gdLst/>
              <a:ahLst/>
              <a:cxnLst/>
              <a:rect l="l" t="t" r="r" b="b"/>
              <a:pathLst>
                <a:path w="1742" h="720" extrusionOk="0">
                  <a:moveTo>
                    <a:pt x="1" y="0"/>
                  </a:moveTo>
                  <a:lnTo>
                    <a:pt x="1" y="720"/>
                  </a:lnTo>
                  <a:lnTo>
                    <a:pt x="1742" y="720"/>
                  </a:lnTo>
                  <a:lnTo>
                    <a:pt x="860" y="3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40">
              <a:extLst>
                <a:ext uri="{FF2B5EF4-FFF2-40B4-BE49-F238E27FC236}">
                  <a16:creationId xmlns:a16="http://schemas.microsoft.com/office/drawing/2014/main" id="{7F2E466F-2253-EC51-D3EA-9A7953BE215A}"/>
                </a:ext>
              </a:extLst>
            </p:cNvPr>
            <p:cNvSpPr/>
            <p:nvPr/>
          </p:nvSpPr>
          <p:spPr>
            <a:xfrm flipH="1">
              <a:off x="-2084317" y="4512784"/>
              <a:ext cx="81595" cy="33725"/>
            </a:xfrm>
            <a:custGeom>
              <a:avLst/>
              <a:gdLst/>
              <a:ahLst/>
              <a:cxnLst/>
              <a:rect l="l" t="t" r="r" b="b"/>
              <a:pathLst>
                <a:path w="1742" h="720" fill="none" extrusionOk="0">
                  <a:moveTo>
                    <a:pt x="1" y="0"/>
                  </a:moveTo>
                  <a:lnTo>
                    <a:pt x="1" y="720"/>
                  </a:lnTo>
                  <a:lnTo>
                    <a:pt x="1742" y="720"/>
                  </a:lnTo>
                  <a:lnTo>
                    <a:pt x="1742" y="720"/>
                  </a:lnTo>
                  <a:lnTo>
                    <a:pt x="1742" y="720"/>
                  </a:lnTo>
                  <a:lnTo>
                    <a:pt x="860" y="372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40">
              <a:extLst>
                <a:ext uri="{FF2B5EF4-FFF2-40B4-BE49-F238E27FC236}">
                  <a16:creationId xmlns:a16="http://schemas.microsoft.com/office/drawing/2014/main" id="{AA6ECDC6-FB01-CF6D-5FC7-387D473464F7}"/>
                </a:ext>
              </a:extLst>
            </p:cNvPr>
            <p:cNvSpPr/>
            <p:nvPr/>
          </p:nvSpPr>
          <p:spPr>
            <a:xfrm flipH="1">
              <a:off x="-2084348" y="4710679"/>
              <a:ext cx="1875895" cy="101174"/>
            </a:xfrm>
            <a:custGeom>
              <a:avLst/>
              <a:gdLst/>
              <a:ahLst/>
              <a:cxnLst/>
              <a:rect l="l" t="t" r="r" b="b"/>
              <a:pathLst>
                <a:path w="40049" h="2160" extrusionOk="0">
                  <a:moveTo>
                    <a:pt x="488" y="1"/>
                  </a:moveTo>
                  <a:lnTo>
                    <a:pt x="511" y="256"/>
                  </a:lnTo>
                  <a:lnTo>
                    <a:pt x="511" y="511"/>
                  </a:lnTo>
                  <a:lnTo>
                    <a:pt x="488" y="790"/>
                  </a:lnTo>
                  <a:lnTo>
                    <a:pt x="441" y="1069"/>
                  </a:lnTo>
                  <a:lnTo>
                    <a:pt x="372" y="1324"/>
                  </a:lnTo>
                  <a:lnTo>
                    <a:pt x="279" y="1603"/>
                  </a:lnTo>
                  <a:lnTo>
                    <a:pt x="139" y="1881"/>
                  </a:lnTo>
                  <a:lnTo>
                    <a:pt x="0" y="2160"/>
                  </a:lnTo>
                  <a:lnTo>
                    <a:pt x="38702" y="2160"/>
                  </a:lnTo>
                  <a:lnTo>
                    <a:pt x="38818" y="1997"/>
                  </a:lnTo>
                  <a:lnTo>
                    <a:pt x="39120" y="1556"/>
                  </a:lnTo>
                  <a:lnTo>
                    <a:pt x="39538" y="883"/>
                  </a:lnTo>
                  <a:lnTo>
                    <a:pt x="400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40">
              <a:extLst>
                <a:ext uri="{FF2B5EF4-FFF2-40B4-BE49-F238E27FC236}">
                  <a16:creationId xmlns:a16="http://schemas.microsoft.com/office/drawing/2014/main" id="{B019F06F-267F-6106-EC59-C28F77BB9ED7}"/>
                </a:ext>
              </a:extLst>
            </p:cNvPr>
            <p:cNvSpPr/>
            <p:nvPr/>
          </p:nvSpPr>
          <p:spPr>
            <a:xfrm flipH="1">
              <a:off x="-925391" y="4467116"/>
              <a:ext cx="142487" cy="130543"/>
            </a:xfrm>
            <a:custGeom>
              <a:avLst/>
              <a:gdLst/>
              <a:ahLst/>
              <a:cxnLst/>
              <a:rect l="l" t="t" r="r" b="b"/>
              <a:pathLst>
                <a:path w="3042" h="2787" extrusionOk="0">
                  <a:moveTo>
                    <a:pt x="0" y="0"/>
                  </a:moveTo>
                  <a:lnTo>
                    <a:pt x="0" y="2786"/>
                  </a:lnTo>
                  <a:lnTo>
                    <a:pt x="3042" y="2786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40">
              <a:extLst>
                <a:ext uri="{FF2B5EF4-FFF2-40B4-BE49-F238E27FC236}">
                  <a16:creationId xmlns:a16="http://schemas.microsoft.com/office/drawing/2014/main" id="{DF7C35BF-000A-9442-243F-F8131883C0D0}"/>
                </a:ext>
              </a:extLst>
            </p:cNvPr>
            <p:cNvSpPr/>
            <p:nvPr/>
          </p:nvSpPr>
          <p:spPr>
            <a:xfrm flipH="1">
              <a:off x="-929451" y="4467116"/>
              <a:ext cx="142487" cy="130543"/>
            </a:xfrm>
            <a:custGeom>
              <a:avLst/>
              <a:gdLst/>
              <a:ahLst/>
              <a:cxnLst/>
              <a:rect l="l" t="t" r="r" b="b"/>
              <a:pathLst>
                <a:path w="3042" h="2787" fill="none" extrusionOk="0">
                  <a:moveTo>
                    <a:pt x="3042" y="2786"/>
                  </a:moveTo>
                  <a:lnTo>
                    <a:pt x="0" y="2786"/>
                  </a:lnTo>
                  <a:lnTo>
                    <a:pt x="0" y="0"/>
                  </a:lnTo>
                  <a:lnTo>
                    <a:pt x="3042" y="0"/>
                  </a:lnTo>
                  <a:lnTo>
                    <a:pt x="3042" y="27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40">
              <a:extLst>
                <a:ext uri="{FF2B5EF4-FFF2-40B4-BE49-F238E27FC236}">
                  <a16:creationId xmlns:a16="http://schemas.microsoft.com/office/drawing/2014/main" id="{3A0ECFA5-0585-63B8-CBA9-F4F6291FC50A}"/>
                </a:ext>
              </a:extLst>
            </p:cNvPr>
            <p:cNvSpPr/>
            <p:nvPr/>
          </p:nvSpPr>
          <p:spPr>
            <a:xfrm flipH="1">
              <a:off x="-1193718" y="4482338"/>
              <a:ext cx="167500" cy="107685"/>
            </a:xfrm>
            <a:custGeom>
              <a:avLst/>
              <a:gdLst/>
              <a:ahLst/>
              <a:cxnLst/>
              <a:rect l="l" t="t" r="r" b="b"/>
              <a:pathLst>
                <a:path w="3576" h="2299" extrusionOk="0">
                  <a:moveTo>
                    <a:pt x="0" y="0"/>
                  </a:moveTo>
                  <a:lnTo>
                    <a:pt x="0" y="2299"/>
                  </a:lnTo>
                  <a:lnTo>
                    <a:pt x="3575" y="2299"/>
                  </a:lnTo>
                  <a:lnTo>
                    <a:pt x="35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40">
              <a:extLst>
                <a:ext uri="{FF2B5EF4-FFF2-40B4-BE49-F238E27FC236}">
                  <a16:creationId xmlns:a16="http://schemas.microsoft.com/office/drawing/2014/main" id="{3A5DF546-6661-BE2E-DF85-2182E4B1BD3E}"/>
                </a:ext>
              </a:extLst>
            </p:cNvPr>
            <p:cNvSpPr/>
            <p:nvPr/>
          </p:nvSpPr>
          <p:spPr>
            <a:xfrm flipH="1">
              <a:off x="-1193718" y="4482338"/>
              <a:ext cx="167500" cy="107685"/>
            </a:xfrm>
            <a:custGeom>
              <a:avLst/>
              <a:gdLst/>
              <a:ahLst/>
              <a:cxnLst/>
              <a:rect l="l" t="t" r="r" b="b"/>
              <a:pathLst>
                <a:path w="3576" h="2299" fill="none" extrusionOk="0">
                  <a:moveTo>
                    <a:pt x="0" y="0"/>
                  </a:moveTo>
                  <a:lnTo>
                    <a:pt x="0" y="2299"/>
                  </a:lnTo>
                  <a:lnTo>
                    <a:pt x="3575" y="2299"/>
                  </a:lnTo>
                  <a:lnTo>
                    <a:pt x="3575" y="0"/>
                  </a:lnTo>
                  <a:lnTo>
                    <a:pt x="2856" y="0"/>
                  </a:lnTo>
                  <a:lnTo>
                    <a:pt x="2229" y="0"/>
                  </a:lnTo>
                  <a:lnTo>
                    <a:pt x="1556" y="0"/>
                  </a:lnTo>
                  <a:lnTo>
                    <a:pt x="1022" y="0"/>
                  </a:lnTo>
                  <a:lnTo>
                    <a:pt x="37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40">
              <a:extLst>
                <a:ext uri="{FF2B5EF4-FFF2-40B4-BE49-F238E27FC236}">
                  <a16:creationId xmlns:a16="http://schemas.microsoft.com/office/drawing/2014/main" id="{829EF463-919C-1616-75DA-90CE19443E99}"/>
                </a:ext>
              </a:extLst>
            </p:cNvPr>
            <p:cNvSpPr/>
            <p:nvPr/>
          </p:nvSpPr>
          <p:spPr>
            <a:xfrm flipH="1">
              <a:off x="-1335078" y="4494282"/>
              <a:ext cx="93586" cy="95741"/>
            </a:xfrm>
            <a:custGeom>
              <a:avLst/>
              <a:gdLst/>
              <a:ahLst/>
              <a:cxnLst/>
              <a:rect l="l" t="t" r="r" b="b"/>
              <a:pathLst>
                <a:path w="1998" h="2044" extrusionOk="0">
                  <a:moveTo>
                    <a:pt x="1" y="0"/>
                  </a:moveTo>
                  <a:lnTo>
                    <a:pt x="1" y="2044"/>
                  </a:lnTo>
                  <a:lnTo>
                    <a:pt x="1998" y="2044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40">
              <a:extLst>
                <a:ext uri="{FF2B5EF4-FFF2-40B4-BE49-F238E27FC236}">
                  <a16:creationId xmlns:a16="http://schemas.microsoft.com/office/drawing/2014/main" id="{E24D7A9C-0D0A-1499-3ACB-ABED1C2F92FA}"/>
                </a:ext>
              </a:extLst>
            </p:cNvPr>
            <p:cNvSpPr/>
            <p:nvPr/>
          </p:nvSpPr>
          <p:spPr>
            <a:xfrm flipH="1">
              <a:off x="-1335078" y="4494282"/>
              <a:ext cx="93586" cy="95741"/>
            </a:xfrm>
            <a:custGeom>
              <a:avLst/>
              <a:gdLst/>
              <a:ahLst/>
              <a:cxnLst/>
              <a:rect l="l" t="t" r="r" b="b"/>
              <a:pathLst>
                <a:path w="1998" h="2044" fill="none" extrusionOk="0">
                  <a:moveTo>
                    <a:pt x="1" y="0"/>
                  </a:moveTo>
                  <a:lnTo>
                    <a:pt x="1" y="2044"/>
                  </a:lnTo>
                  <a:lnTo>
                    <a:pt x="1998" y="2044"/>
                  </a:lnTo>
                  <a:lnTo>
                    <a:pt x="1998" y="0"/>
                  </a:lnTo>
                  <a:lnTo>
                    <a:pt x="1696" y="0"/>
                  </a:lnTo>
                  <a:lnTo>
                    <a:pt x="1022" y="0"/>
                  </a:lnTo>
                  <a:lnTo>
                    <a:pt x="488" y="0"/>
                  </a:lnTo>
                  <a:lnTo>
                    <a:pt x="210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40">
              <a:extLst>
                <a:ext uri="{FF2B5EF4-FFF2-40B4-BE49-F238E27FC236}">
                  <a16:creationId xmlns:a16="http://schemas.microsoft.com/office/drawing/2014/main" id="{416465B8-E865-F16E-D10B-16F244C2D2C4}"/>
                </a:ext>
              </a:extLst>
            </p:cNvPr>
            <p:cNvSpPr/>
            <p:nvPr/>
          </p:nvSpPr>
          <p:spPr>
            <a:xfrm flipH="1">
              <a:off x="-1379668" y="4556251"/>
              <a:ext cx="44639" cy="34849"/>
            </a:xfrm>
            <a:custGeom>
              <a:avLst/>
              <a:gdLst/>
              <a:ahLst/>
              <a:cxnLst/>
              <a:rect l="l" t="t" r="r" b="b"/>
              <a:pathLst>
                <a:path w="953" h="744" fill="none" extrusionOk="0">
                  <a:moveTo>
                    <a:pt x="1" y="721"/>
                  </a:moveTo>
                  <a:lnTo>
                    <a:pt x="1" y="744"/>
                  </a:lnTo>
                  <a:lnTo>
                    <a:pt x="1" y="744"/>
                  </a:lnTo>
                  <a:lnTo>
                    <a:pt x="952" y="744"/>
                  </a:lnTo>
                  <a:lnTo>
                    <a:pt x="952" y="744"/>
                  </a:lnTo>
                  <a:lnTo>
                    <a:pt x="233" y="1"/>
                  </a:lnTo>
                  <a:lnTo>
                    <a:pt x="1" y="1"/>
                  </a:lnTo>
                  <a:lnTo>
                    <a:pt x="1" y="7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40">
              <a:extLst>
                <a:ext uri="{FF2B5EF4-FFF2-40B4-BE49-F238E27FC236}">
                  <a16:creationId xmlns:a16="http://schemas.microsoft.com/office/drawing/2014/main" id="{02A1A18C-850E-ACD2-FC59-1A0A46B235C9}"/>
                </a:ext>
              </a:extLst>
            </p:cNvPr>
            <p:cNvSpPr/>
            <p:nvPr/>
          </p:nvSpPr>
          <p:spPr>
            <a:xfrm flipH="1">
              <a:off x="-1406294" y="4451897"/>
              <a:ext cx="76160" cy="139198"/>
            </a:xfrm>
            <a:custGeom>
              <a:avLst/>
              <a:gdLst/>
              <a:ahLst/>
              <a:cxnLst/>
              <a:rect l="l" t="t" r="r" b="b"/>
              <a:pathLst>
                <a:path w="1417" h="2020" extrusionOk="0">
                  <a:moveTo>
                    <a:pt x="1" y="0"/>
                  </a:moveTo>
                  <a:lnTo>
                    <a:pt x="1" y="905"/>
                  </a:lnTo>
                  <a:lnTo>
                    <a:pt x="1" y="2020"/>
                  </a:lnTo>
                  <a:lnTo>
                    <a:pt x="1417" y="2020"/>
                  </a:lnTo>
                  <a:lnTo>
                    <a:pt x="1417" y="511"/>
                  </a:lnTo>
                  <a:lnTo>
                    <a:pt x="14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40">
              <a:extLst>
                <a:ext uri="{FF2B5EF4-FFF2-40B4-BE49-F238E27FC236}">
                  <a16:creationId xmlns:a16="http://schemas.microsoft.com/office/drawing/2014/main" id="{0B8CE861-35BD-80F9-0DCE-D3F6C3969575}"/>
                </a:ext>
              </a:extLst>
            </p:cNvPr>
            <p:cNvSpPr/>
            <p:nvPr/>
          </p:nvSpPr>
          <p:spPr>
            <a:xfrm flipH="1">
              <a:off x="-1517751" y="4475781"/>
              <a:ext cx="116397" cy="114243"/>
            </a:xfrm>
            <a:custGeom>
              <a:avLst/>
              <a:gdLst/>
              <a:ahLst/>
              <a:cxnLst/>
              <a:rect l="l" t="t" r="r" b="b"/>
              <a:pathLst>
                <a:path w="2485" h="2439" extrusionOk="0">
                  <a:moveTo>
                    <a:pt x="1" y="1"/>
                  </a:moveTo>
                  <a:lnTo>
                    <a:pt x="1" y="2439"/>
                  </a:lnTo>
                  <a:lnTo>
                    <a:pt x="2485" y="2439"/>
                  </a:lnTo>
                  <a:lnTo>
                    <a:pt x="24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40">
              <a:extLst>
                <a:ext uri="{FF2B5EF4-FFF2-40B4-BE49-F238E27FC236}">
                  <a16:creationId xmlns:a16="http://schemas.microsoft.com/office/drawing/2014/main" id="{FFCFFFE4-C313-2ADC-63C2-839DA73A3C35}"/>
                </a:ext>
              </a:extLst>
            </p:cNvPr>
            <p:cNvSpPr/>
            <p:nvPr/>
          </p:nvSpPr>
          <p:spPr>
            <a:xfrm flipH="1">
              <a:off x="-1623232" y="4556251"/>
              <a:ext cx="98973" cy="34849"/>
            </a:xfrm>
            <a:custGeom>
              <a:avLst/>
              <a:gdLst/>
              <a:ahLst/>
              <a:cxnLst/>
              <a:rect l="l" t="t" r="r" b="b"/>
              <a:pathLst>
                <a:path w="2113" h="744" extrusionOk="0">
                  <a:moveTo>
                    <a:pt x="0" y="1"/>
                  </a:moveTo>
                  <a:lnTo>
                    <a:pt x="743" y="744"/>
                  </a:lnTo>
                  <a:lnTo>
                    <a:pt x="2113" y="744"/>
                  </a:lnTo>
                  <a:lnTo>
                    <a:pt x="2113" y="721"/>
                  </a:lnTo>
                  <a:lnTo>
                    <a:pt x="21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40">
              <a:extLst>
                <a:ext uri="{FF2B5EF4-FFF2-40B4-BE49-F238E27FC236}">
                  <a16:creationId xmlns:a16="http://schemas.microsoft.com/office/drawing/2014/main" id="{74528430-F23F-0819-59BA-1858CFCC8B8A}"/>
                </a:ext>
              </a:extLst>
            </p:cNvPr>
            <p:cNvSpPr/>
            <p:nvPr/>
          </p:nvSpPr>
          <p:spPr>
            <a:xfrm flipH="1">
              <a:off x="-1623232" y="4556251"/>
              <a:ext cx="98973" cy="34849"/>
            </a:xfrm>
            <a:custGeom>
              <a:avLst/>
              <a:gdLst/>
              <a:ahLst/>
              <a:cxnLst/>
              <a:rect l="l" t="t" r="r" b="b"/>
              <a:pathLst>
                <a:path w="2113" h="744" fill="none" extrusionOk="0">
                  <a:moveTo>
                    <a:pt x="0" y="1"/>
                  </a:moveTo>
                  <a:lnTo>
                    <a:pt x="743" y="744"/>
                  </a:lnTo>
                  <a:lnTo>
                    <a:pt x="743" y="744"/>
                  </a:lnTo>
                  <a:lnTo>
                    <a:pt x="2113" y="744"/>
                  </a:lnTo>
                  <a:lnTo>
                    <a:pt x="2113" y="721"/>
                  </a:lnTo>
                  <a:lnTo>
                    <a:pt x="211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40">
              <a:extLst>
                <a:ext uri="{FF2B5EF4-FFF2-40B4-BE49-F238E27FC236}">
                  <a16:creationId xmlns:a16="http://schemas.microsoft.com/office/drawing/2014/main" id="{98511534-15C2-F334-F12A-2D1736189604}"/>
                </a:ext>
              </a:extLst>
            </p:cNvPr>
            <p:cNvSpPr/>
            <p:nvPr/>
          </p:nvSpPr>
          <p:spPr>
            <a:xfrm flipH="1">
              <a:off x="-1675457" y="4556251"/>
              <a:ext cx="52273" cy="34849"/>
            </a:xfrm>
            <a:custGeom>
              <a:avLst/>
              <a:gdLst/>
              <a:ahLst/>
              <a:cxnLst/>
              <a:rect l="l" t="t" r="r" b="b"/>
              <a:pathLst>
                <a:path w="1116" h="744" fill="none" extrusionOk="0">
                  <a:moveTo>
                    <a:pt x="1" y="721"/>
                  </a:moveTo>
                  <a:lnTo>
                    <a:pt x="1" y="744"/>
                  </a:lnTo>
                  <a:lnTo>
                    <a:pt x="1" y="744"/>
                  </a:lnTo>
                  <a:lnTo>
                    <a:pt x="1115" y="744"/>
                  </a:lnTo>
                  <a:lnTo>
                    <a:pt x="396" y="1"/>
                  </a:lnTo>
                  <a:lnTo>
                    <a:pt x="1" y="1"/>
                  </a:lnTo>
                  <a:lnTo>
                    <a:pt x="1" y="7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40">
              <a:extLst>
                <a:ext uri="{FF2B5EF4-FFF2-40B4-BE49-F238E27FC236}">
                  <a16:creationId xmlns:a16="http://schemas.microsoft.com/office/drawing/2014/main" id="{AA07354F-92D6-66F9-C445-A511FC8D59D5}"/>
                </a:ext>
              </a:extLst>
            </p:cNvPr>
            <p:cNvSpPr/>
            <p:nvPr/>
          </p:nvSpPr>
          <p:spPr>
            <a:xfrm flipH="1">
              <a:off x="-1711288" y="4505145"/>
              <a:ext cx="88104" cy="85958"/>
            </a:xfrm>
            <a:custGeom>
              <a:avLst/>
              <a:gdLst/>
              <a:ahLst/>
              <a:cxnLst/>
              <a:rect l="l" t="t" r="r" b="b"/>
              <a:pathLst>
                <a:path w="1789" h="883" extrusionOk="0">
                  <a:moveTo>
                    <a:pt x="1" y="1"/>
                  </a:moveTo>
                  <a:lnTo>
                    <a:pt x="1" y="883"/>
                  </a:lnTo>
                  <a:lnTo>
                    <a:pt x="1789" y="883"/>
                  </a:lnTo>
                  <a:lnTo>
                    <a:pt x="17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40">
              <a:extLst>
                <a:ext uri="{FF2B5EF4-FFF2-40B4-BE49-F238E27FC236}">
                  <a16:creationId xmlns:a16="http://schemas.microsoft.com/office/drawing/2014/main" id="{2D9D4B11-59C0-28E4-0B7E-64237F365D9A}"/>
                </a:ext>
              </a:extLst>
            </p:cNvPr>
            <p:cNvSpPr/>
            <p:nvPr/>
          </p:nvSpPr>
          <p:spPr>
            <a:xfrm flipH="1">
              <a:off x="-1706980" y="4556251"/>
              <a:ext cx="34849" cy="34849"/>
            </a:xfrm>
            <a:custGeom>
              <a:avLst/>
              <a:gdLst/>
              <a:ahLst/>
              <a:cxnLst/>
              <a:rect l="l" t="t" r="r" b="b"/>
              <a:pathLst>
                <a:path w="744" h="744" fill="none" extrusionOk="0">
                  <a:moveTo>
                    <a:pt x="1" y="1"/>
                  </a:moveTo>
                  <a:lnTo>
                    <a:pt x="720" y="744"/>
                  </a:lnTo>
                  <a:lnTo>
                    <a:pt x="744" y="744"/>
                  </a:lnTo>
                  <a:lnTo>
                    <a:pt x="744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40">
              <a:extLst>
                <a:ext uri="{FF2B5EF4-FFF2-40B4-BE49-F238E27FC236}">
                  <a16:creationId xmlns:a16="http://schemas.microsoft.com/office/drawing/2014/main" id="{013E943F-28BE-9FDE-9F04-4453ACB53E6C}"/>
                </a:ext>
              </a:extLst>
            </p:cNvPr>
            <p:cNvSpPr/>
            <p:nvPr/>
          </p:nvSpPr>
          <p:spPr>
            <a:xfrm flipH="1">
              <a:off x="-1675457" y="4556251"/>
              <a:ext cx="52273" cy="34849"/>
            </a:xfrm>
            <a:custGeom>
              <a:avLst/>
              <a:gdLst/>
              <a:ahLst/>
              <a:cxnLst/>
              <a:rect l="l" t="t" r="r" b="b"/>
              <a:pathLst>
                <a:path w="1116" h="744" fill="none" extrusionOk="0">
                  <a:moveTo>
                    <a:pt x="396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71" y="1"/>
                  </a:lnTo>
                  <a:lnTo>
                    <a:pt x="71" y="721"/>
                  </a:lnTo>
                  <a:lnTo>
                    <a:pt x="1" y="721"/>
                  </a:lnTo>
                  <a:lnTo>
                    <a:pt x="1" y="744"/>
                  </a:lnTo>
                  <a:lnTo>
                    <a:pt x="1" y="744"/>
                  </a:lnTo>
                  <a:lnTo>
                    <a:pt x="1" y="744"/>
                  </a:lnTo>
                  <a:lnTo>
                    <a:pt x="1115" y="744"/>
                  </a:lnTo>
                  <a:lnTo>
                    <a:pt x="39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40">
              <a:extLst>
                <a:ext uri="{FF2B5EF4-FFF2-40B4-BE49-F238E27FC236}">
                  <a16:creationId xmlns:a16="http://schemas.microsoft.com/office/drawing/2014/main" id="{BA5F9146-0E16-C4BB-D614-A9E43760B526}"/>
                </a:ext>
              </a:extLst>
            </p:cNvPr>
            <p:cNvSpPr/>
            <p:nvPr/>
          </p:nvSpPr>
          <p:spPr>
            <a:xfrm flipH="1">
              <a:off x="-1706980" y="4556251"/>
              <a:ext cx="34849" cy="34849"/>
            </a:xfrm>
            <a:custGeom>
              <a:avLst/>
              <a:gdLst/>
              <a:ahLst/>
              <a:cxnLst/>
              <a:rect l="l" t="t" r="r" b="b"/>
              <a:pathLst>
                <a:path w="744" h="744" fill="none" extrusionOk="0">
                  <a:moveTo>
                    <a:pt x="744" y="1"/>
                  </a:moveTo>
                  <a:lnTo>
                    <a:pt x="1" y="1"/>
                  </a:lnTo>
                  <a:lnTo>
                    <a:pt x="720" y="744"/>
                  </a:lnTo>
                  <a:lnTo>
                    <a:pt x="720" y="744"/>
                  </a:lnTo>
                  <a:lnTo>
                    <a:pt x="744" y="744"/>
                  </a:lnTo>
                  <a:lnTo>
                    <a:pt x="74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40">
              <a:extLst>
                <a:ext uri="{FF2B5EF4-FFF2-40B4-BE49-F238E27FC236}">
                  <a16:creationId xmlns:a16="http://schemas.microsoft.com/office/drawing/2014/main" id="{EEEFF344-64DC-8E1F-1BAB-29D7A682C695}"/>
                </a:ext>
              </a:extLst>
            </p:cNvPr>
            <p:cNvSpPr/>
            <p:nvPr/>
          </p:nvSpPr>
          <p:spPr>
            <a:xfrm flipH="1">
              <a:off x="-1800519" y="4556251"/>
              <a:ext cx="80518" cy="33772"/>
            </a:xfrm>
            <a:custGeom>
              <a:avLst/>
              <a:gdLst/>
              <a:ahLst/>
              <a:cxnLst/>
              <a:rect l="l" t="t" r="r" b="b"/>
              <a:pathLst>
                <a:path w="1719" h="721" extrusionOk="0">
                  <a:moveTo>
                    <a:pt x="0" y="1"/>
                  </a:moveTo>
                  <a:lnTo>
                    <a:pt x="0" y="721"/>
                  </a:lnTo>
                  <a:lnTo>
                    <a:pt x="1091" y="721"/>
                  </a:lnTo>
                  <a:lnTo>
                    <a:pt x="1718" y="697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40">
              <a:extLst>
                <a:ext uri="{FF2B5EF4-FFF2-40B4-BE49-F238E27FC236}">
                  <a16:creationId xmlns:a16="http://schemas.microsoft.com/office/drawing/2014/main" id="{EB9A8FDE-BB1B-ECDC-815E-D6287D998D31}"/>
                </a:ext>
              </a:extLst>
            </p:cNvPr>
            <p:cNvSpPr/>
            <p:nvPr/>
          </p:nvSpPr>
          <p:spPr>
            <a:xfrm flipH="1">
              <a:off x="-1800519" y="4556251"/>
              <a:ext cx="80518" cy="33772"/>
            </a:xfrm>
            <a:custGeom>
              <a:avLst/>
              <a:gdLst/>
              <a:ahLst/>
              <a:cxnLst/>
              <a:rect l="l" t="t" r="r" b="b"/>
              <a:pathLst>
                <a:path w="1719" h="721" fill="none" extrusionOk="0">
                  <a:moveTo>
                    <a:pt x="0" y="721"/>
                  </a:moveTo>
                  <a:lnTo>
                    <a:pt x="0" y="721"/>
                  </a:lnTo>
                  <a:lnTo>
                    <a:pt x="0" y="721"/>
                  </a:lnTo>
                  <a:lnTo>
                    <a:pt x="1091" y="721"/>
                  </a:lnTo>
                  <a:lnTo>
                    <a:pt x="1718" y="697"/>
                  </a:lnTo>
                  <a:lnTo>
                    <a:pt x="1718" y="1"/>
                  </a:lnTo>
                  <a:lnTo>
                    <a:pt x="0" y="1"/>
                  </a:lnTo>
                  <a:lnTo>
                    <a:pt x="0" y="7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40">
              <a:extLst>
                <a:ext uri="{FF2B5EF4-FFF2-40B4-BE49-F238E27FC236}">
                  <a16:creationId xmlns:a16="http://schemas.microsoft.com/office/drawing/2014/main" id="{609A9222-DE1D-B940-BB6B-96CEDDDB3620}"/>
                </a:ext>
              </a:extLst>
            </p:cNvPr>
            <p:cNvSpPr/>
            <p:nvPr/>
          </p:nvSpPr>
          <p:spPr>
            <a:xfrm flipH="1">
              <a:off x="-1800519" y="4456202"/>
              <a:ext cx="80518" cy="90308"/>
            </a:xfrm>
            <a:custGeom>
              <a:avLst/>
              <a:gdLst/>
              <a:ahLst/>
              <a:cxnLst/>
              <a:rect l="l" t="t" r="r" b="b"/>
              <a:pathLst>
                <a:path w="1719" h="1928" extrusionOk="0">
                  <a:moveTo>
                    <a:pt x="0" y="1"/>
                  </a:moveTo>
                  <a:lnTo>
                    <a:pt x="0" y="1928"/>
                  </a:lnTo>
                  <a:lnTo>
                    <a:pt x="1718" y="1928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40">
              <a:extLst>
                <a:ext uri="{FF2B5EF4-FFF2-40B4-BE49-F238E27FC236}">
                  <a16:creationId xmlns:a16="http://schemas.microsoft.com/office/drawing/2014/main" id="{B06E7ACB-EA04-616D-F79A-2B6A8FCA6422}"/>
                </a:ext>
              </a:extLst>
            </p:cNvPr>
            <p:cNvSpPr/>
            <p:nvPr/>
          </p:nvSpPr>
          <p:spPr>
            <a:xfrm flipH="1">
              <a:off x="-154119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40">
              <a:extLst>
                <a:ext uri="{FF2B5EF4-FFF2-40B4-BE49-F238E27FC236}">
                  <a16:creationId xmlns:a16="http://schemas.microsoft.com/office/drawing/2014/main" id="{D60CDCD2-73CC-21AF-2FEF-15CC8163D151}"/>
                </a:ext>
              </a:extLst>
            </p:cNvPr>
            <p:cNvSpPr/>
            <p:nvPr/>
          </p:nvSpPr>
          <p:spPr>
            <a:xfrm flipH="1">
              <a:off x="-186719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1" y="1"/>
                  </a:moveTo>
                  <a:lnTo>
                    <a:pt x="1" y="999"/>
                  </a:lnTo>
                  <a:lnTo>
                    <a:pt x="117" y="999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40">
              <a:extLst>
                <a:ext uri="{FF2B5EF4-FFF2-40B4-BE49-F238E27FC236}">
                  <a16:creationId xmlns:a16="http://schemas.microsoft.com/office/drawing/2014/main" id="{54B22AE4-A541-274E-5D1D-B0A4A4D8CE4D}"/>
                </a:ext>
              </a:extLst>
            </p:cNvPr>
            <p:cNvSpPr/>
            <p:nvPr/>
          </p:nvSpPr>
          <p:spPr>
            <a:xfrm flipH="1">
              <a:off x="-218289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40">
              <a:extLst>
                <a:ext uri="{FF2B5EF4-FFF2-40B4-BE49-F238E27FC236}">
                  <a16:creationId xmlns:a16="http://schemas.microsoft.com/office/drawing/2014/main" id="{23CE0B21-39EC-B909-3239-06FD28757D81}"/>
                </a:ext>
              </a:extLst>
            </p:cNvPr>
            <p:cNvSpPr/>
            <p:nvPr/>
          </p:nvSpPr>
          <p:spPr>
            <a:xfrm flipH="1">
              <a:off x="-249811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40">
              <a:extLst>
                <a:ext uri="{FF2B5EF4-FFF2-40B4-BE49-F238E27FC236}">
                  <a16:creationId xmlns:a16="http://schemas.microsoft.com/office/drawing/2014/main" id="{6AE215BD-0462-A6C1-7B5D-A4C1D75950E5}"/>
                </a:ext>
              </a:extLst>
            </p:cNvPr>
            <p:cNvSpPr/>
            <p:nvPr/>
          </p:nvSpPr>
          <p:spPr>
            <a:xfrm flipH="1">
              <a:off x="-281334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1" y="1"/>
                  </a:moveTo>
                  <a:lnTo>
                    <a:pt x="1" y="999"/>
                  </a:lnTo>
                  <a:lnTo>
                    <a:pt x="117" y="999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40">
              <a:extLst>
                <a:ext uri="{FF2B5EF4-FFF2-40B4-BE49-F238E27FC236}">
                  <a16:creationId xmlns:a16="http://schemas.microsoft.com/office/drawing/2014/main" id="{87821A79-2790-38C5-A5BF-EF9A07AFBB9D}"/>
                </a:ext>
              </a:extLst>
            </p:cNvPr>
            <p:cNvSpPr/>
            <p:nvPr/>
          </p:nvSpPr>
          <p:spPr>
            <a:xfrm flipH="1">
              <a:off x="-313981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40">
              <a:extLst>
                <a:ext uri="{FF2B5EF4-FFF2-40B4-BE49-F238E27FC236}">
                  <a16:creationId xmlns:a16="http://schemas.microsoft.com/office/drawing/2014/main" id="{72FC73C3-08DA-69FD-9B91-B09E0B8C17FA}"/>
                </a:ext>
              </a:extLst>
            </p:cNvPr>
            <p:cNvSpPr/>
            <p:nvPr/>
          </p:nvSpPr>
          <p:spPr>
            <a:xfrm flipH="1">
              <a:off x="-345504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40">
              <a:extLst>
                <a:ext uri="{FF2B5EF4-FFF2-40B4-BE49-F238E27FC236}">
                  <a16:creationId xmlns:a16="http://schemas.microsoft.com/office/drawing/2014/main" id="{17CFEE66-07FA-F12D-3504-12FDDEFD6888}"/>
                </a:ext>
              </a:extLst>
            </p:cNvPr>
            <p:cNvSpPr/>
            <p:nvPr/>
          </p:nvSpPr>
          <p:spPr>
            <a:xfrm flipH="1">
              <a:off x="-377027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1" y="1"/>
                  </a:moveTo>
                  <a:lnTo>
                    <a:pt x="1" y="999"/>
                  </a:lnTo>
                  <a:lnTo>
                    <a:pt x="117" y="999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40">
              <a:extLst>
                <a:ext uri="{FF2B5EF4-FFF2-40B4-BE49-F238E27FC236}">
                  <a16:creationId xmlns:a16="http://schemas.microsoft.com/office/drawing/2014/main" id="{A6EB68B9-DC48-070B-A928-040F352025AD}"/>
                </a:ext>
              </a:extLst>
            </p:cNvPr>
            <p:cNvSpPr/>
            <p:nvPr/>
          </p:nvSpPr>
          <p:spPr>
            <a:xfrm flipH="1">
              <a:off x="-374876" y="4520372"/>
              <a:ext cx="223005" cy="5480"/>
            </a:xfrm>
            <a:custGeom>
              <a:avLst/>
              <a:gdLst/>
              <a:ahLst/>
              <a:cxnLst/>
              <a:rect l="l" t="t" r="r" b="b"/>
              <a:pathLst>
                <a:path w="4761" h="117" extrusionOk="0">
                  <a:moveTo>
                    <a:pt x="1" y="1"/>
                  </a:moveTo>
                  <a:lnTo>
                    <a:pt x="1" y="117"/>
                  </a:lnTo>
                  <a:lnTo>
                    <a:pt x="4760" y="117"/>
                  </a:lnTo>
                  <a:lnTo>
                    <a:pt x="47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40">
              <a:extLst>
                <a:ext uri="{FF2B5EF4-FFF2-40B4-BE49-F238E27FC236}">
                  <a16:creationId xmlns:a16="http://schemas.microsoft.com/office/drawing/2014/main" id="{2E86D085-C442-EF1C-7338-FBE3DD2CC3BF}"/>
                </a:ext>
              </a:extLst>
            </p:cNvPr>
            <p:cNvSpPr/>
            <p:nvPr/>
          </p:nvSpPr>
          <p:spPr>
            <a:xfrm flipH="1">
              <a:off x="-1133902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0" y="1"/>
                  </a:moveTo>
                  <a:lnTo>
                    <a:pt x="0" y="906"/>
                  </a:lnTo>
                  <a:lnTo>
                    <a:pt x="116" y="906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40">
              <a:extLst>
                <a:ext uri="{FF2B5EF4-FFF2-40B4-BE49-F238E27FC236}">
                  <a16:creationId xmlns:a16="http://schemas.microsoft.com/office/drawing/2014/main" id="{1395017F-5D44-F796-9F16-ADA418803A7A}"/>
                </a:ext>
              </a:extLst>
            </p:cNvPr>
            <p:cNvSpPr/>
            <p:nvPr/>
          </p:nvSpPr>
          <p:spPr>
            <a:xfrm flipH="1">
              <a:off x="-1045797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1" y="1"/>
                  </a:moveTo>
                  <a:lnTo>
                    <a:pt x="1" y="906"/>
                  </a:lnTo>
                  <a:lnTo>
                    <a:pt x="117" y="906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40">
              <a:extLst>
                <a:ext uri="{FF2B5EF4-FFF2-40B4-BE49-F238E27FC236}">
                  <a16:creationId xmlns:a16="http://schemas.microsoft.com/office/drawing/2014/main" id="{B969A018-917E-9CF9-CB13-05D2D60A2ABD}"/>
                </a:ext>
              </a:extLst>
            </p:cNvPr>
            <p:cNvSpPr/>
            <p:nvPr/>
          </p:nvSpPr>
          <p:spPr>
            <a:xfrm flipH="1">
              <a:off x="-1077367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0" y="1"/>
                  </a:moveTo>
                  <a:lnTo>
                    <a:pt x="0" y="906"/>
                  </a:lnTo>
                  <a:lnTo>
                    <a:pt x="116" y="906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40">
              <a:extLst>
                <a:ext uri="{FF2B5EF4-FFF2-40B4-BE49-F238E27FC236}">
                  <a16:creationId xmlns:a16="http://schemas.microsoft.com/office/drawing/2014/main" id="{A5225307-8EB2-9C5B-B91D-31B2ECAD57A0}"/>
                </a:ext>
              </a:extLst>
            </p:cNvPr>
            <p:cNvSpPr/>
            <p:nvPr/>
          </p:nvSpPr>
          <p:spPr>
            <a:xfrm flipH="1">
              <a:off x="-1101255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1" y="1"/>
                  </a:moveTo>
                  <a:lnTo>
                    <a:pt x="1" y="906"/>
                  </a:lnTo>
                  <a:lnTo>
                    <a:pt x="117" y="906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40">
              <a:extLst>
                <a:ext uri="{FF2B5EF4-FFF2-40B4-BE49-F238E27FC236}">
                  <a16:creationId xmlns:a16="http://schemas.microsoft.com/office/drawing/2014/main" id="{88DBF621-28ED-08A0-4E21-374F4FBAD84D}"/>
                </a:ext>
              </a:extLst>
            </p:cNvPr>
            <p:cNvSpPr/>
            <p:nvPr/>
          </p:nvSpPr>
          <p:spPr>
            <a:xfrm flipH="1">
              <a:off x="-1324209" y="4439902"/>
              <a:ext cx="5480" cy="54428"/>
            </a:xfrm>
            <a:custGeom>
              <a:avLst/>
              <a:gdLst/>
              <a:ahLst/>
              <a:cxnLst/>
              <a:rect l="l" t="t" r="r" b="b"/>
              <a:pathLst>
                <a:path w="117" h="1162" extrusionOk="0">
                  <a:moveTo>
                    <a:pt x="0" y="1"/>
                  </a:moveTo>
                  <a:lnTo>
                    <a:pt x="0" y="1161"/>
                  </a:lnTo>
                  <a:lnTo>
                    <a:pt x="116" y="1161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40">
              <a:extLst>
                <a:ext uri="{FF2B5EF4-FFF2-40B4-BE49-F238E27FC236}">
                  <a16:creationId xmlns:a16="http://schemas.microsoft.com/office/drawing/2014/main" id="{7B6A8DAA-0E0F-75F4-0E5D-09C0C53D0846}"/>
                </a:ext>
              </a:extLst>
            </p:cNvPr>
            <p:cNvSpPr/>
            <p:nvPr/>
          </p:nvSpPr>
          <p:spPr>
            <a:xfrm flipH="1">
              <a:off x="-1267674" y="4439902"/>
              <a:ext cx="5480" cy="54428"/>
            </a:xfrm>
            <a:custGeom>
              <a:avLst/>
              <a:gdLst/>
              <a:ahLst/>
              <a:cxnLst/>
              <a:rect l="l" t="t" r="r" b="b"/>
              <a:pathLst>
                <a:path w="117" h="1162" extrusionOk="0">
                  <a:moveTo>
                    <a:pt x="0" y="1"/>
                  </a:moveTo>
                  <a:lnTo>
                    <a:pt x="0" y="1161"/>
                  </a:lnTo>
                  <a:lnTo>
                    <a:pt x="116" y="1161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40">
              <a:extLst>
                <a:ext uri="{FF2B5EF4-FFF2-40B4-BE49-F238E27FC236}">
                  <a16:creationId xmlns:a16="http://schemas.microsoft.com/office/drawing/2014/main" id="{5E6CB7AC-8151-F7FD-BABC-8D8800FD892E}"/>
                </a:ext>
              </a:extLst>
            </p:cNvPr>
            <p:cNvSpPr/>
            <p:nvPr/>
          </p:nvSpPr>
          <p:spPr>
            <a:xfrm flipH="1">
              <a:off x="-1291562" y="4439902"/>
              <a:ext cx="5480" cy="54428"/>
            </a:xfrm>
            <a:custGeom>
              <a:avLst/>
              <a:gdLst/>
              <a:ahLst/>
              <a:cxnLst/>
              <a:rect l="l" t="t" r="r" b="b"/>
              <a:pathLst>
                <a:path w="117" h="1162" extrusionOk="0">
                  <a:moveTo>
                    <a:pt x="1" y="1"/>
                  </a:moveTo>
                  <a:lnTo>
                    <a:pt x="1" y="1161"/>
                  </a:lnTo>
                  <a:lnTo>
                    <a:pt x="117" y="116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40">
              <a:extLst>
                <a:ext uri="{FF2B5EF4-FFF2-40B4-BE49-F238E27FC236}">
                  <a16:creationId xmlns:a16="http://schemas.microsoft.com/office/drawing/2014/main" id="{2E15B954-D429-6EF3-52EB-5249659EB64E}"/>
                </a:ext>
              </a:extLst>
            </p:cNvPr>
            <p:cNvSpPr/>
            <p:nvPr/>
          </p:nvSpPr>
          <p:spPr>
            <a:xfrm flipH="1">
              <a:off x="-1559109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extrusionOk="0">
                  <a:moveTo>
                    <a:pt x="0" y="1"/>
                  </a:moveTo>
                  <a:lnTo>
                    <a:pt x="511" y="535"/>
                  </a:lnTo>
                  <a:lnTo>
                    <a:pt x="720" y="744"/>
                  </a:lnTo>
                  <a:lnTo>
                    <a:pt x="1393" y="74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40">
              <a:extLst>
                <a:ext uri="{FF2B5EF4-FFF2-40B4-BE49-F238E27FC236}">
                  <a16:creationId xmlns:a16="http://schemas.microsoft.com/office/drawing/2014/main" id="{9DEBECC9-386F-7C98-3742-AD14E2BBD4AB}"/>
                </a:ext>
              </a:extLst>
            </p:cNvPr>
            <p:cNvSpPr/>
            <p:nvPr/>
          </p:nvSpPr>
          <p:spPr>
            <a:xfrm flipH="1">
              <a:off x="-1559109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fill="none" extrusionOk="0">
                  <a:moveTo>
                    <a:pt x="0" y="1"/>
                  </a:moveTo>
                  <a:lnTo>
                    <a:pt x="511" y="535"/>
                  </a:lnTo>
                  <a:lnTo>
                    <a:pt x="720" y="744"/>
                  </a:lnTo>
                  <a:lnTo>
                    <a:pt x="720" y="744"/>
                  </a:lnTo>
                  <a:lnTo>
                    <a:pt x="1393" y="744"/>
                  </a:lnTo>
                  <a:lnTo>
                    <a:pt x="65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40">
              <a:extLst>
                <a:ext uri="{FF2B5EF4-FFF2-40B4-BE49-F238E27FC236}">
                  <a16:creationId xmlns:a16="http://schemas.microsoft.com/office/drawing/2014/main" id="{751378D8-46F7-E2D0-F19C-9F9633E2D9D1}"/>
                </a:ext>
              </a:extLst>
            </p:cNvPr>
            <p:cNvSpPr/>
            <p:nvPr/>
          </p:nvSpPr>
          <p:spPr>
            <a:xfrm flipH="1">
              <a:off x="-1411191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extrusionOk="0">
                  <a:moveTo>
                    <a:pt x="1" y="1"/>
                  </a:moveTo>
                  <a:lnTo>
                    <a:pt x="720" y="744"/>
                  </a:lnTo>
                  <a:lnTo>
                    <a:pt x="1394" y="744"/>
                  </a:lnTo>
                  <a:lnTo>
                    <a:pt x="1185" y="535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40">
              <a:extLst>
                <a:ext uri="{FF2B5EF4-FFF2-40B4-BE49-F238E27FC236}">
                  <a16:creationId xmlns:a16="http://schemas.microsoft.com/office/drawing/2014/main" id="{0829FFA4-DEA9-B663-5B51-682B41FE1B19}"/>
                </a:ext>
              </a:extLst>
            </p:cNvPr>
            <p:cNvSpPr/>
            <p:nvPr/>
          </p:nvSpPr>
          <p:spPr>
            <a:xfrm flipH="1">
              <a:off x="-1411191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fill="none" extrusionOk="0">
                  <a:moveTo>
                    <a:pt x="1" y="1"/>
                  </a:moveTo>
                  <a:lnTo>
                    <a:pt x="720" y="744"/>
                  </a:lnTo>
                  <a:lnTo>
                    <a:pt x="720" y="744"/>
                  </a:lnTo>
                  <a:lnTo>
                    <a:pt x="720" y="744"/>
                  </a:lnTo>
                  <a:lnTo>
                    <a:pt x="1394" y="744"/>
                  </a:lnTo>
                  <a:lnTo>
                    <a:pt x="1185" y="535"/>
                  </a:lnTo>
                  <a:lnTo>
                    <a:pt x="65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40">
              <a:extLst>
                <a:ext uri="{FF2B5EF4-FFF2-40B4-BE49-F238E27FC236}">
                  <a16:creationId xmlns:a16="http://schemas.microsoft.com/office/drawing/2014/main" id="{73DA76DA-19B8-C297-0B2C-42E28C4689F5}"/>
                </a:ext>
              </a:extLst>
            </p:cNvPr>
            <p:cNvSpPr/>
            <p:nvPr/>
          </p:nvSpPr>
          <p:spPr>
            <a:xfrm flipH="1">
              <a:off x="-2150675" y="4546461"/>
              <a:ext cx="2039039" cy="92509"/>
            </a:xfrm>
            <a:custGeom>
              <a:avLst/>
              <a:gdLst/>
              <a:ahLst/>
              <a:cxnLst/>
              <a:rect l="l" t="t" r="r" b="b"/>
              <a:pathLst>
                <a:path w="43532" h="1975" extrusionOk="0">
                  <a:moveTo>
                    <a:pt x="1" y="1"/>
                  </a:moveTo>
                  <a:lnTo>
                    <a:pt x="465" y="372"/>
                  </a:lnTo>
                  <a:lnTo>
                    <a:pt x="906" y="744"/>
                  </a:lnTo>
                  <a:lnTo>
                    <a:pt x="1301" y="1138"/>
                  </a:lnTo>
                  <a:lnTo>
                    <a:pt x="1649" y="1533"/>
                  </a:lnTo>
                  <a:lnTo>
                    <a:pt x="6827" y="1510"/>
                  </a:lnTo>
                  <a:lnTo>
                    <a:pt x="11331" y="1533"/>
                  </a:lnTo>
                  <a:lnTo>
                    <a:pt x="15858" y="1556"/>
                  </a:lnTo>
                  <a:lnTo>
                    <a:pt x="24866" y="1672"/>
                  </a:lnTo>
                  <a:lnTo>
                    <a:pt x="33851" y="1835"/>
                  </a:lnTo>
                  <a:lnTo>
                    <a:pt x="42836" y="1974"/>
                  </a:lnTo>
                  <a:lnTo>
                    <a:pt x="43044" y="1487"/>
                  </a:lnTo>
                  <a:lnTo>
                    <a:pt x="43230" y="999"/>
                  </a:lnTo>
                  <a:lnTo>
                    <a:pt x="43393" y="512"/>
                  </a:lnTo>
                  <a:lnTo>
                    <a:pt x="43532" y="1"/>
                  </a:lnTo>
                  <a:lnTo>
                    <a:pt x="42464" y="1"/>
                  </a:lnTo>
                  <a:lnTo>
                    <a:pt x="42464" y="1185"/>
                  </a:lnTo>
                  <a:lnTo>
                    <a:pt x="34083" y="1185"/>
                  </a:lnTo>
                  <a:lnTo>
                    <a:pt x="34083" y="953"/>
                  </a:lnTo>
                  <a:lnTo>
                    <a:pt x="24378" y="953"/>
                  </a:lnTo>
                  <a:lnTo>
                    <a:pt x="24378" y="1022"/>
                  </a:lnTo>
                  <a:lnTo>
                    <a:pt x="22358" y="1022"/>
                  </a:lnTo>
                  <a:lnTo>
                    <a:pt x="22358" y="930"/>
                  </a:lnTo>
                  <a:lnTo>
                    <a:pt x="17460" y="930"/>
                  </a:lnTo>
                  <a:lnTo>
                    <a:pt x="17460" y="1092"/>
                  </a:lnTo>
                  <a:lnTo>
                    <a:pt x="14418" y="1092"/>
                  </a:lnTo>
                  <a:lnTo>
                    <a:pt x="14418" y="1022"/>
                  </a:lnTo>
                  <a:lnTo>
                    <a:pt x="11006" y="1022"/>
                  </a:lnTo>
                  <a:lnTo>
                    <a:pt x="11006" y="419"/>
                  </a:lnTo>
                  <a:lnTo>
                    <a:pt x="7105" y="419"/>
                  </a:lnTo>
                  <a:lnTo>
                    <a:pt x="6687" y="1"/>
                  </a:lnTo>
                  <a:close/>
                </a:path>
              </a:pathLst>
            </a:custGeom>
            <a:solidFill>
              <a:srgbClr val="D203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40">
              <a:extLst>
                <a:ext uri="{FF2B5EF4-FFF2-40B4-BE49-F238E27FC236}">
                  <a16:creationId xmlns:a16="http://schemas.microsoft.com/office/drawing/2014/main" id="{735229EE-AB7F-5C3C-DA86-047055682BA7}"/>
                </a:ext>
              </a:extLst>
            </p:cNvPr>
            <p:cNvSpPr/>
            <p:nvPr/>
          </p:nvSpPr>
          <p:spPr>
            <a:xfrm flipH="1">
              <a:off x="-2150675" y="4546461"/>
              <a:ext cx="2039039" cy="92509"/>
            </a:xfrm>
            <a:custGeom>
              <a:avLst/>
              <a:gdLst/>
              <a:ahLst/>
              <a:cxnLst/>
              <a:rect l="l" t="t" r="r" b="b"/>
              <a:pathLst>
                <a:path w="43532" h="1975" fill="none" extrusionOk="0">
                  <a:moveTo>
                    <a:pt x="43532" y="1"/>
                  </a:moveTo>
                  <a:lnTo>
                    <a:pt x="42464" y="1"/>
                  </a:lnTo>
                  <a:lnTo>
                    <a:pt x="42464" y="1185"/>
                  </a:lnTo>
                  <a:lnTo>
                    <a:pt x="34083" y="1185"/>
                  </a:lnTo>
                  <a:lnTo>
                    <a:pt x="34083" y="953"/>
                  </a:lnTo>
                  <a:lnTo>
                    <a:pt x="34083" y="953"/>
                  </a:lnTo>
                  <a:lnTo>
                    <a:pt x="34060" y="953"/>
                  </a:lnTo>
                  <a:lnTo>
                    <a:pt x="34060" y="953"/>
                  </a:lnTo>
                  <a:lnTo>
                    <a:pt x="34036" y="953"/>
                  </a:lnTo>
                  <a:lnTo>
                    <a:pt x="34036" y="953"/>
                  </a:lnTo>
                  <a:lnTo>
                    <a:pt x="33386" y="953"/>
                  </a:lnTo>
                  <a:lnTo>
                    <a:pt x="33386" y="953"/>
                  </a:lnTo>
                  <a:lnTo>
                    <a:pt x="33386" y="953"/>
                  </a:lnTo>
                  <a:lnTo>
                    <a:pt x="33386" y="953"/>
                  </a:lnTo>
                  <a:lnTo>
                    <a:pt x="32272" y="953"/>
                  </a:lnTo>
                  <a:lnTo>
                    <a:pt x="32272" y="953"/>
                  </a:lnTo>
                  <a:lnTo>
                    <a:pt x="32272" y="953"/>
                  </a:lnTo>
                  <a:lnTo>
                    <a:pt x="32272" y="953"/>
                  </a:lnTo>
                  <a:lnTo>
                    <a:pt x="30902" y="953"/>
                  </a:lnTo>
                  <a:lnTo>
                    <a:pt x="30902" y="953"/>
                  </a:lnTo>
                  <a:lnTo>
                    <a:pt x="30902" y="953"/>
                  </a:lnTo>
                  <a:lnTo>
                    <a:pt x="30229" y="953"/>
                  </a:lnTo>
                  <a:lnTo>
                    <a:pt x="30229" y="953"/>
                  </a:lnTo>
                  <a:lnTo>
                    <a:pt x="30229" y="953"/>
                  </a:lnTo>
                  <a:lnTo>
                    <a:pt x="30229" y="953"/>
                  </a:lnTo>
                  <a:lnTo>
                    <a:pt x="30020" y="953"/>
                  </a:lnTo>
                  <a:lnTo>
                    <a:pt x="30020" y="953"/>
                  </a:lnTo>
                  <a:lnTo>
                    <a:pt x="30020" y="953"/>
                  </a:lnTo>
                  <a:lnTo>
                    <a:pt x="27745" y="953"/>
                  </a:lnTo>
                  <a:lnTo>
                    <a:pt x="27745" y="953"/>
                  </a:lnTo>
                  <a:lnTo>
                    <a:pt x="27745" y="953"/>
                  </a:lnTo>
                  <a:lnTo>
                    <a:pt x="27071" y="953"/>
                  </a:lnTo>
                  <a:lnTo>
                    <a:pt x="27071" y="953"/>
                  </a:lnTo>
                  <a:lnTo>
                    <a:pt x="27071" y="953"/>
                  </a:lnTo>
                  <a:lnTo>
                    <a:pt x="27071" y="953"/>
                  </a:lnTo>
                  <a:lnTo>
                    <a:pt x="26120" y="953"/>
                  </a:lnTo>
                  <a:lnTo>
                    <a:pt x="26120" y="953"/>
                  </a:lnTo>
                  <a:lnTo>
                    <a:pt x="26120" y="953"/>
                  </a:lnTo>
                  <a:lnTo>
                    <a:pt x="24564" y="953"/>
                  </a:lnTo>
                  <a:lnTo>
                    <a:pt x="24564" y="953"/>
                  </a:lnTo>
                  <a:lnTo>
                    <a:pt x="24378" y="953"/>
                  </a:lnTo>
                  <a:lnTo>
                    <a:pt x="24378" y="1022"/>
                  </a:lnTo>
                  <a:lnTo>
                    <a:pt x="22358" y="1022"/>
                  </a:lnTo>
                  <a:lnTo>
                    <a:pt x="22358" y="930"/>
                  </a:lnTo>
                  <a:lnTo>
                    <a:pt x="22358" y="930"/>
                  </a:lnTo>
                  <a:lnTo>
                    <a:pt x="21407" y="930"/>
                  </a:lnTo>
                  <a:lnTo>
                    <a:pt x="21407" y="930"/>
                  </a:lnTo>
                  <a:lnTo>
                    <a:pt x="20733" y="930"/>
                  </a:lnTo>
                  <a:lnTo>
                    <a:pt x="20733" y="930"/>
                  </a:lnTo>
                  <a:lnTo>
                    <a:pt x="19526" y="930"/>
                  </a:lnTo>
                  <a:lnTo>
                    <a:pt x="19526" y="930"/>
                  </a:lnTo>
                  <a:lnTo>
                    <a:pt x="18226" y="930"/>
                  </a:lnTo>
                  <a:lnTo>
                    <a:pt x="18226" y="930"/>
                  </a:lnTo>
                  <a:lnTo>
                    <a:pt x="17576" y="930"/>
                  </a:lnTo>
                  <a:lnTo>
                    <a:pt x="17576" y="930"/>
                  </a:lnTo>
                  <a:lnTo>
                    <a:pt x="17460" y="930"/>
                  </a:lnTo>
                  <a:lnTo>
                    <a:pt x="17460" y="1092"/>
                  </a:lnTo>
                  <a:lnTo>
                    <a:pt x="14418" y="1092"/>
                  </a:lnTo>
                  <a:lnTo>
                    <a:pt x="14418" y="906"/>
                  </a:lnTo>
                  <a:lnTo>
                    <a:pt x="14418" y="906"/>
                  </a:lnTo>
                  <a:lnTo>
                    <a:pt x="14418" y="1022"/>
                  </a:lnTo>
                  <a:lnTo>
                    <a:pt x="11006" y="1022"/>
                  </a:lnTo>
                  <a:lnTo>
                    <a:pt x="11006" y="419"/>
                  </a:lnTo>
                  <a:lnTo>
                    <a:pt x="10982" y="419"/>
                  </a:lnTo>
                  <a:lnTo>
                    <a:pt x="8011" y="419"/>
                  </a:lnTo>
                  <a:lnTo>
                    <a:pt x="7709" y="419"/>
                  </a:lnTo>
                  <a:lnTo>
                    <a:pt x="7105" y="419"/>
                  </a:lnTo>
                  <a:lnTo>
                    <a:pt x="6687" y="1"/>
                  </a:lnTo>
                  <a:lnTo>
                    <a:pt x="5619" y="1"/>
                  </a:lnTo>
                  <a:lnTo>
                    <a:pt x="4923" y="1"/>
                  </a:lnTo>
                  <a:lnTo>
                    <a:pt x="4250" y="1"/>
                  </a:lnTo>
                  <a:lnTo>
                    <a:pt x="3576" y="1"/>
                  </a:lnTo>
                  <a:lnTo>
                    <a:pt x="2903" y="1"/>
                  </a:lnTo>
                  <a:lnTo>
                    <a:pt x="2206" y="1"/>
                  </a:lnTo>
                  <a:lnTo>
                    <a:pt x="1533" y="1"/>
                  </a:lnTo>
                  <a:lnTo>
                    <a:pt x="86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465" y="372"/>
                  </a:lnTo>
                  <a:lnTo>
                    <a:pt x="906" y="744"/>
                  </a:lnTo>
                  <a:lnTo>
                    <a:pt x="1301" y="1138"/>
                  </a:lnTo>
                  <a:lnTo>
                    <a:pt x="1649" y="1533"/>
                  </a:lnTo>
                  <a:lnTo>
                    <a:pt x="1649" y="1533"/>
                  </a:lnTo>
                  <a:lnTo>
                    <a:pt x="6827" y="1510"/>
                  </a:lnTo>
                  <a:lnTo>
                    <a:pt x="6827" y="1510"/>
                  </a:lnTo>
                  <a:lnTo>
                    <a:pt x="11331" y="1533"/>
                  </a:lnTo>
                  <a:lnTo>
                    <a:pt x="15858" y="1556"/>
                  </a:lnTo>
                  <a:lnTo>
                    <a:pt x="24866" y="1672"/>
                  </a:lnTo>
                  <a:lnTo>
                    <a:pt x="33851" y="1835"/>
                  </a:lnTo>
                  <a:lnTo>
                    <a:pt x="42836" y="1974"/>
                  </a:lnTo>
                  <a:lnTo>
                    <a:pt x="42836" y="1974"/>
                  </a:lnTo>
                  <a:lnTo>
                    <a:pt x="43044" y="1487"/>
                  </a:lnTo>
                  <a:lnTo>
                    <a:pt x="43230" y="999"/>
                  </a:lnTo>
                  <a:lnTo>
                    <a:pt x="43393" y="512"/>
                  </a:lnTo>
                  <a:lnTo>
                    <a:pt x="4353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40">
              <a:extLst>
                <a:ext uri="{FF2B5EF4-FFF2-40B4-BE49-F238E27FC236}">
                  <a16:creationId xmlns:a16="http://schemas.microsoft.com/office/drawing/2014/main" id="{0FC8A7CE-D797-6B48-3FE9-87C40C6DA67A}"/>
                </a:ext>
              </a:extLst>
            </p:cNvPr>
            <p:cNvSpPr/>
            <p:nvPr/>
          </p:nvSpPr>
          <p:spPr>
            <a:xfrm flipH="1">
              <a:off x="-2100669" y="4546461"/>
              <a:ext cx="392660" cy="55505"/>
            </a:xfrm>
            <a:custGeom>
              <a:avLst/>
              <a:gdLst/>
              <a:ahLst/>
              <a:cxnLst/>
              <a:rect l="l" t="t" r="r" b="b"/>
              <a:pathLst>
                <a:path w="8383" h="1185" extrusionOk="0">
                  <a:moveTo>
                    <a:pt x="2856" y="1"/>
                  </a:moveTo>
                  <a:lnTo>
                    <a:pt x="2694" y="210"/>
                  </a:lnTo>
                  <a:lnTo>
                    <a:pt x="2485" y="488"/>
                  </a:lnTo>
                  <a:lnTo>
                    <a:pt x="2276" y="767"/>
                  </a:lnTo>
                  <a:lnTo>
                    <a:pt x="2183" y="837"/>
                  </a:lnTo>
                  <a:lnTo>
                    <a:pt x="2090" y="906"/>
                  </a:lnTo>
                  <a:lnTo>
                    <a:pt x="1974" y="906"/>
                  </a:lnTo>
                  <a:lnTo>
                    <a:pt x="1347" y="930"/>
                  </a:lnTo>
                  <a:lnTo>
                    <a:pt x="256" y="930"/>
                  </a:lnTo>
                  <a:lnTo>
                    <a:pt x="1" y="953"/>
                  </a:lnTo>
                  <a:lnTo>
                    <a:pt x="1" y="1185"/>
                  </a:lnTo>
                  <a:lnTo>
                    <a:pt x="8382" y="1185"/>
                  </a:lnTo>
                  <a:lnTo>
                    <a:pt x="8382" y="1"/>
                  </a:lnTo>
                  <a:close/>
                </a:path>
              </a:pathLst>
            </a:custGeom>
            <a:solidFill>
              <a:srgbClr val="D77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40">
              <a:extLst>
                <a:ext uri="{FF2B5EF4-FFF2-40B4-BE49-F238E27FC236}">
                  <a16:creationId xmlns:a16="http://schemas.microsoft.com/office/drawing/2014/main" id="{68A9FB22-179D-4DA3-852F-ECD6FA6D5369}"/>
                </a:ext>
              </a:extLst>
            </p:cNvPr>
            <p:cNvSpPr/>
            <p:nvPr/>
          </p:nvSpPr>
          <p:spPr>
            <a:xfrm flipH="1">
              <a:off x="-2100669" y="4546461"/>
              <a:ext cx="392660" cy="55505"/>
            </a:xfrm>
            <a:custGeom>
              <a:avLst/>
              <a:gdLst/>
              <a:ahLst/>
              <a:cxnLst/>
              <a:rect l="l" t="t" r="r" b="b"/>
              <a:pathLst>
                <a:path w="8383" h="1185" fill="none" extrusionOk="0">
                  <a:moveTo>
                    <a:pt x="8382" y="1"/>
                  </a:moveTo>
                  <a:lnTo>
                    <a:pt x="8359" y="1"/>
                  </a:lnTo>
                  <a:lnTo>
                    <a:pt x="8034" y="1"/>
                  </a:lnTo>
                  <a:lnTo>
                    <a:pt x="6293" y="1"/>
                  </a:lnTo>
                  <a:lnTo>
                    <a:pt x="6014" y="1"/>
                  </a:lnTo>
                  <a:lnTo>
                    <a:pt x="4273" y="1"/>
                  </a:lnTo>
                  <a:lnTo>
                    <a:pt x="3994" y="1"/>
                  </a:lnTo>
                  <a:lnTo>
                    <a:pt x="2856" y="1"/>
                  </a:lnTo>
                  <a:lnTo>
                    <a:pt x="2856" y="1"/>
                  </a:lnTo>
                  <a:lnTo>
                    <a:pt x="2694" y="210"/>
                  </a:lnTo>
                  <a:lnTo>
                    <a:pt x="2694" y="210"/>
                  </a:lnTo>
                  <a:lnTo>
                    <a:pt x="2694" y="210"/>
                  </a:lnTo>
                  <a:lnTo>
                    <a:pt x="2694" y="210"/>
                  </a:lnTo>
                  <a:lnTo>
                    <a:pt x="2485" y="488"/>
                  </a:lnTo>
                  <a:lnTo>
                    <a:pt x="2276" y="767"/>
                  </a:lnTo>
                  <a:lnTo>
                    <a:pt x="2276" y="767"/>
                  </a:lnTo>
                  <a:lnTo>
                    <a:pt x="2276" y="767"/>
                  </a:lnTo>
                  <a:lnTo>
                    <a:pt x="2183" y="837"/>
                  </a:lnTo>
                  <a:lnTo>
                    <a:pt x="2090" y="906"/>
                  </a:lnTo>
                  <a:lnTo>
                    <a:pt x="2090" y="906"/>
                  </a:lnTo>
                  <a:lnTo>
                    <a:pt x="1974" y="906"/>
                  </a:lnTo>
                  <a:lnTo>
                    <a:pt x="1974" y="906"/>
                  </a:lnTo>
                  <a:lnTo>
                    <a:pt x="1974" y="906"/>
                  </a:lnTo>
                  <a:lnTo>
                    <a:pt x="1347" y="930"/>
                  </a:lnTo>
                  <a:lnTo>
                    <a:pt x="256" y="930"/>
                  </a:lnTo>
                  <a:lnTo>
                    <a:pt x="256" y="930"/>
                  </a:lnTo>
                  <a:lnTo>
                    <a:pt x="256" y="930"/>
                  </a:lnTo>
                  <a:lnTo>
                    <a:pt x="1" y="953"/>
                  </a:lnTo>
                  <a:lnTo>
                    <a:pt x="1" y="1185"/>
                  </a:lnTo>
                  <a:lnTo>
                    <a:pt x="8382" y="1185"/>
                  </a:lnTo>
                  <a:lnTo>
                    <a:pt x="838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40">
              <a:extLst>
                <a:ext uri="{FF2B5EF4-FFF2-40B4-BE49-F238E27FC236}">
                  <a16:creationId xmlns:a16="http://schemas.microsoft.com/office/drawing/2014/main" id="{F7E9D761-136C-5180-15CE-EA9A9D285C59}"/>
                </a:ext>
              </a:extLst>
            </p:cNvPr>
            <p:cNvSpPr/>
            <p:nvPr/>
          </p:nvSpPr>
          <p:spPr>
            <a:xfrm flipH="1">
              <a:off x="-1253530" y="4589975"/>
              <a:ext cx="94664" cy="4403"/>
            </a:xfrm>
            <a:custGeom>
              <a:avLst/>
              <a:gdLst/>
              <a:ahLst/>
              <a:cxnLst/>
              <a:rect l="l" t="t" r="r" b="b"/>
              <a:pathLst>
                <a:path w="2021" h="94" extrusionOk="0">
                  <a:moveTo>
                    <a:pt x="0" y="1"/>
                  </a:moveTo>
                  <a:lnTo>
                    <a:pt x="0" y="93"/>
                  </a:lnTo>
                  <a:lnTo>
                    <a:pt x="2020" y="93"/>
                  </a:lnTo>
                  <a:lnTo>
                    <a:pt x="2020" y="24"/>
                  </a:lnTo>
                  <a:lnTo>
                    <a:pt x="743" y="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77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40">
              <a:extLst>
                <a:ext uri="{FF2B5EF4-FFF2-40B4-BE49-F238E27FC236}">
                  <a16:creationId xmlns:a16="http://schemas.microsoft.com/office/drawing/2014/main" id="{A2909FCF-3AE1-AA5F-1C43-52BA21473F1C}"/>
                </a:ext>
              </a:extLst>
            </p:cNvPr>
            <p:cNvSpPr/>
            <p:nvPr/>
          </p:nvSpPr>
          <p:spPr>
            <a:xfrm flipH="1">
              <a:off x="-1253530" y="4589975"/>
              <a:ext cx="94664" cy="4403"/>
            </a:xfrm>
            <a:custGeom>
              <a:avLst/>
              <a:gdLst/>
              <a:ahLst/>
              <a:cxnLst/>
              <a:rect l="l" t="t" r="r" b="b"/>
              <a:pathLst>
                <a:path w="2021" h="94" fill="none" extrusionOk="0">
                  <a:moveTo>
                    <a:pt x="0" y="1"/>
                  </a:moveTo>
                  <a:lnTo>
                    <a:pt x="0" y="93"/>
                  </a:lnTo>
                  <a:lnTo>
                    <a:pt x="2020" y="93"/>
                  </a:lnTo>
                  <a:lnTo>
                    <a:pt x="2020" y="24"/>
                  </a:lnTo>
                  <a:lnTo>
                    <a:pt x="2020" y="24"/>
                  </a:lnTo>
                  <a:lnTo>
                    <a:pt x="1556" y="24"/>
                  </a:lnTo>
                  <a:lnTo>
                    <a:pt x="1556" y="24"/>
                  </a:lnTo>
                  <a:lnTo>
                    <a:pt x="743" y="24"/>
                  </a:lnTo>
                  <a:lnTo>
                    <a:pt x="743" y="2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40">
              <a:extLst>
                <a:ext uri="{FF2B5EF4-FFF2-40B4-BE49-F238E27FC236}">
                  <a16:creationId xmlns:a16="http://schemas.microsoft.com/office/drawing/2014/main" id="{A765669B-56CD-125E-775D-F52A8D1229B7}"/>
                </a:ext>
              </a:extLst>
            </p:cNvPr>
            <p:cNvSpPr/>
            <p:nvPr/>
          </p:nvSpPr>
          <p:spPr>
            <a:xfrm flipH="1">
              <a:off x="-787013" y="4566040"/>
              <a:ext cx="159912" cy="28338"/>
            </a:xfrm>
            <a:custGeom>
              <a:avLst/>
              <a:gdLst/>
              <a:ahLst/>
              <a:cxnLst/>
              <a:rect l="l" t="t" r="r" b="b"/>
              <a:pathLst>
                <a:path w="3414" h="605" extrusionOk="0">
                  <a:moveTo>
                    <a:pt x="1" y="1"/>
                  </a:moveTo>
                  <a:lnTo>
                    <a:pt x="1" y="604"/>
                  </a:lnTo>
                  <a:lnTo>
                    <a:pt x="3413" y="604"/>
                  </a:lnTo>
                  <a:lnTo>
                    <a:pt x="3413" y="488"/>
                  </a:lnTo>
                  <a:lnTo>
                    <a:pt x="1231" y="48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rgbClr val="D77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40">
              <a:extLst>
                <a:ext uri="{FF2B5EF4-FFF2-40B4-BE49-F238E27FC236}">
                  <a16:creationId xmlns:a16="http://schemas.microsoft.com/office/drawing/2014/main" id="{9C8071DA-6F89-61F2-FFB3-5B3494B6450C}"/>
                </a:ext>
              </a:extLst>
            </p:cNvPr>
            <p:cNvSpPr/>
            <p:nvPr/>
          </p:nvSpPr>
          <p:spPr>
            <a:xfrm flipH="1">
              <a:off x="-787013" y="4566040"/>
              <a:ext cx="159912" cy="28338"/>
            </a:xfrm>
            <a:custGeom>
              <a:avLst/>
              <a:gdLst/>
              <a:ahLst/>
              <a:cxnLst/>
              <a:rect l="l" t="t" r="r" b="b"/>
              <a:pathLst>
                <a:path w="3414" h="605" fill="none" extrusionOk="0">
                  <a:moveTo>
                    <a:pt x="929" y="1"/>
                  </a:moveTo>
                  <a:lnTo>
                    <a:pt x="326" y="1"/>
                  </a:lnTo>
                  <a:lnTo>
                    <a:pt x="1" y="1"/>
                  </a:lnTo>
                  <a:lnTo>
                    <a:pt x="1" y="604"/>
                  </a:lnTo>
                  <a:lnTo>
                    <a:pt x="3413" y="604"/>
                  </a:lnTo>
                  <a:lnTo>
                    <a:pt x="3413" y="488"/>
                  </a:lnTo>
                  <a:lnTo>
                    <a:pt x="3413" y="488"/>
                  </a:lnTo>
                  <a:lnTo>
                    <a:pt x="3390" y="488"/>
                  </a:lnTo>
                  <a:lnTo>
                    <a:pt x="3390" y="488"/>
                  </a:lnTo>
                  <a:lnTo>
                    <a:pt x="1231" y="488"/>
                  </a:lnTo>
                  <a:lnTo>
                    <a:pt x="92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40">
              <a:extLst>
                <a:ext uri="{FF2B5EF4-FFF2-40B4-BE49-F238E27FC236}">
                  <a16:creationId xmlns:a16="http://schemas.microsoft.com/office/drawing/2014/main" id="{1F9C5F3D-1150-3DF9-2A79-543A130D40B5}"/>
                </a:ext>
              </a:extLst>
            </p:cNvPr>
            <p:cNvSpPr/>
            <p:nvPr/>
          </p:nvSpPr>
          <p:spPr>
            <a:xfrm flipH="1">
              <a:off x="-1989702" y="4546461"/>
              <a:ext cx="81595" cy="47"/>
            </a:xfrm>
            <a:custGeom>
              <a:avLst/>
              <a:gdLst/>
              <a:ahLst/>
              <a:cxnLst/>
              <a:rect l="l" t="t" r="r" b="b"/>
              <a:pathLst>
                <a:path w="1742" h="1" extrusionOk="0">
                  <a:moveTo>
                    <a:pt x="1742" y="1"/>
                  </a:moveTo>
                  <a:lnTo>
                    <a:pt x="1487" y="1"/>
                  </a:lnTo>
                  <a:lnTo>
                    <a:pt x="1487" y="1"/>
                  </a:lnTo>
                  <a:lnTo>
                    <a:pt x="1" y="1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DF83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40">
              <a:extLst>
                <a:ext uri="{FF2B5EF4-FFF2-40B4-BE49-F238E27FC236}">
                  <a16:creationId xmlns:a16="http://schemas.microsoft.com/office/drawing/2014/main" id="{F8CC318E-7893-A9EA-698E-7DF611697EFA}"/>
                </a:ext>
              </a:extLst>
            </p:cNvPr>
            <p:cNvSpPr/>
            <p:nvPr/>
          </p:nvSpPr>
          <p:spPr>
            <a:xfrm flipH="1">
              <a:off x="-1989702" y="4546461"/>
              <a:ext cx="81595" cy="47"/>
            </a:xfrm>
            <a:custGeom>
              <a:avLst/>
              <a:gdLst/>
              <a:ahLst/>
              <a:cxnLst/>
              <a:rect l="l" t="t" r="r" b="b"/>
              <a:pathLst>
                <a:path w="1742" h="1" fill="none" extrusionOk="0">
                  <a:moveTo>
                    <a:pt x="1742" y="1"/>
                  </a:moveTo>
                  <a:lnTo>
                    <a:pt x="1487" y="1"/>
                  </a:lnTo>
                  <a:lnTo>
                    <a:pt x="1487" y="1"/>
                  </a:lnTo>
                  <a:lnTo>
                    <a:pt x="1" y="1"/>
                  </a:lnTo>
                  <a:lnTo>
                    <a:pt x="174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40">
              <a:extLst>
                <a:ext uri="{FF2B5EF4-FFF2-40B4-BE49-F238E27FC236}">
                  <a16:creationId xmlns:a16="http://schemas.microsoft.com/office/drawing/2014/main" id="{4E774E51-E9C8-7BF6-D82F-A16B7C10D828}"/>
                </a:ext>
              </a:extLst>
            </p:cNvPr>
            <p:cNvSpPr/>
            <p:nvPr/>
          </p:nvSpPr>
          <p:spPr>
            <a:xfrm flipH="1">
              <a:off x="-929451" y="4588897"/>
              <a:ext cx="142487" cy="8759"/>
            </a:xfrm>
            <a:custGeom>
              <a:avLst/>
              <a:gdLst/>
              <a:ahLst/>
              <a:cxnLst/>
              <a:rect l="l" t="t" r="r" b="b"/>
              <a:pathLst>
                <a:path w="3042" h="187" extrusionOk="0">
                  <a:moveTo>
                    <a:pt x="0" y="0"/>
                  </a:moveTo>
                  <a:lnTo>
                    <a:pt x="0" y="186"/>
                  </a:lnTo>
                  <a:lnTo>
                    <a:pt x="3042" y="186"/>
                  </a:lnTo>
                  <a:lnTo>
                    <a:pt x="3042" y="24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DAA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40">
              <a:extLst>
                <a:ext uri="{FF2B5EF4-FFF2-40B4-BE49-F238E27FC236}">
                  <a16:creationId xmlns:a16="http://schemas.microsoft.com/office/drawing/2014/main" id="{163C2D8B-F6AC-CCB7-953B-9D43EBFB24DA}"/>
                </a:ext>
              </a:extLst>
            </p:cNvPr>
            <p:cNvSpPr/>
            <p:nvPr/>
          </p:nvSpPr>
          <p:spPr>
            <a:xfrm flipH="1">
              <a:off x="-929451" y="4588897"/>
              <a:ext cx="142487" cy="8759"/>
            </a:xfrm>
            <a:custGeom>
              <a:avLst/>
              <a:gdLst/>
              <a:ahLst/>
              <a:cxnLst/>
              <a:rect l="l" t="t" r="r" b="b"/>
              <a:pathLst>
                <a:path w="3042" h="187" fill="none" extrusionOk="0">
                  <a:moveTo>
                    <a:pt x="0" y="0"/>
                  </a:moveTo>
                  <a:lnTo>
                    <a:pt x="0" y="186"/>
                  </a:lnTo>
                  <a:lnTo>
                    <a:pt x="3042" y="186"/>
                  </a:lnTo>
                  <a:lnTo>
                    <a:pt x="3042" y="24"/>
                  </a:lnTo>
                  <a:lnTo>
                    <a:pt x="3042" y="24"/>
                  </a:lnTo>
                  <a:lnTo>
                    <a:pt x="650" y="0"/>
                  </a:lnTo>
                  <a:lnTo>
                    <a:pt x="65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40">
              <a:extLst>
                <a:ext uri="{FF2B5EF4-FFF2-40B4-BE49-F238E27FC236}">
                  <a16:creationId xmlns:a16="http://schemas.microsoft.com/office/drawing/2014/main" id="{31B9F197-857F-4D3D-C8A3-96C546E2B032}"/>
                </a:ext>
              </a:extLst>
            </p:cNvPr>
            <p:cNvSpPr/>
            <p:nvPr/>
          </p:nvSpPr>
          <p:spPr>
            <a:xfrm flipH="1">
              <a:off x="-1705903" y="4556251"/>
              <a:ext cx="64218" cy="34849"/>
            </a:xfrm>
            <a:custGeom>
              <a:avLst/>
              <a:gdLst/>
              <a:ahLst/>
              <a:cxnLst/>
              <a:rect l="l" t="t" r="r" b="b"/>
              <a:pathLst>
                <a:path w="1371" h="744" extrusionOk="0">
                  <a:moveTo>
                    <a:pt x="1" y="1"/>
                  </a:moveTo>
                  <a:lnTo>
                    <a:pt x="720" y="744"/>
                  </a:lnTo>
                  <a:lnTo>
                    <a:pt x="1370" y="744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40">
              <a:extLst>
                <a:ext uri="{FF2B5EF4-FFF2-40B4-BE49-F238E27FC236}">
                  <a16:creationId xmlns:a16="http://schemas.microsoft.com/office/drawing/2014/main" id="{D625E349-5916-3994-16A7-501D41A869F0}"/>
                </a:ext>
              </a:extLst>
            </p:cNvPr>
            <p:cNvSpPr/>
            <p:nvPr/>
          </p:nvSpPr>
          <p:spPr>
            <a:xfrm flipH="1">
              <a:off x="-1841850" y="4546461"/>
              <a:ext cx="1199526" cy="9836"/>
            </a:xfrm>
            <a:custGeom>
              <a:avLst/>
              <a:gdLst/>
              <a:ahLst/>
              <a:cxnLst/>
              <a:rect l="l" t="t" r="r" b="b"/>
              <a:pathLst>
                <a:path w="25609" h="210" extrusionOk="0">
                  <a:moveTo>
                    <a:pt x="1" y="1"/>
                  </a:moveTo>
                  <a:lnTo>
                    <a:pt x="1" y="210"/>
                  </a:lnTo>
                  <a:lnTo>
                    <a:pt x="25446" y="210"/>
                  </a:lnTo>
                  <a:lnTo>
                    <a:pt x="256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40">
              <a:extLst>
                <a:ext uri="{FF2B5EF4-FFF2-40B4-BE49-F238E27FC236}">
                  <a16:creationId xmlns:a16="http://schemas.microsoft.com/office/drawing/2014/main" id="{B078BC16-169A-2697-556B-B0857BBD8927}"/>
                </a:ext>
              </a:extLst>
            </p:cNvPr>
            <p:cNvSpPr/>
            <p:nvPr/>
          </p:nvSpPr>
          <p:spPr>
            <a:xfrm flipH="1">
              <a:off x="-2150675" y="4546461"/>
              <a:ext cx="2039039" cy="164268"/>
            </a:xfrm>
            <a:custGeom>
              <a:avLst/>
              <a:gdLst/>
              <a:ahLst/>
              <a:cxnLst/>
              <a:rect l="l" t="t" r="r" b="b"/>
              <a:pathLst>
                <a:path w="43532" h="3507" extrusionOk="0">
                  <a:moveTo>
                    <a:pt x="1" y="1"/>
                  </a:moveTo>
                  <a:lnTo>
                    <a:pt x="488" y="396"/>
                  </a:lnTo>
                  <a:lnTo>
                    <a:pt x="953" y="790"/>
                  </a:lnTo>
                  <a:lnTo>
                    <a:pt x="1371" y="1208"/>
                  </a:lnTo>
                  <a:lnTo>
                    <a:pt x="1719" y="1649"/>
                  </a:lnTo>
                  <a:lnTo>
                    <a:pt x="1881" y="1858"/>
                  </a:lnTo>
                  <a:lnTo>
                    <a:pt x="2021" y="2090"/>
                  </a:lnTo>
                  <a:lnTo>
                    <a:pt x="2160" y="2323"/>
                  </a:lnTo>
                  <a:lnTo>
                    <a:pt x="2276" y="2555"/>
                  </a:lnTo>
                  <a:lnTo>
                    <a:pt x="2369" y="2787"/>
                  </a:lnTo>
                  <a:lnTo>
                    <a:pt x="2439" y="3019"/>
                  </a:lnTo>
                  <a:lnTo>
                    <a:pt x="2508" y="3251"/>
                  </a:lnTo>
                  <a:lnTo>
                    <a:pt x="2555" y="3507"/>
                  </a:lnTo>
                  <a:lnTo>
                    <a:pt x="42116" y="3507"/>
                  </a:lnTo>
                  <a:lnTo>
                    <a:pt x="42510" y="2717"/>
                  </a:lnTo>
                  <a:lnTo>
                    <a:pt x="42882" y="1858"/>
                  </a:lnTo>
                  <a:lnTo>
                    <a:pt x="43068" y="1417"/>
                  </a:lnTo>
                  <a:lnTo>
                    <a:pt x="43253" y="953"/>
                  </a:lnTo>
                  <a:lnTo>
                    <a:pt x="43393" y="488"/>
                  </a:lnTo>
                  <a:lnTo>
                    <a:pt x="43532" y="1"/>
                  </a:lnTo>
                  <a:lnTo>
                    <a:pt x="36938" y="1"/>
                  </a:lnTo>
                  <a:lnTo>
                    <a:pt x="36776" y="210"/>
                  </a:lnTo>
                  <a:lnTo>
                    <a:pt x="36567" y="488"/>
                  </a:lnTo>
                  <a:lnTo>
                    <a:pt x="36358" y="767"/>
                  </a:lnTo>
                  <a:lnTo>
                    <a:pt x="36265" y="837"/>
                  </a:lnTo>
                  <a:lnTo>
                    <a:pt x="36172" y="906"/>
                  </a:lnTo>
                  <a:lnTo>
                    <a:pt x="36056" y="906"/>
                  </a:lnTo>
                  <a:lnTo>
                    <a:pt x="35429" y="930"/>
                  </a:lnTo>
                  <a:lnTo>
                    <a:pt x="34338" y="930"/>
                  </a:lnTo>
                  <a:lnTo>
                    <a:pt x="34060" y="953"/>
                  </a:lnTo>
                  <a:lnTo>
                    <a:pt x="23101" y="953"/>
                  </a:lnTo>
                  <a:lnTo>
                    <a:pt x="21407" y="930"/>
                  </a:lnTo>
                  <a:lnTo>
                    <a:pt x="17576" y="930"/>
                  </a:lnTo>
                  <a:lnTo>
                    <a:pt x="15068" y="906"/>
                  </a:lnTo>
                  <a:lnTo>
                    <a:pt x="12236" y="906"/>
                  </a:lnTo>
                  <a:lnTo>
                    <a:pt x="11934" y="419"/>
                  </a:lnTo>
                  <a:lnTo>
                    <a:pt x="7105" y="419"/>
                  </a:lnTo>
                  <a:lnTo>
                    <a:pt x="66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40">
              <a:extLst>
                <a:ext uri="{FF2B5EF4-FFF2-40B4-BE49-F238E27FC236}">
                  <a16:creationId xmlns:a16="http://schemas.microsoft.com/office/drawing/2014/main" id="{8E8EEEF9-3279-A194-C421-2E3976F9C356}"/>
                </a:ext>
              </a:extLst>
            </p:cNvPr>
            <p:cNvSpPr/>
            <p:nvPr/>
          </p:nvSpPr>
          <p:spPr>
            <a:xfrm flipH="1">
              <a:off x="-817457" y="4556251"/>
              <a:ext cx="64218" cy="32694"/>
            </a:xfrm>
            <a:custGeom>
              <a:avLst/>
              <a:gdLst/>
              <a:ahLst/>
              <a:cxnLst/>
              <a:rect l="l" t="t" r="r" b="b"/>
              <a:pathLst>
                <a:path w="1371" h="698" extrusionOk="0">
                  <a:moveTo>
                    <a:pt x="1" y="1"/>
                  </a:moveTo>
                  <a:lnTo>
                    <a:pt x="697" y="697"/>
                  </a:lnTo>
                  <a:lnTo>
                    <a:pt x="1370" y="697"/>
                  </a:lnTo>
                  <a:lnTo>
                    <a:pt x="929" y="27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40">
              <a:extLst>
                <a:ext uri="{FF2B5EF4-FFF2-40B4-BE49-F238E27FC236}">
                  <a16:creationId xmlns:a16="http://schemas.microsoft.com/office/drawing/2014/main" id="{FFFA7425-41CC-CD0C-2430-FB64665B1AA6}"/>
                </a:ext>
              </a:extLst>
            </p:cNvPr>
            <p:cNvSpPr/>
            <p:nvPr/>
          </p:nvSpPr>
          <p:spPr>
            <a:xfrm flipH="1">
              <a:off x="-965328" y="4556251"/>
              <a:ext cx="64171" cy="33772"/>
            </a:xfrm>
            <a:custGeom>
              <a:avLst/>
              <a:gdLst/>
              <a:ahLst/>
              <a:cxnLst/>
              <a:rect l="l" t="t" r="r" b="b"/>
              <a:pathLst>
                <a:path w="1370" h="721" extrusionOk="0">
                  <a:moveTo>
                    <a:pt x="0" y="1"/>
                  </a:moveTo>
                  <a:lnTo>
                    <a:pt x="720" y="721"/>
                  </a:lnTo>
                  <a:lnTo>
                    <a:pt x="1370" y="721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40">
              <a:extLst>
                <a:ext uri="{FF2B5EF4-FFF2-40B4-BE49-F238E27FC236}">
                  <a16:creationId xmlns:a16="http://schemas.microsoft.com/office/drawing/2014/main" id="{37BD1D53-22C5-5859-F6B5-76F8EDFC66B4}"/>
                </a:ext>
              </a:extLst>
            </p:cNvPr>
            <p:cNvSpPr/>
            <p:nvPr/>
          </p:nvSpPr>
          <p:spPr>
            <a:xfrm flipH="1">
              <a:off x="-1114324" y="4556251"/>
              <a:ext cx="65295" cy="33772"/>
            </a:xfrm>
            <a:custGeom>
              <a:avLst/>
              <a:gdLst/>
              <a:ahLst/>
              <a:cxnLst/>
              <a:rect l="l" t="t" r="r" b="b"/>
              <a:pathLst>
                <a:path w="1394" h="721" extrusionOk="0">
                  <a:moveTo>
                    <a:pt x="1" y="1"/>
                  </a:moveTo>
                  <a:lnTo>
                    <a:pt x="720" y="721"/>
                  </a:lnTo>
                  <a:lnTo>
                    <a:pt x="1394" y="721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40">
              <a:extLst>
                <a:ext uri="{FF2B5EF4-FFF2-40B4-BE49-F238E27FC236}">
                  <a16:creationId xmlns:a16="http://schemas.microsoft.com/office/drawing/2014/main" id="{0B383660-5FF8-9109-35E4-8BCCF2018A48}"/>
                </a:ext>
              </a:extLst>
            </p:cNvPr>
            <p:cNvSpPr/>
            <p:nvPr/>
          </p:nvSpPr>
          <p:spPr>
            <a:xfrm flipH="1">
              <a:off x="-1262242" y="4556251"/>
              <a:ext cx="64218" cy="34849"/>
            </a:xfrm>
            <a:custGeom>
              <a:avLst/>
              <a:gdLst/>
              <a:ahLst/>
              <a:cxnLst/>
              <a:rect l="l" t="t" r="r" b="b"/>
              <a:pathLst>
                <a:path w="1371" h="744" extrusionOk="0">
                  <a:moveTo>
                    <a:pt x="0" y="1"/>
                  </a:moveTo>
                  <a:lnTo>
                    <a:pt x="720" y="744"/>
                  </a:lnTo>
                  <a:lnTo>
                    <a:pt x="1370" y="744"/>
                  </a:lnTo>
                  <a:lnTo>
                    <a:pt x="929" y="303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40">
              <a:extLst>
                <a:ext uri="{FF2B5EF4-FFF2-40B4-BE49-F238E27FC236}">
                  <a16:creationId xmlns:a16="http://schemas.microsoft.com/office/drawing/2014/main" id="{D555AE2A-62A1-1B22-26DE-FEF30E71D292}"/>
                </a:ext>
              </a:extLst>
            </p:cNvPr>
            <p:cNvSpPr/>
            <p:nvPr/>
          </p:nvSpPr>
          <p:spPr>
            <a:xfrm flipH="1">
              <a:off x="-2150675" y="4545384"/>
              <a:ext cx="2039039" cy="57707"/>
            </a:xfrm>
            <a:custGeom>
              <a:avLst/>
              <a:gdLst/>
              <a:ahLst/>
              <a:cxnLst/>
              <a:rect l="l" t="t" r="r" b="b"/>
              <a:pathLst>
                <a:path w="43532" h="1232" extrusionOk="0">
                  <a:moveTo>
                    <a:pt x="1" y="1"/>
                  </a:moveTo>
                  <a:lnTo>
                    <a:pt x="1" y="47"/>
                  </a:lnTo>
                  <a:lnTo>
                    <a:pt x="3344" y="117"/>
                  </a:lnTo>
                  <a:lnTo>
                    <a:pt x="5016" y="163"/>
                  </a:lnTo>
                  <a:lnTo>
                    <a:pt x="6617" y="185"/>
                  </a:lnTo>
                  <a:lnTo>
                    <a:pt x="6617" y="185"/>
                  </a:lnTo>
                  <a:lnTo>
                    <a:pt x="6989" y="558"/>
                  </a:lnTo>
                  <a:lnTo>
                    <a:pt x="7036" y="628"/>
                  </a:lnTo>
                  <a:lnTo>
                    <a:pt x="7105" y="628"/>
                  </a:lnTo>
                  <a:lnTo>
                    <a:pt x="11785" y="673"/>
                  </a:lnTo>
                  <a:lnTo>
                    <a:pt x="11785" y="673"/>
                  </a:lnTo>
                  <a:lnTo>
                    <a:pt x="12027" y="1045"/>
                  </a:lnTo>
                  <a:lnTo>
                    <a:pt x="12097" y="1161"/>
                  </a:lnTo>
                  <a:lnTo>
                    <a:pt x="12236" y="1161"/>
                  </a:lnTo>
                  <a:lnTo>
                    <a:pt x="18505" y="1208"/>
                  </a:lnTo>
                  <a:lnTo>
                    <a:pt x="21662" y="1231"/>
                  </a:lnTo>
                  <a:lnTo>
                    <a:pt x="24796" y="1231"/>
                  </a:lnTo>
                  <a:lnTo>
                    <a:pt x="31065" y="1208"/>
                  </a:lnTo>
                  <a:lnTo>
                    <a:pt x="34222" y="1161"/>
                  </a:lnTo>
                  <a:lnTo>
                    <a:pt x="35801" y="1115"/>
                  </a:lnTo>
                  <a:lnTo>
                    <a:pt x="36079" y="1115"/>
                  </a:lnTo>
                  <a:lnTo>
                    <a:pt x="36149" y="1092"/>
                  </a:lnTo>
                  <a:lnTo>
                    <a:pt x="36242" y="1092"/>
                  </a:lnTo>
                  <a:lnTo>
                    <a:pt x="36265" y="1069"/>
                  </a:lnTo>
                  <a:lnTo>
                    <a:pt x="36288" y="1069"/>
                  </a:lnTo>
                  <a:lnTo>
                    <a:pt x="36312" y="1045"/>
                  </a:lnTo>
                  <a:lnTo>
                    <a:pt x="36358" y="999"/>
                  </a:lnTo>
                  <a:lnTo>
                    <a:pt x="36451" y="929"/>
                  </a:lnTo>
                  <a:lnTo>
                    <a:pt x="36590" y="767"/>
                  </a:lnTo>
                  <a:lnTo>
                    <a:pt x="36846" y="442"/>
                  </a:lnTo>
                  <a:lnTo>
                    <a:pt x="37010" y="185"/>
                  </a:lnTo>
                  <a:lnTo>
                    <a:pt x="37010" y="185"/>
                  </a:lnTo>
                  <a:lnTo>
                    <a:pt x="38587" y="163"/>
                  </a:lnTo>
                  <a:lnTo>
                    <a:pt x="40235" y="117"/>
                  </a:lnTo>
                  <a:lnTo>
                    <a:pt x="43532" y="47"/>
                  </a:lnTo>
                  <a:lnTo>
                    <a:pt x="43532" y="1"/>
                  </a:lnTo>
                  <a:lnTo>
                    <a:pt x="36915" y="1"/>
                  </a:lnTo>
                  <a:lnTo>
                    <a:pt x="36915" y="24"/>
                  </a:lnTo>
                  <a:lnTo>
                    <a:pt x="36683" y="326"/>
                  </a:lnTo>
                  <a:lnTo>
                    <a:pt x="36451" y="651"/>
                  </a:lnTo>
                  <a:lnTo>
                    <a:pt x="36312" y="790"/>
                  </a:lnTo>
                  <a:lnTo>
                    <a:pt x="36242" y="860"/>
                  </a:lnTo>
                  <a:lnTo>
                    <a:pt x="36172" y="906"/>
                  </a:lnTo>
                  <a:lnTo>
                    <a:pt x="35778" y="929"/>
                  </a:lnTo>
                  <a:lnTo>
                    <a:pt x="34222" y="953"/>
                  </a:lnTo>
                  <a:lnTo>
                    <a:pt x="31065" y="953"/>
                  </a:lnTo>
                  <a:lnTo>
                    <a:pt x="24796" y="929"/>
                  </a:lnTo>
                  <a:lnTo>
                    <a:pt x="12243" y="883"/>
                  </a:lnTo>
                  <a:lnTo>
                    <a:pt x="12243" y="883"/>
                  </a:lnTo>
                  <a:lnTo>
                    <a:pt x="11934" y="442"/>
                  </a:lnTo>
                  <a:lnTo>
                    <a:pt x="11934" y="419"/>
                  </a:lnTo>
                  <a:lnTo>
                    <a:pt x="11911" y="419"/>
                  </a:lnTo>
                  <a:lnTo>
                    <a:pt x="7128" y="442"/>
                  </a:lnTo>
                  <a:lnTo>
                    <a:pt x="7128" y="442"/>
                  </a:lnTo>
                  <a:lnTo>
                    <a:pt x="67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40">
              <a:extLst>
                <a:ext uri="{FF2B5EF4-FFF2-40B4-BE49-F238E27FC236}">
                  <a16:creationId xmlns:a16="http://schemas.microsoft.com/office/drawing/2014/main" id="{A56E932A-EA7B-F690-D724-ADBDEA800875}"/>
                </a:ext>
              </a:extLst>
            </p:cNvPr>
            <p:cNvSpPr/>
            <p:nvPr/>
          </p:nvSpPr>
          <p:spPr>
            <a:xfrm flipH="1">
              <a:off x="-471568" y="4283698"/>
              <a:ext cx="15194" cy="25378"/>
            </a:xfrm>
            <a:custGeom>
              <a:avLst/>
              <a:gdLst/>
              <a:ahLst/>
              <a:cxnLst/>
              <a:rect l="l" t="t" r="r" b="b"/>
              <a:pathLst>
                <a:path w="279" h="466" extrusionOk="0">
                  <a:moveTo>
                    <a:pt x="0" y="1"/>
                  </a:moveTo>
                  <a:lnTo>
                    <a:pt x="0" y="372"/>
                  </a:lnTo>
                  <a:lnTo>
                    <a:pt x="279" y="465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40">
              <a:extLst>
                <a:ext uri="{FF2B5EF4-FFF2-40B4-BE49-F238E27FC236}">
                  <a16:creationId xmlns:a16="http://schemas.microsoft.com/office/drawing/2014/main" id="{80101E23-5BB0-E322-41DF-D7A21058AF82}"/>
                </a:ext>
              </a:extLst>
            </p:cNvPr>
            <p:cNvSpPr/>
            <p:nvPr/>
          </p:nvSpPr>
          <p:spPr>
            <a:xfrm flipH="1">
              <a:off x="-491171" y="4283694"/>
              <a:ext cx="22814" cy="25383"/>
            </a:xfrm>
            <a:custGeom>
              <a:avLst/>
              <a:gdLst/>
              <a:ahLst/>
              <a:cxnLst/>
              <a:rect l="l" t="t" r="r" b="b"/>
              <a:pathLst>
                <a:path w="303" h="466" extrusionOk="0">
                  <a:moveTo>
                    <a:pt x="1" y="1"/>
                  </a:moveTo>
                  <a:lnTo>
                    <a:pt x="1" y="465"/>
                  </a:lnTo>
                  <a:lnTo>
                    <a:pt x="303" y="46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40">
              <a:extLst>
                <a:ext uri="{FF2B5EF4-FFF2-40B4-BE49-F238E27FC236}">
                  <a16:creationId xmlns:a16="http://schemas.microsoft.com/office/drawing/2014/main" id="{1EB0EB4C-4555-FEBD-4E31-A12C04B8A826}"/>
                </a:ext>
              </a:extLst>
            </p:cNvPr>
            <p:cNvSpPr/>
            <p:nvPr/>
          </p:nvSpPr>
          <p:spPr>
            <a:xfrm flipH="1">
              <a:off x="-503208" y="4283698"/>
              <a:ext cx="15248" cy="25378"/>
            </a:xfrm>
            <a:custGeom>
              <a:avLst/>
              <a:gdLst/>
              <a:ahLst/>
              <a:cxnLst/>
              <a:rect l="l" t="t" r="r" b="b"/>
              <a:pathLst>
                <a:path w="280" h="466" extrusionOk="0">
                  <a:moveTo>
                    <a:pt x="1" y="1"/>
                  </a:moveTo>
                  <a:lnTo>
                    <a:pt x="1" y="465"/>
                  </a:lnTo>
                  <a:lnTo>
                    <a:pt x="279" y="372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8" name="Google Shape;4628;p40">
            <a:extLst>
              <a:ext uri="{FF2B5EF4-FFF2-40B4-BE49-F238E27FC236}">
                <a16:creationId xmlns:a16="http://schemas.microsoft.com/office/drawing/2014/main" id="{8965AE50-374A-0146-2332-17C7D005B21B}"/>
              </a:ext>
            </a:extLst>
          </p:cNvPr>
          <p:cNvGrpSpPr/>
          <p:nvPr/>
        </p:nvGrpSpPr>
        <p:grpSpPr>
          <a:xfrm>
            <a:off x="6012326" y="3101664"/>
            <a:ext cx="3131487" cy="1381239"/>
            <a:chOff x="5305073" y="5961770"/>
            <a:chExt cx="3839018" cy="1693318"/>
          </a:xfrm>
        </p:grpSpPr>
        <p:grpSp>
          <p:nvGrpSpPr>
            <p:cNvPr id="4629" name="Google Shape;4629;p40">
              <a:extLst>
                <a:ext uri="{FF2B5EF4-FFF2-40B4-BE49-F238E27FC236}">
                  <a16:creationId xmlns:a16="http://schemas.microsoft.com/office/drawing/2014/main" id="{E49AB3F7-D842-17BE-824A-CB96255E22C5}"/>
                </a:ext>
              </a:extLst>
            </p:cNvPr>
            <p:cNvGrpSpPr/>
            <p:nvPr/>
          </p:nvGrpSpPr>
          <p:grpSpPr>
            <a:xfrm flipH="1">
              <a:off x="5305073" y="5961770"/>
              <a:ext cx="1977916" cy="1228802"/>
              <a:chOff x="7066048" y="5880595"/>
              <a:chExt cx="1977916" cy="1228802"/>
            </a:xfrm>
          </p:grpSpPr>
          <p:sp>
            <p:nvSpPr>
              <p:cNvPr id="4630" name="Google Shape;4630;p40">
                <a:extLst>
                  <a:ext uri="{FF2B5EF4-FFF2-40B4-BE49-F238E27FC236}">
                    <a16:creationId xmlns:a16="http://schemas.microsoft.com/office/drawing/2014/main" id="{42E4F91D-83D7-B341-7955-16D08D28B24B}"/>
                  </a:ext>
                </a:extLst>
              </p:cNvPr>
              <p:cNvSpPr/>
              <p:nvPr/>
            </p:nvSpPr>
            <p:spPr>
              <a:xfrm flipH="1">
                <a:off x="7392007" y="5880595"/>
                <a:ext cx="1391342" cy="668756"/>
              </a:xfrm>
              <a:custGeom>
                <a:avLst/>
                <a:gdLst/>
                <a:ahLst/>
                <a:cxnLst/>
                <a:rect l="l" t="t" r="r" b="b"/>
                <a:pathLst>
                  <a:path w="17343" h="8336" extrusionOk="0">
                    <a:moveTo>
                      <a:pt x="1532" y="325"/>
                    </a:moveTo>
                    <a:lnTo>
                      <a:pt x="2531" y="720"/>
                    </a:lnTo>
                    <a:lnTo>
                      <a:pt x="1788" y="1045"/>
                    </a:lnTo>
                    <a:lnTo>
                      <a:pt x="1532" y="325"/>
                    </a:lnTo>
                    <a:close/>
                    <a:moveTo>
                      <a:pt x="1463" y="372"/>
                    </a:moveTo>
                    <a:lnTo>
                      <a:pt x="1718" y="1068"/>
                    </a:lnTo>
                    <a:lnTo>
                      <a:pt x="1068" y="1347"/>
                    </a:lnTo>
                    <a:lnTo>
                      <a:pt x="1463" y="372"/>
                    </a:lnTo>
                    <a:close/>
                    <a:moveTo>
                      <a:pt x="441" y="70"/>
                    </a:moveTo>
                    <a:lnTo>
                      <a:pt x="1416" y="302"/>
                    </a:lnTo>
                    <a:lnTo>
                      <a:pt x="998" y="1370"/>
                    </a:lnTo>
                    <a:lnTo>
                      <a:pt x="279" y="1185"/>
                    </a:lnTo>
                    <a:lnTo>
                      <a:pt x="186" y="1161"/>
                    </a:lnTo>
                    <a:lnTo>
                      <a:pt x="93" y="1138"/>
                    </a:lnTo>
                    <a:lnTo>
                      <a:pt x="441" y="70"/>
                    </a:lnTo>
                    <a:close/>
                    <a:moveTo>
                      <a:pt x="2670" y="767"/>
                    </a:moveTo>
                    <a:lnTo>
                      <a:pt x="3784" y="1208"/>
                    </a:lnTo>
                    <a:lnTo>
                      <a:pt x="2949" y="1533"/>
                    </a:lnTo>
                    <a:lnTo>
                      <a:pt x="2670" y="767"/>
                    </a:lnTo>
                    <a:close/>
                    <a:moveTo>
                      <a:pt x="1741" y="1138"/>
                    </a:moveTo>
                    <a:lnTo>
                      <a:pt x="1997" y="1858"/>
                    </a:lnTo>
                    <a:lnTo>
                      <a:pt x="1997" y="1858"/>
                    </a:lnTo>
                    <a:lnTo>
                      <a:pt x="1091" y="1417"/>
                    </a:lnTo>
                    <a:lnTo>
                      <a:pt x="1741" y="1138"/>
                    </a:lnTo>
                    <a:close/>
                    <a:moveTo>
                      <a:pt x="2600" y="767"/>
                    </a:moveTo>
                    <a:lnTo>
                      <a:pt x="2879" y="1556"/>
                    </a:lnTo>
                    <a:lnTo>
                      <a:pt x="2089" y="1881"/>
                    </a:lnTo>
                    <a:lnTo>
                      <a:pt x="1811" y="1115"/>
                    </a:lnTo>
                    <a:lnTo>
                      <a:pt x="2600" y="767"/>
                    </a:lnTo>
                    <a:close/>
                    <a:moveTo>
                      <a:pt x="3924" y="1254"/>
                    </a:moveTo>
                    <a:lnTo>
                      <a:pt x="5061" y="1695"/>
                    </a:lnTo>
                    <a:lnTo>
                      <a:pt x="4202" y="2067"/>
                    </a:lnTo>
                    <a:lnTo>
                      <a:pt x="3924" y="1254"/>
                    </a:lnTo>
                    <a:close/>
                    <a:moveTo>
                      <a:pt x="2902" y="1626"/>
                    </a:moveTo>
                    <a:lnTo>
                      <a:pt x="3181" y="2438"/>
                    </a:lnTo>
                    <a:lnTo>
                      <a:pt x="2159" y="1927"/>
                    </a:lnTo>
                    <a:lnTo>
                      <a:pt x="2902" y="1626"/>
                    </a:lnTo>
                    <a:close/>
                    <a:moveTo>
                      <a:pt x="3854" y="1254"/>
                    </a:moveTo>
                    <a:lnTo>
                      <a:pt x="4133" y="2090"/>
                    </a:lnTo>
                    <a:lnTo>
                      <a:pt x="3274" y="2461"/>
                    </a:lnTo>
                    <a:lnTo>
                      <a:pt x="2972" y="1602"/>
                    </a:lnTo>
                    <a:lnTo>
                      <a:pt x="3854" y="1254"/>
                    </a:lnTo>
                    <a:close/>
                    <a:moveTo>
                      <a:pt x="5201" y="1742"/>
                    </a:moveTo>
                    <a:lnTo>
                      <a:pt x="6454" y="2229"/>
                    </a:lnTo>
                    <a:lnTo>
                      <a:pt x="5502" y="2647"/>
                    </a:lnTo>
                    <a:lnTo>
                      <a:pt x="5201" y="1742"/>
                    </a:lnTo>
                    <a:close/>
                    <a:moveTo>
                      <a:pt x="4156" y="2160"/>
                    </a:moveTo>
                    <a:lnTo>
                      <a:pt x="4481" y="3065"/>
                    </a:lnTo>
                    <a:lnTo>
                      <a:pt x="3320" y="2508"/>
                    </a:lnTo>
                    <a:lnTo>
                      <a:pt x="4156" y="2160"/>
                    </a:lnTo>
                    <a:close/>
                    <a:moveTo>
                      <a:pt x="5131" y="1742"/>
                    </a:moveTo>
                    <a:lnTo>
                      <a:pt x="5433" y="2694"/>
                    </a:lnTo>
                    <a:lnTo>
                      <a:pt x="4550" y="3088"/>
                    </a:lnTo>
                    <a:lnTo>
                      <a:pt x="4225" y="2113"/>
                    </a:lnTo>
                    <a:lnTo>
                      <a:pt x="5131" y="1742"/>
                    </a:lnTo>
                    <a:close/>
                    <a:moveTo>
                      <a:pt x="6594" y="2299"/>
                    </a:moveTo>
                    <a:lnTo>
                      <a:pt x="8079" y="2856"/>
                    </a:lnTo>
                    <a:lnTo>
                      <a:pt x="7011" y="3297"/>
                    </a:lnTo>
                    <a:lnTo>
                      <a:pt x="6594" y="2299"/>
                    </a:lnTo>
                    <a:close/>
                    <a:moveTo>
                      <a:pt x="5456" y="2740"/>
                    </a:moveTo>
                    <a:lnTo>
                      <a:pt x="5688" y="3390"/>
                    </a:lnTo>
                    <a:lnTo>
                      <a:pt x="5804" y="3692"/>
                    </a:lnTo>
                    <a:lnTo>
                      <a:pt x="4620" y="3135"/>
                    </a:lnTo>
                    <a:lnTo>
                      <a:pt x="5456" y="2740"/>
                    </a:lnTo>
                    <a:close/>
                    <a:moveTo>
                      <a:pt x="6524" y="2276"/>
                    </a:moveTo>
                    <a:lnTo>
                      <a:pt x="6942" y="3320"/>
                    </a:lnTo>
                    <a:lnTo>
                      <a:pt x="6245" y="3599"/>
                    </a:lnTo>
                    <a:lnTo>
                      <a:pt x="5874" y="3738"/>
                    </a:lnTo>
                    <a:lnTo>
                      <a:pt x="5758" y="3390"/>
                    </a:lnTo>
                    <a:lnTo>
                      <a:pt x="5526" y="2717"/>
                    </a:lnTo>
                    <a:lnTo>
                      <a:pt x="6524" y="2276"/>
                    </a:lnTo>
                    <a:close/>
                    <a:moveTo>
                      <a:pt x="8219" y="2926"/>
                    </a:moveTo>
                    <a:lnTo>
                      <a:pt x="9867" y="3553"/>
                    </a:lnTo>
                    <a:lnTo>
                      <a:pt x="8660" y="4040"/>
                    </a:lnTo>
                    <a:lnTo>
                      <a:pt x="8219" y="2926"/>
                    </a:lnTo>
                    <a:close/>
                    <a:moveTo>
                      <a:pt x="6965" y="3390"/>
                    </a:moveTo>
                    <a:lnTo>
                      <a:pt x="7429" y="4504"/>
                    </a:lnTo>
                    <a:lnTo>
                      <a:pt x="7429" y="4504"/>
                    </a:lnTo>
                    <a:lnTo>
                      <a:pt x="5967" y="3785"/>
                    </a:lnTo>
                    <a:lnTo>
                      <a:pt x="6292" y="3669"/>
                    </a:lnTo>
                    <a:lnTo>
                      <a:pt x="6965" y="3390"/>
                    </a:lnTo>
                    <a:close/>
                    <a:moveTo>
                      <a:pt x="8149" y="2903"/>
                    </a:moveTo>
                    <a:lnTo>
                      <a:pt x="8590" y="4063"/>
                    </a:lnTo>
                    <a:lnTo>
                      <a:pt x="7499" y="4528"/>
                    </a:lnTo>
                    <a:lnTo>
                      <a:pt x="7035" y="3367"/>
                    </a:lnTo>
                    <a:lnTo>
                      <a:pt x="8149" y="2903"/>
                    </a:lnTo>
                    <a:close/>
                    <a:moveTo>
                      <a:pt x="10006" y="3599"/>
                    </a:moveTo>
                    <a:lnTo>
                      <a:pt x="12026" y="4388"/>
                    </a:lnTo>
                    <a:lnTo>
                      <a:pt x="10564" y="4853"/>
                    </a:lnTo>
                    <a:lnTo>
                      <a:pt x="10006" y="3599"/>
                    </a:lnTo>
                    <a:close/>
                    <a:moveTo>
                      <a:pt x="8613" y="4133"/>
                    </a:moveTo>
                    <a:lnTo>
                      <a:pt x="9054" y="5294"/>
                    </a:lnTo>
                    <a:lnTo>
                      <a:pt x="9054" y="5294"/>
                    </a:lnTo>
                    <a:lnTo>
                      <a:pt x="7569" y="4574"/>
                    </a:lnTo>
                    <a:lnTo>
                      <a:pt x="8613" y="4133"/>
                    </a:lnTo>
                    <a:close/>
                    <a:moveTo>
                      <a:pt x="9937" y="3599"/>
                    </a:moveTo>
                    <a:lnTo>
                      <a:pt x="10494" y="4876"/>
                    </a:lnTo>
                    <a:lnTo>
                      <a:pt x="9147" y="5317"/>
                    </a:lnTo>
                    <a:lnTo>
                      <a:pt x="8683" y="4110"/>
                    </a:lnTo>
                    <a:lnTo>
                      <a:pt x="9937" y="3599"/>
                    </a:lnTo>
                    <a:close/>
                    <a:moveTo>
                      <a:pt x="12189" y="4435"/>
                    </a:moveTo>
                    <a:lnTo>
                      <a:pt x="14046" y="5155"/>
                    </a:lnTo>
                    <a:lnTo>
                      <a:pt x="12723" y="5712"/>
                    </a:lnTo>
                    <a:lnTo>
                      <a:pt x="12189" y="4435"/>
                    </a:lnTo>
                    <a:close/>
                    <a:moveTo>
                      <a:pt x="10540" y="4946"/>
                    </a:moveTo>
                    <a:lnTo>
                      <a:pt x="11144" y="6315"/>
                    </a:lnTo>
                    <a:lnTo>
                      <a:pt x="9217" y="5363"/>
                    </a:lnTo>
                    <a:lnTo>
                      <a:pt x="10540" y="4946"/>
                    </a:lnTo>
                    <a:close/>
                    <a:moveTo>
                      <a:pt x="12096" y="4412"/>
                    </a:moveTo>
                    <a:lnTo>
                      <a:pt x="12653" y="5735"/>
                    </a:lnTo>
                    <a:lnTo>
                      <a:pt x="11237" y="6339"/>
                    </a:lnTo>
                    <a:lnTo>
                      <a:pt x="10587" y="4922"/>
                    </a:lnTo>
                    <a:lnTo>
                      <a:pt x="12096" y="4412"/>
                    </a:lnTo>
                    <a:close/>
                    <a:moveTo>
                      <a:pt x="302" y="1254"/>
                    </a:moveTo>
                    <a:lnTo>
                      <a:pt x="998" y="1440"/>
                    </a:lnTo>
                    <a:lnTo>
                      <a:pt x="1347" y="1626"/>
                    </a:lnTo>
                    <a:lnTo>
                      <a:pt x="998" y="6594"/>
                    </a:lnTo>
                    <a:lnTo>
                      <a:pt x="650" y="6594"/>
                    </a:lnTo>
                    <a:lnTo>
                      <a:pt x="302" y="1254"/>
                    </a:lnTo>
                    <a:close/>
                    <a:moveTo>
                      <a:pt x="14185" y="5201"/>
                    </a:moveTo>
                    <a:lnTo>
                      <a:pt x="16298" y="6014"/>
                    </a:lnTo>
                    <a:lnTo>
                      <a:pt x="14696" y="6803"/>
                    </a:lnTo>
                    <a:lnTo>
                      <a:pt x="14185" y="5201"/>
                    </a:lnTo>
                    <a:close/>
                    <a:moveTo>
                      <a:pt x="12676" y="5805"/>
                    </a:moveTo>
                    <a:lnTo>
                      <a:pt x="13350" y="7383"/>
                    </a:lnTo>
                    <a:lnTo>
                      <a:pt x="11283" y="6385"/>
                    </a:lnTo>
                    <a:lnTo>
                      <a:pt x="12676" y="5805"/>
                    </a:lnTo>
                    <a:close/>
                    <a:moveTo>
                      <a:pt x="14116" y="5201"/>
                    </a:moveTo>
                    <a:lnTo>
                      <a:pt x="14650" y="6826"/>
                    </a:lnTo>
                    <a:lnTo>
                      <a:pt x="13442" y="7407"/>
                    </a:lnTo>
                    <a:lnTo>
                      <a:pt x="12746" y="5758"/>
                    </a:lnTo>
                    <a:lnTo>
                      <a:pt x="14116" y="5201"/>
                    </a:lnTo>
                    <a:close/>
                    <a:moveTo>
                      <a:pt x="14673" y="6896"/>
                    </a:moveTo>
                    <a:lnTo>
                      <a:pt x="15114" y="8242"/>
                    </a:lnTo>
                    <a:lnTo>
                      <a:pt x="13512" y="7453"/>
                    </a:lnTo>
                    <a:lnTo>
                      <a:pt x="14673" y="6896"/>
                    </a:lnTo>
                    <a:close/>
                    <a:moveTo>
                      <a:pt x="16368" y="6060"/>
                    </a:moveTo>
                    <a:lnTo>
                      <a:pt x="17273" y="7082"/>
                    </a:lnTo>
                    <a:lnTo>
                      <a:pt x="16530" y="8219"/>
                    </a:lnTo>
                    <a:lnTo>
                      <a:pt x="15184" y="8266"/>
                    </a:lnTo>
                    <a:lnTo>
                      <a:pt x="14719" y="6849"/>
                    </a:lnTo>
                    <a:lnTo>
                      <a:pt x="16368" y="6060"/>
                    </a:lnTo>
                    <a:close/>
                    <a:moveTo>
                      <a:pt x="395" y="0"/>
                    </a:moveTo>
                    <a:lnTo>
                      <a:pt x="395" y="24"/>
                    </a:lnTo>
                    <a:lnTo>
                      <a:pt x="0" y="1161"/>
                    </a:lnTo>
                    <a:lnTo>
                      <a:pt x="0" y="1185"/>
                    </a:lnTo>
                    <a:lnTo>
                      <a:pt x="23" y="1185"/>
                    </a:lnTo>
                    <a:lnTo>
                      <a:pt x="186" y="1231"/>
                    </a:lnTo>
                    <a:lnTo>
                      <a:pt x="557" y="6640"/>
                    </a:lnTo>
                    <a:lnTo>
                      <a:pt x="580" y="6687"/>
                    </a:lnTo>
                    <a:lnTo>
                      <a:pt x="1091" y="6687"/>
                    </a:lnTo>
                    <a:lnTo>
                      <a:pt x="1091" y="6640"/>
                    </a:lnTo>
                    <a:lnTo>
                      <a:pt x="1439" y="1672"/>
                    </a:lnTo>
                    <a:lnTo>
                      <a:pt x="2043" y="1951"/>
                    </a:lnTo>
                    <a:lnTo>
                      <a:pt x="5851" y="3808"/>
                    </a:lnTo>
                    <a:lnTo>
                      <a:pt x="7476" y="4597"/>
                    </a:lnTo>
                    <a:lnTo>
                      <a:pt x="9101" y="5387"/>
                    </a:lnTo>
                    <a:lnTo>
                      <a:pt x="15137" y="8335"/>
                    </a:lnTo>
                    <a:lnTo>
                      <a:pt x="15160" y="8335"/>
                    </a:lnTo>
                    <a:lnTo>
                      <a:pt x="16553" y="8289"/>
                    </a:lnTo>
                    <a:lnTo>
                      <a:pt x="16577" y="8266"/>
                    </a:lnTo>
                    <a:lnTo>
                      <a:pt x="17343" y="7105"/>
                    </a:lnTo>
                    <a:lnTo>
                      <a:pt x="17343" y="7082"/>
                    </a:lnTo>
                    <a:lnTo>
                      <a:pt x="17343" y="7058"/>
                    </a:lnTo>
                    <a:lnTo>
                      <a:pt x="16391" y="5990"/>
                    </a:lnTo>
                    <a:lnTo>
                      <a:pt x="9960" y="3506"/>
                    </a:lnTo>
                    <a:lnTo>
                      <a:pt x="8172" y="2833"/>
                    </a:lnTo>
                    <a:lnTo>
                      <a:pt x="6547" y="2183"/>
                    </a:lnTo>
                    <a:lnTo>
                      <a:pt x="5177" y="1672"/>
                    </a:lnTo>
                    <a:lnTo>
                      <a:pt x="3877" y="1161"/>
                    </a:lnTo>
                    <a:lnTo>
                      <a:pt x="2623" y="697"/>
                    </a:lnTo>
                    <a:lnTo>
                      <a:pt x="1486" y="233"/>
                    </a:lnTo>
                    <a:lnTo>
                      <a:pt x="41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1" name="Google Shape;4631;p40">
                <a:extLst>
                  <a:ext uri="{FF2B5EF4-FFF2-40B4-BE49-F238E27FC236}">
                    <a16:creationId xmlns:a16="http://schemas.microsoft.com/office/drawing/2014/main" id="{69C0DEE5-FF23-21E5-D8BF-89345B4D3DB4}"/>
                  </a:ext>
                </a:extLst>
              </p:cNvPr>
              <p:cNvSpPr/>
              <p:nvPr/>
            </p:nvSpPr>
            <p:spPr>
              <a:xfrm flipH="1">
                <a:off x="8673440" y="6504505"/>
                <a:ext cx="85761" cy="121220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1511" extrusionOk="0">
                    <a:moveTo>
                      <a:pt x="303" y="1"/>
                    </a:moveTo>
                    <a:lnTo>
                      <a:pt x="326" y="117"/>
                    </a:lnTo>
                    <a:lnTo>
                      <a:pt x="326" y="233"/>
                    </a:lnTo>
                    <a:lnTo>
                      <a:pt x="303" y="349"/>
                    </a:lnTo>
                    <a:lnTo>
                      <a:pt x="279" y="419"/>
                    </a:lnTo>
                    <a:lnTo>
                      <a:pt x="256" y="465"/>
                    </a:lnTo>
                    <a:lnTo>
                      <a:pt x="140" y="581"/>
                    </a:lnTo>
                    <a:lnTo>
                      <a:pt x="47" y="721"/>
                    </a:lnTo>
                    <a:lnTo>
                      <a:pt x="24" y="790"/>
                    </a:lnTo>
                    <a:lnTo>
                      <a:pt x="1" y="883"/>
                    </a:lnTo>
                    <a:lnTo>
                      <a:pt x="1" y="999"/>
                    </a:lnTo>
                    <a:lnTo>
                      <a:pt x="24" y="1092"/>
                    </a:lnTo>
                    <a:lnTo>
                      <a:pt x="47" y="1162"/>
                    </a:lnTo>
                    <a:lnTo>
                      <a:pt x="94" y="1255"/>
                    </a:lnTo>
                    <a:lnTo>
                      <a:pt x="187" y="1394"/>
                    </a:lnTo>
                    <a:lnTo>
                      <a:pt x="349" y="1487"/>
                    </a:lnTo>
                    <a:lnTo>
                      <a:pt x="442" y="1510"/>
                    </a:lnTo>
                    <a:lnTo>
                      <a:pt x="651" y="1510"/>
                    </a:lnTo>
                    <a:lnTo>
                      <a:pt x="767" y="1464"/>
                    </a:lnTo>
                    <a:lnTo>
                      <a:pt x="860" y="1417"/>
                    </a:lnTo>
                    <a:lnTo>
                      <a:pt x="953" y="1348"/>
                    </a:lnTo>
                    <a:lnTo>
                      <a:pt x="1022" y="1255"/>
                    </a:lnTo>
                    <a:lnTo>
                      <a:pt x="1046" y="1139"/>
                    </a:lnTo>
                    <a:lnTo>
                      <a:pt x="1069" y="1046"/>
                    </a:lnTo>
                    <a:lnTo>
                      <a:pt x="1046" y="953"/>
                    </a:lnTo>
                    <a:lnTo>
                      <a:pt x="1022" y="837"/>
                    </a:lnTo>
                    <a:lnTo>
                      <a:pt x="976" y="767"/>
                    </a:lnTo>
                    <a:lnTo>
                      <a:pt x="953" y="744"/>
                    </a:lnTo>
                    <a:lnTo>
                      <a:pt x="929" y="814"/>
                    </a:lnTo>
                    <a:lnTo>
                      <a:pt x="860" y="976"/>
                    </a:lnTo>
                    <a:lnTo>
                      <a:pt x="813" y="1046"/>
                    </a:lnTo>
                    <a:lnTo>
                      <a:pt x="767" y="1115"/>
                    </a:lnTo>
                    <a:lnTo>
                      <a:pt x="697" y="1162"/>
                    </a:lnTo>
                    <a:lnTo>
                      <a:pt x="604" y="1162"/>
                    </a:lnTo>
                    <a:lnTo>
                      <a:pt x="512" y="1139"/>
                    </a:lnTo>
                    <a:lnTo>
                      <a:pt x="442" y="1115"/>
                    </a:lnTo>
                    <a:lnTo>
                      <a:pt x="372" y="1046"/>
                    </a:lnTo>
                    <a:lnTo>
                      <a:pt x="349" y="976"/>
                    </a:lnTo>
                    <a:lnTo>
                      <a:pt x="326" y="906"/>
                    </a:lnTo>
                    <a:lnTo>
                      <a:pt x="326" y="837"/>
                    </a:lnTo>
                    <a:lnTo>
                      <a:pt x="349" y="767"/>
                    </a:lnTo>
                    <a:lnTo>
                      <a:pt x="419" y="697"/>
                    </a:lnTo>
                    <a:lnTo>
                      <a:pt x="535" y="581"/>
                    </a:lnTo>
                    <a:lnTo>
                      <a:pt x="628" y="419"/>
                    </a:lnTo>
                    <a:lnTo>
                      <a:pt x="697" y="233"/>
                    </a:lnTo>
                    <a:lnTo>
                      <a:pt x="7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2" name="Google Shape;4632;p40">
                <a:extLst>
                  <a:ext uri="{FF2B5EF4-FFF2-40B4-BE49-F238E27FC236}">
                    <a16:creationId xmlns:a16="http://schemas.microsoft.com/office/drawing/2014/main" id="{7B927552-A2A5-72F1-1D05-2C06F9BA1C4E}"/>
                  </a:ext>
                </a:extLst>
              </p:cNvPr>
              <p:cNvSpPr/>
              <p:nvPr/>
            </p:nvSpPr>
            <p:spPr>
              <a:xfrm flipH="1">
                <a:off x="8677131" y="6379755"/>
                <a:ext cx="80145" cy="130446"/>
              </a:xfrm>
              <a:custGeom>
                <a:avLst/>
                <a:gdLst/>
                <a:ahLst/>
                <a:cxnLst/>
                <a:rect l="l" t="t" r="r" b="b"/>
                <a:pathLst>
                  <a:path w="999" h="1626" extrusionOk="0">
                    <a:moveTo>
                      <a:pt x="0" y="0"/>
                    </a:moveTo>
                    <a:lnTo>
                      <a:pt x="93" y="1626"/>
                    </a:lnTo>
                    <a:lnTo>
                      <a:pt x="905" y="1626"/>
                    </a:lnTo>
                    <a:lnTo>
                      <a:pt x="9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3" name="Google Shape;4633;p40">
                <a:extLst>
                  <a:ext uri="{FF2B5EF4-FFF2-40B4-BE49-F238E27FC236}">
                    <a16:creationId xmlns:a16="http://schemas.microsoft.com/office/drawing/2014/main" id="{E471A6E5-2E92-7C58-550B-303E39942450}"/>
                  </a:ext>
                </a:extLst>
              </p:cNvPr>
              <p:cNvSpPr/>
              <p:nvPr/>
            </p:nvSpPr>
            <p:spPr>
              <a:xfrm flipH="1">
                <a:off x="8677131" y="6385371"/>
                <a:ext cx="78300" cy="117369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463" extrusionOk="0">
                    <a:moveTo>
                      <a:pt x="975" y="0"/>
                    </a:moveTo>
                    <a:lnTo>
                      <a:pt x="0" y="348"/>
                    </a:lnTo>
                    <a:lnTo>
                      <a:pt x="23" y="720"/>
                    </a:lnTo>
                    <a:lnTo>
                      <a:pt x="952" y="418"/>
                    </a:lnTo>
                    <a:lnTo>
                      <a:pt x="975" y="0"/>
                    </a:lnTo>
                    <a:close/>
                    <a:moveTo>
                      <a:pt x="929" y="766"/>
                    </a:moveTo>
                    <a:lnTo>
                      <a:pt x="47" y="1091"/>
                    </a:lnTo>
                    <a:lnTo>
                      <a:pt x="70" y="1463"/>
                    </a:lnTo>
                    <a:lnTo>
                      <a:pt x="906" y="1184"/>
                    </a:lnTo>
                    <a:lnTo>
                      <a:pt x="929" y="76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4" name="Google Shape;4634;p40">
                <a:extLst>
                  <a:ext uri="{FF2B5EF4-FFF2-40B4-BE49-F238E27FC236}">
                    <a16:creationId xmlns:a16="http://schemas.microsoft.com/office/drawing/2014/main" id="{2B0152E5-9990-C222-C833-198AE4AB93CA}"/>
                  </a:ext>
                </a:extLst>
              </p:cNvPr>
              <p:cNvSpPr/>
              <p:nvPr/>
            </p:nvSpPr>
            <p:spPr>
              <a:xfrm flipH="1">
                <a:off x="8716281" y="6385371"/>
                <a:ext cx="29844" cy="119214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486" extrusionOk="0">
                    <a:moveTo>
                      <a:pt x="0" y="0"/>
                    </a:moveTo>
                    <a:lnTo>
                      <a:pt x="93" y="1486"/>
                    </a:lnTo>
                    <a:lnTo>
                      <a:pt x="302" y="1486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5" name="Google Shape;4635;p40">
                <a:extLst>
                  <a:ext uri="{FF2B5EF4-FFF2-40B4-BE49-F238E27FC236}">
                    <a16:creationId xmlns:a16="http://schemas.microsoft.com/office/drawing/2014/main" id="{3147678A-8318-F452-59C1-008B817B3C5C}"/>
                  </a:ext>
                </a:extLst>
              </p:cNvPr>
              <p:cNvSpPr/>
              <p:nvPr/>
            </p:nvSpPr>
            <p:spPr>
              <a:xfrm flipH="1">
                <a:off x="7330550" y="6437517"/>
                <a:ext cx="193743" cy="139752"/>
              </a:xfrm>
              <a:custGeom>
                <a:avLst/>
                <a:gdLst/>
                <a:ahLst/>
                <a:cxnLst/>
                <a:rect l="l" t="t" r="r" b="b"/>
                <a:pathLst>
                  <a:path w="2415" h="1742" extrusionOk="0">
                    <a:moveTo>
                      <a:pt x="1231" y="0"/>
                    </a:moveTo>
                    <a:lnTo>
                      <a:pt x="1045" y="23"/>
                    </a:lnTo>
                    <a:lnTo>
                      <a:pt x="883" y="47"/>
                    </a:lnTo>
                    <a:lnTo>
                      <a:pt x="743" y="116"/>
                    </a:lnTo>
                    <a:lnTo>
                      <a:pt x="604" y="209"/>
                    </a:lnTo>
                    <a:lnTo>
                      <a:pt x="488" y="325"/>
                    </a:lnTo>
                    <a:lnTo>
                      <a:pt x="395" y="441"/>
                    </a:lnTo>
                    <a:lnTo>
                      <a:pt x="302" y="581"/>
                    </a:lnTo>
                    <a:lnTo>
                      <a:pt x="186" y="882"/>
                    </a:lnTo>
                    <a:lnTo>
                      <a:pt x="93" y="1161"/>
                    </a:lnTo>
                    <a:lnTo>
                      <a:pt x="47" y="1416"/>
                    </a:lnTo>
                    <a:lnTo>
                      <a:pt x="0" y="1649"/>
                    </a:lnTo>
                    <a:lnTo>
                      <a:pt x="790" y="1695"/>
                    </a:lnTo>
                    <a:lnTo>
                      <a:pt x="1556" y="1741"/>
                    </a:lnTo>
                    <a:lnTo>
                      <a:pt x="2415" y="1741"/>
                    </a:lnTo>
                    <a:lnTo>
                      <a:pt x="2369" y="1440"/>
                    </a:lnTo>
                    <a:lnTo>
                      <a:pt x="2299" y="1115"/>
                    </a:lnTo>
                    <a:lnTo>
                      <a:pt x="2206" y="790"/>
                    </a:lnTo>
                    <a:lnTo>
                      <a:pt x="2067" y="534"/>
                    </a:lnTo>
                    <a:lnTo>
                      <a:pt x="1974" y="395"/>
                    </a:lnTo>
                    <a:lnTo>
                      <a:pt x="1881" y="302"/>
                    </a:lnTo>
                    <a:lnTo>
                      <a:pt x="1765" y="209"/>
                    </a:lnTo>
                    <a:lnTo>
                      <a:pt x="1649" y="116"/>
                    </a:lnTo>
                    <a:lnTo>
                      <a:pt x="1510" y="70"/>
                    </a:lnTo>
                    <a:lnTo>
                      <a:pt x="1370" y="23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6" name="Google Shape;4636;p40">
                <a:extLst>
                  <a:ext uri="{FF2B5EF4-FFF2-40B4-BE49-F238E27FC236}">
                    <a16:creationId xmlns:a16="http://schemas.microsoft.com/office/drawing/2014/main" id="{9EF69929-F021-2EE0-15C5-547C0E42A862}"/>
                  </a:ext>
                </a:extLst>
              </p:cNvPr>
              <p:cNvSpPr/>
              <p:nvPr/>
            </p:nvSpPr>
            <p:spPr>
              <a:xfrm flipH="1">
                <a:off x="7242945" y="6549270"/>
                <a:ext cx="363339" cy="320419"/>
              </a:xfrm>
              <a:custGeom>
                <a:avLst/>
                <a:gdLst/>
                <a:ahLst/>
                <a:cxnLst/>
                <a:rect l="l" t="t" r="r" b="b"/>
                <a:pathLst>
                  <a:path w="4529" h="3994" extrusionOk="0">
                    <a:moveTo>
                      <a:pt x="1" y="0"/>
                    </a:moveTo>
                    <a:lnTo>
                      <a:pt x="1" y="3993"/>
                    </a:lnTo>
                    <a:lnTo>
                      <a:pt x="4528" y="3993"/>
                    </a:lnTo>
                    <a:lnTo>
                      <a:pt x="452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7" name="Google Shape;4637;p40">
                <a:extLst>
                  <a:ext uri="{FF2B5EF4-FFF2-40B4-BE49-F238E27FC236}">
                    <a16:creationId xmlns:a16="http://schemas.microsoft.com/office/drawing/2014/main" id="{C552FDE6-B70A-9202-5E25-BF0223CA4817}"/>
                  </a:ext>
                </a:extLst>
              </p:cNvPr>
              <p:cNvSpPr/>
              <p:nvPr/>
            </p:nvSpPr>
            <p:spPr>
              <a:xfrm flipH="1">
                <a:off x="7066049" y="6859736"/>
                <a:ext cx="802812" cy="249660"/>
              </a:xfrm>
              <a:custGeom>
                <a:avLst/>
                <a:gdLst/>
                <a:ahLst/>
                <a:cxnLst/>
                <a:rect l="l" t="t" r="r" b="b"/>
                <a:pathLst>
                  <a:path w="10007" h="3112" extrusionOk="0">
                    <a:moveTo>
                      <a:pt x="0" y="0"/>
                    </a:moveTo>
                    <a:lnTo>
                      <a:pt x="0" y="3111"/>
                    </a:lnTo>
                    <a:lnTo>
                      <a:pt x="10007" y="3111"/>
                    </a:lnTo>
                    <a:lnTo>
                      <a:pt x="1000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8" name="Google Shape;4638;p40">
                <a:extLst>
                  <a:ext uri="{FF2B5EF4-FFF2-40B4-BE49-F238E27FC236}">
                    <a16:creationId xmlns:a16="http://schemas.microsoft.com/office/drawing/2014/main" id="{729E161C-7137-53CF-D841-F5CFF39E4AB0}"/>
                  </a:ext>
                </a:extLst>
              </p:cNvPr>
              <p:cNvSpPr/>
              <p:nvPr/>
            </p:nvSpPr>
            <p:spPr>
              <a:xfrm flipH="1">
                <a:off x="7242946" y="6549275"/>
                <a:ext cx="182672" cy="310454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3994" extrusionOk="0">
                    <a:moveTo>
                      <a:pt x="1" y="0"/>
                    </a:moveTo>
                    <a:lnTo>
                      <a:pt x="1" y="3993"/>
                    </a:lnTo>
                    <a:lnTo>
                      <a:pt x="2276" y="3993"/>
                    </a:lnTo>
                    <a:lnTo>
                      <a:pt x="22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9" name="Google Shape;4639;p40">
                <a:extLst>
                  <a:ext uri="{FF2B5EF4-FFF2-40B4-BE49-F238E27FC236}">
                    <a16:creationId xmlns:a16="http://schemas.microsoft.com/office/drawing/2014/main" id="{55049EE6-A444-5DCC-0611-BB2CE84756C7}"/>
                  </a:ext>
                </a:extLst>
              </p:cNvPr>
              <p:cNvSpPr/>
              <p:nvPr/>
            </p:nvSpPr>
            <p:spPr>
              <a:xfrm flipH="1">
                <a:off x="7300706" y="6651718"/>
                <a:ext cx="247815" cy="147213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1835" extrusionOk="0">
                    <a:moveTo>
                      <a:pt x="1" y="0"/>
                    </a:moveTo>
                    <a:lnTo>
                      <a:pt x="1" y="1834"/>
                    </a:lnTo>
                    <a:lnTo>
                      <a:pt x="3088" y="1834"/>
                    </a:lnTo>
                    <a:lnTo>
                      <a:pt x="30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0" name="Google Shape;4640;p40">
                <a:extLst>
                  <a:ext uri="{FF2B5EF4-FFF2-40B4-BE49-F238E27FC236}">
                    <a16:creationId xmlns:a16="http://schemas.microsoft.com/office/drawing/2014/main" id="{C6022FF1-B830-B88D-392A-0D1A402311D7}"/>
                  </a:ext>
                </a:extLst>
              </p:cNvPr>
              <p:cNvSpPr/>
              <p:nvPr/>
            </p:nvSpPr>
            <p:spPr>
              <a:xfrm flipH="1">
                <a:off x="7300706" y="6651718"/>
                <a:ext cx="124910" cy="147213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1835" extrusionOk="0">
                    <a:moveTo>
                      <a:pt x="1" y="0"/>
                    </a:moveTo>
                    <a:lnTo>
                      <a:pt x="1" y="1834"/>
                    </a:lnTo>
                    <a:lnTo>
                      <a:pt x="1556" y="1834"/>
                    </a:lnTo>
                    <a:lnTo>
                      <a:pt x="155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1" name="Google Shape;4641;p40">
                <a:extLst>
                  <a:ext uri="{FF2B5EF4-FFF2-40B4-BE49-F238E27FC236}">
                    <a16:creationId xmlns:a16="http://schemas.microsoft.com/office/drawing/2014/main" id="{6660C6D9-2A12-0755-C3DA-BF1C881B8BA2}"/>
                  </a:ext>
                </a:extLst>
              </p:cNvPr>
              <p:cNvSpPr/>
              <p:nvPr/>
            </p:nvSpPr>
            <p:spPr>
              <a:xfrm flipH="1">
                <a:off x="7066048" y="6859736"/>
                <a:ext cx="463861" cy="249660"/>
              </a:xfrm>
              <a:custGeom>
                <a:avLst/>
                <a:gdLst/>
                <a:ahLst/>
                <a:cxnLst/>
                <a:rect l="l" t="t" r="r" b="b"/>
                <a:pathLst>
                  <a:path w="5782" h="3112" extrusionOk="0">
                    <a:moveTo>
                      <a:pt x="1" y="0"/>
                    </a:moveTo>
                    <a:lnTo>
                      <a:pt x="1" y="3111"/>
                    </a:lnTo>
                    <a:lnTo>
                      <a:pt x="5782" y="3111"/>
                    </a:lnTo>
                    <a:lnTo>
                      <a:pt x="5782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2" name="Google Shape;4642;p40">
                <a:extLst>
                  <a:ext uri="{FF2B5EF4-FFF2-40B4-BE49-F238E27FC236}">
                    <a16:creationId xmlns:a16="http://schemas.microsoft.com/office/drawing/2014/main" id="{6A9176AB-75F0-F36D-C055-ED2646049725}"/>
                  </a:ext>
                </a:extLst>
              </p:cNvPr>
              <p:cNvSpPr/>
              <p:nvPr/>
            </p:nvSpPr>
            <p:spPr>
              <a:xfrm flipH="1">
                <a:off x="8406312" y="6600027"/>
                <a:ext cx="555684" cy="188699"/>
              </a:xfrm>
              <a:custGeom>
                <a:avLst/>
                <a:gdLst/>
                <a:ahLst/>
                <a:cxnLst/>
                <a:rect l="l" t="t" r="r" b="b"/>
                <a:pathLst>
                  <a:path w="25028" h="8499" extrusionOk="0">
                    <a:moveTo>
                      <a:pt x="11307" y="1"/>
                    </a:moveTo>
                    <a:lnTo>
                      <a:pt x="11237" y="47"/>
                    </a:lnTo>
                    <a:lnTo>
                      <a:pt x="0" y="8243"/>
                    </a:lnTo>
                    <a:lnTo>
                      <a:pt x="163" y="8498"/>
                    </a:lnTo>
                    <a:lnTo>
                      <a:pt x="10866" y="674"/>
                    </a:lnTo>
                    <a:lnTo>
                      <a:pt x="10866" y="674"/>
                    </a:lnTo>
                    <a:lnTo>
                      <a:pt x="6338" y="8266"/>
                    </a:lnTo>
                    <a:lnTo>
                      <a:pt x="6594" y="8428"/>
                    </a:lnTo>
                    <a:lnTo>
                      <a:pt x="11307" y="512"/>
                    </a:lnTo>
                    <a:lnTo>
                      <a:pt x="19015" y="8428"/>
                    </a:lnTo>
                    <a:lnTo>
                      <a:pt x="19247" y="8220"/>
                    </a:lnTo>
                    <a:lnTo>
                      <a:pt x="11910" y="697"/>
                    </a:lnTo>
                    <a:lnTo>
                      <a:pt x="24865" y="8452"/>
                    </a:lnTo>
                    <a:lnTo>
                      <a:pt x="25028" y="8196"/>
                    </a:lnTo>
                    <a:lnTo>
                      <a:pt x="11400" y="24"/>
                    </a:lnTo>
                    <a:lnTo>
                      <a:pt x="1130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43" name="Google Shape;4643;p40">
                <a:extLst>
                  <a:ext uri="{FF2B5EF4-FFF2-40B4-BE49-F238E27FC236}">
                    <a16:creationId xmlns:a16="http://schemas.microsoft.com/office/drawing/2014/main" id="{A2BDC9CA-1B10-C307-7BEA-F97AAA11D860}"/>
                  </a:ext>
                </a:extLst>
              </p:cNvPr>
              <p:cNvGrpSpPr/>
              <p:nvPr/>
            </p:nvGrpSpPr>
            <p:grpSpPr>
              <a:xfrm>
                <a:off x="8345142" y="6766420"/>
                <a:ext cx="698822" cy="329093"/>
                <a:chOff x="811985" y="3296192"/>
                <a:chExt cx="1330582" cy="626605"/>
              </a:xfrm>
            </p:grpSpPr>
            <p:sp>
              <p:nvSpPr>
                <p:cNvPr id="4644" name="Google Shape;4644;p40">
                  <a:extLst>
                    <a:ext uri="{FF2B5EF4-FFF2-40B4-BE49-F238E27FC236}">
                      <a16:creationId xmlns:a16="http://schemas.microsoft.com/office/drawing/2014/main" id="{15D24B3F-664B-E45B-B015-868C31F1DFD8}"/>
                    </a:ext>
                  </a:extLst>
                </p:cNvPr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5" name="Google Shape;4645;p40">
                  <a:extLst>
                    <a:ext uri="{FF2B5EF4-FFF2-40B4-BE49-F238E27FC236}">
                      <a16:creationId xmlns:a16="http://schemas.microsoft.com/office/drawing/2014/main" id="{6A03ADEB-DC5E-71E0-7841-BA578B9AE76C}"/>
                    </a:ext>
                  </a:extLst>
                </p:cNvPr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6" name="Google Shape;4646;p40">
                  <a:extLst>
                    <a:ext uri="{FF2B5EF4-FFF2-40B4-BE49-F238E27FC236}">
                      <a16:creationId xmlns:a16="http://schemas.microsoft.com/office/drawing/2014/main" id="{E63DD2F2-2B82-9E3F-7760-07FED9FEE95C}"/>
                    </a:ext>
                  </a:extLst>
                </p:cNvPr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7" name="Google Shape;4647;p40">
                  <a:extLst>
                    <a:ext uri="{FF2B5EF4-FFF2-40B4-BE49-F238E27FC236}">
                      <a16:creationId xmlns:a16="http://schemas.microsoft.com/office/drawing/2014/main" id="{D489B2BA-670E-A6C7-296F-F1585C0DCE8E}"/>
                    </a:ext>
                  </a:extLst>
                </p:cNvPr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8" name="Google Shape;4648;p40">
                  <a:extLst>
                    <a:ext uri="{FF2B5EF4-FFF2-40B4-BE49-F238E27FC236}">
                      <a16:creationId xmlns:a16="http://schemas.microsoft.com/office/drawing/2014/main" id="{DA8617E4-FE2A-287E-B889-22804C79D02B}"/>
                    </a:ext>
                  </a:extLst>
                </p:cNvPr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9" name="Google Shape;4649;p40">
                  <a:extLst>
                    <a:ext uri="{FF2B5EF4-FFF2-40B4-BE49-F238E27FC236}">
                      <a16:creationId xmlns:a16="http://schemas.microsoft.com/office/drawing/2014/main" id="{A68A4A1A-4744-6530-A078-CD6FC556F0AD}"/>
                    </a:ext>
                  </a:extLst>
                </p:cNvPr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0" name="Google Shape;4650;p40">
                  <a:extLst>
                    <a:ext uri="{FF2B5EF4-FFF2-40B4-BE49-F238E27FC236}">
                      <a16:creationId xmlns:a16="http://schemas.microsoft.com/office/drawing/2014/main" id="{CF756E28-4F47-DE89-C2C2-BDC35B3835DC}"/>
                    </a:ext>
                  </a:extLst>
                </p:cNvPr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1" name="Google Shape;4651;p40">
                  <a:extLst>
                    <a:ext uri="{FF2B5EF4-FFF2-40B4-BE49-F238E27FC236}">
                      <a16:creationId xmlns:a16="http://schemas.microsoft.com/office/drawing/2014/main" id="{4500A192-D819-514F-E94D-FA050B2C66CA}"/>
                    </a:ext>
                  </a:extLst>
                </p:cNvPr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2" name="Google Shape;4652;p40">
                  <a:extLst>
                    <a:ext uri="{FF2B5EF4-FFF2-40B4-BE49-F238E27FC236}">
                      <a16:creationId xmlns:a16="http://schemas.microsoft.com/office/drawing/2014/main" id="{A3007031-A141-A0CF-19E5-8D088E965EFD}"/>
                    </a:ext>
                  </a:extLst>
                </p:cNvPr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3" name="Google Shape;4653;p40">
                  <a:extLst>
                    <a:ext uri="{FF2B5EF4-FFF2-40B4-BE49-F238E27FC236}">
                      <a16:creationId xmlns:a16="http://schemas.microsoft.com/office/drawing/2014/main" id="{C09340E0-0DA4-1FA4-83A5-EC138F25B129}"/>
                    </a:ext>
                  </a:extLst>
                </p:cNvPr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4" name="Google Shape;4654;p40">
                  <a:extLst>
                    <a:ext uri="{FF2B5EF4-FFF2-40B4-BE49-F238E27FC236}">
                      <a16:creationId xmlns:a16="http://schemas.microsoft.com/office/drawing/2014/main" id="{C9632899-A6A7-10C8-DF32-2A4BE5BB2C72}"/>
                    </a:ext>
                  </a:extLst>
                </p:cNvPr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55" name="Google Shape;4655;p40">
              <a:extLst>
                <a:ext uri="{FF2B5EF4-FFF2-40B4-BE49-F238E27FC236}">
                  <a16:creationId xmlns:a16="http://schemas.microsoft.com/office/drawing/2014/main" id="{C6C070AC-85B0-7925-F353-82D82AE1CE3E}"/>
                </a:ext>
              </a:extLst>
            </p:cNvPr>
            <p:cNvSpPr/>
            <p:nvPr/>
          </p:nvSpPr>
          <p:spPr>
            <a:xfrm flipH="1">
              <a:off x="5914977" y="7096240"/>
              <a:ext cx="758126" cy="558847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40">
              <a:extLst>
                <a:ext uri="{FF2B5EF4-FFF2-40B4-BE49-F238E27FC236}">
                  <a16:creationId xmlns:a16="http://schemas.microsoft.com/office/drawing/2014/main" id="{FC57D968-FAB0-6D63-3887-629E83EAD390}"/>
                </a:ext>
              </a:extLst>
            </p:cNvPr>
            <p:cNvSpPr/>
            <p:nvPr/>
          </p:nvSpPr>
          <p:spPr>
            <a:xfrm flipH="1">
              <a:off x="6032346" y="7355206"/>
              <a:ext cx="525313" cy="299881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40">
              <a:extLst>
                <a:ext uri="{FF2B5EF4-FFF2-40B4-BE49-F238E27FC236}">
                  <a16:creationId xmlns:a16="http://schemas.microsoft.com/office/drawing/2014/main" id="{126B33A3-8099-8621-D7DC-6E2521D9FF3C}"/>
                </a:ext>
              </a:extLst>
            </p:cNvPr>
            <p:cNvSpPr/>
            <p:nvPr/>
          </p:nvSpPr>
          <p:spPr>
            <a:xfrm flipH="1">
              <a:off x="6032346" y="7355206"/>
              <a:ext cx="525313" cy="24228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40">
              <a:extLst>
                <a:ext uri="{FF2B5EF4-FFF2-40B4-BE49-F238E27FC236}">
                  <a16:creationId xmlns:a16="http://schemas.microsoft.com/office/drawing/2014/main" id="{AF6B20FE-344F-4DEB-8029-54B71570B5F7}"/>
                </a:ext>
              </a:extLst>
            </p:cNvPr>
            <p:cNvSpPr/>
            <p:nvPr/>
          </p:nvSpPr>
          <p:spPr>
            <a:xfrm flipH="1">
              <a:off x="6294926" y="7096240"/>
              <a:ext cx="1411880" cy="186363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40">
              <a:extLst>
                <a:ext uri="{FF2B5EF4-FFF2-40B4-BE49-F238E27FC236}">
                  <a16:creationId xmlns:a16="http://schemas.microsoft.com/office/drawing/2014/main" id="{459A0365-F3AA-A18F-6651-1FC4608C522A}"/>
                </a:ext>
              </a:extLst>
            </p:cNvPr>
            <p:cNvSpPr/>
            <p:nvPr/>
          </p:nvSpPr>
          <p:spPr>
            <a:xfrm flipH="1">
              <a:off x="7425604" y="7282519"/>
              <a:ext cx="1041189" cy="372565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40">
              <a:extLst>
                <a:ext uri="{FF2B5EF4-FFF2-40B4-BE49-F238E27FC236}">
                  <a16:creationId xmlns:a16="http://schemas.microsoft.com/office/drawing/2014/main" id="{C63E208C-A95E-A067-6027-7158FC716F03}"/>
                </a:ext>
              </a:extLst>
            </p:cNvPr>
            <p:cNvSpPr/>
            <p:nvPr/>
          </p:nvSpPr>
          <p:spPr>
            <a:xfrm flipH="1">
              <a:off x="6242776" y="7479956"/>
              <a:ext cx="314883" cy="17513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40">
              <a:extLst>
                <a:ext uri="{FF2B5EF4-FFF2-40B4-BE49-F238E27FC236}">
                  <a16:creationId xmlns:a16="http://schemas.microsoft.com/office/drawing/2014/main" id="{5DFE5A0F-53A8-9D83-F276-DCB708218B78}"/>
                </a:ext>
              </a:extLst>
            </p:cNvPr>
            <p:cNvSpPr/>
            <p:nvPr/>
          </p:nvSpPr>
          <p:spPr>
            <a:xfrm flipH="1">
              <a:off x="6673026" y="7096240"/>
              <a:ext cx="759971" cy="558847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40">
              <a:extLst>
                <a:ext uri="{FF2B5EF4-FFF2-40B4-BE49-F238E27FC236}">
                  <a16:creationId xmlns:a16="http://schemas.microsoft.com/office/drawing/2014/main" id="{ADEE835A-FA40-6B70-DD0F-11B6D565BE74}"/>
                </a:ext>
              </a:extLst>
            </p:cNvPr>
            <p:cNvSpPr/>
            <p:nvPr/>
          </p:nvSpPr>
          <p:spPr>
            <a:xfrm flipH="1">
              <a:off x="6790394" y="7355206"/>
              <a:ext cx="525313" cy="299881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40">
              <a:extLst>
                <a:ext uri="{FF2B5EF4-FFF2-40B4-BE49-F238E27FC236}">
                  <a16:creationId xmlns:a16="http://schemas.microsoft.com/office/drawing/2014/main" id="{4375504A-D8F9-DD77-6B3F-37FE6F8D57BD}"/>
                </a:ext>
              </a:extLst>
            </p:cNvPr>
            <p:cNvSpPr/>
            <p:nvPr/>
          </p:nvSpPr>
          <p:spPr>
            <a:xfrm flipH="1">
              <a:off x="6790394" y="7355206"/>
              <a:ext cx="525313" cy="24228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40">
              <a:extLst>
                <a:ext uri="{FF2B5EF4-FFF2-40B4-BE49-F238E27FC236}">
                  <a16:creationId xmlns:a16="http://schemas.microsoft.com/office/drawing/2014/main" id="{2FED909E-ED3D-3F5E-D8E1-D1FBD029DC93}"/>
                </a:ext>
              </a:extLst>
            </p:cNvPr>
            <p:cNvSpPr/>
            <p:nvPr/>
          </p:nvSpPr>
          <p:spPr>
            <a:xfrm flipH="1">
              <a:off x="7052975" y="7096240"/>
              <a:ext cx="1411880" cy="186363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40">
              <a:extLst>
                <a:ext uri="{FF2B5EF4-FFF2-40B4-BE49-F238E27FC236}">
                  <a16:creationId xmlns:a16="http://schemas.microsoft.com/office/drawing/2014/main" id="{FC388297-E4B5-54BD-3A76-8366468F4561}"/>
                </a:ext>
              </a:extLst>
            </p:cNvPr>
            <p:cNvSpPr/>
            <p:nvPr/>
          </p:nvSpPr>
          <p:spPr>
            <a:xfrm flipH="1">
              <a:off x="7000825" y="7479956"/>
              <a:ext cx="314883" cy="17513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40">
              <a:extLst>
                <a:ext uri="{FF2B5EF4-FFF2-40B4-BE49-F238E27FC236}">
                  <a16:creationId xmlns:a16="http://schemas.microsoft.com/office/drawing/2014/main" id="{B4AD7D2A-2A74-18A4-A6DA-022D2345E5FE}"/>
                </a:ext>
              </a:extLst>
            </p:cNvPr>
            <p:cNvSpPr/>
            <p:nvPr/>
          </p:nvSpPr>
          <p:spPr>
            <a:xfrm flipH="1">
              <a:off x="7425604" y="7282519"/>
              <a:ext cx="1041189" cy="372565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67" name="Google Shape;4667;p40">
              <a:extLst>
                <a:ext uri="{FF2B5EF4-FFF2-40B4-BE49-F238E27FC236}">
                  <a16:creationId xmlns:a16="http://schemas.microsoft.com/office/drawing/2014/main" id="{E2A48615-39BF-8172-CF4C-7A54104DF872}"/>
                </a:ext>
              </a:extLst>
            </p:cNvPr>
            <p:cNvGrpSpPr/>
            <p:nvPr/>
          </p:nvGrpSpPr>
          <p:grpSpPr>
            <a:xfrm flipH="1">
              <a:off x="8380877" y="7260629"/>
              <a:ext cx="763214" cy="394458"/>
              <a:chOff x="4788538" y="2017249"/>
              <a:chExt cx="1752099" cy="905551"/>
            </a:xfrm>
          </p:grpSpPr>
          <p:sp>
            <p:nvSpPr>
              <p:cNvPr id="4668" name="Google Shape;4668;p40">
                <a:extLst>
                  <a:ext uri="{FF2B5EF4-FFF2-40B4-BE49-F238E27FC236}">
                    <a16:creationId xmlns:a16="http://schemas.microsoft.com/office/drawing/2014/main" id="{22C4BDA7-637F-2478-D2B6-727FCA146961}"/>
                  </a:ext>
                </a:extLst>
              </p:cNvPr>
              <p:cNvSpPr/>
              <p:nvPr/>
            </p:nvSpPr>
            <p:spPr>
              <a:xfrm>
                <a:off x="4788538" y="2017249"/>
                <a:ext cx="1134977" cy="905550"/>
              </a:xfrm>
              <a:custGeom>
                <a:avLst/>
                <a:gdLst/>
                <a:ahLst/>
                <a:cxnLst/>
                <a:rect l="l" t="t" r="r" b="b"/>
                <a:pathLst>
                  <a:path w="4482" h="3576" extrusionOk="0">
                    <a:moveTo>
                      <a:pt x="0" y="0"/>
                    </a:moveTo>
                    <a:lnTo>
                      <a:pt x="0" y="3576"/>
                    </a:lnTo>
                    <a:lnTo>
                      <a:pt x="4481" y="3576"/>
                    </a:lnTo>
                    <a:lnTo>
                      <a:pt x="44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9" name="Google Shape;4669;p40">
                <a:extLst>
                  <a:ext uri="{FF2B5EF4-FFF2-40B4-BE49-F238E27FC236}">
                    <a16:creationId xmlns:a16="http://schemas.microsoft.com/office/drawing/2014/main" id="{A9E658F1-B605-CA2E-BB53-E2800F2E6205}"/>
                  </a:ext>
                </a:extLst>
              </p:cNvPr>
              <p:cNvSpPr/>
              <p:nvPr/>
            </p:nvSpPr>
            <p:spPr>
              <a:xfrm>
                <a:off x="5305887" y="2017249"/>
                <a:ext cx="1234749" cy="905550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3576" extrusionOk="0">
                    <a:moveTo>
                      <a:pt x="2438" y="0"/>
                    </a:moveTo>
                    <a:lnTo>
                      <a:pt x="2183" y="23"/>
                    </a:lnTo>
                    <a:lnTo>
                      <a:pt x="1927" y="47"/>
                    </a:lnTo>
                    <a:lnTo>
                      <a:pt x="1695" y="93"/>
                    </a:lnTo>
                    <a:lnTo>
                      <a:pt x="1486" y="139"/>
                    </a:lnTo>
                    <a:lnTo>
                      <a:pt x="1277" y="232"/>
                    </a:lnTo>
                    <a:lnTo>
                      <a:pt x="1068" y="325"/>
                    </a:lnTo>
                    <a:lnTo>
                      <a:pt x="883" y="418"/>
                    </a:lnTo>
                    <a:lnTo>
                      <a:pt x="697" y="534"/>
                    </a:lnTo>
                    <a:lnTo>
                      <a:pt x="558" y="673"/>
                    </a:lnTo>
                    <a:lnTo>
                      <a:pt x="418" y="813"/>
                    </a:lnTo>
                    <a:lnTo>
                      <a:pt x="279" y="975"/>
                    </a:lnTo>
                    <a:lnTo>
                      <a:pt x="186" y="1138"/>
                    </a:lnTo>
                    <a:lnTo>
                      <a:pt x="93" y="1300"/>
                    </a:lnTo>
                    <a:lnTo>
                      <a:pt x="47" y="1486"/>
                    </a:lnTo>
                    <a:lnTo>
                      <a:pt x="0" y="1672"/>
                    </a:lnTo>
                    <a:lnTo>
                      <a:pt x="0" y="1857"/>
                    </a:lnTo>
                    <a:lnTo>
                      <a:pt x="0" y="3576"/>
                    </a:lnTo>
                    <a:lnTo>
                      <a:pt x="4876" y="3576"/>
                    </a:lnTo>
                    <a:lnTo>
                      <a:pt x="4876" y="1857"/>
                    </a:lnTo>
                    <a:lnTo>
                      <a:pt x="4853" y="1672"/>
                    </a:lnTo>
                    <a:lnTo>
                      <a:pt x="4829" y="1486"/>
                    </a:lnTo>
                    <a:lnTo>
                      <a:pt x="4760" y="1300"/>
                    </a:lnTo>
                    <a:lnTo>
                      <a:pt x="4667" y="1138"/>
                    </a:lnTo>
                    <a:lnTo>
                      <a:pt x="4574" y="975"/>
                    </a:lnTo>
                    <a:lnTo>
                      <a:pt x="4458" y="813"/>
                    </a:lnTo>
                    <a:lnTo>
                      <a:pt x="4319" y="673"/>
                    </a:lnTo>
                    <a:lnTo>
                      <a:pt x="4156" y="534"/>
                    </a:lnTo>
                    <a:lnTo>
                      <a:pt x="3970" y="418"/>
                    </a:lnTo>
                    <a:lnTo>
                      <a:pt x="3785" y="325"/>
                    </a:lnTo>
                    <a:lnTo>
                      <a:pt x="3599" y="232"/>
                    </a:lnTo>
                    <a:lnTo>
                      <a:pt x="3390" y="139"/>
                    </a:lnTo>
                    <a:lnTo>
                      <a:pt x="3158" y="93"/>
                    </a:lnTo>
                    <a:lnTo>
                      <a:pt x="2926" y="47"/>
                    </a:lnTo>
                    <a:lnTo>
                      <a:pt x="2670" y="23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0" name="Google Shape;4670;p40">
                <a:extLst>
                  <a:ext uri="{FF2B5EF4-FFF2-40B4-BE49-F238E27FC236}">
                    <a16:creationId xmlns:a16="http://schemas.microsoft.com/office/drawing/2014/main" id="{2F87A821-33E5-7BBF-F2BF-008FD775AD0E}"/>
                  </a:ext>
                </a:extLst>
              </p:cNvPr>
              <p:cNvSpPr/>
              <p:nvPr/>
            </p:nvSpPr>
            <p:spPr>
              <a:xfrm>
                <a:off x="5305887" y="2070174"/>
                <a:ext cx="1234749" cy="793876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3135" extrusionOk="0">
                    <a:moveTo>
                      <a:pt x="1301" y="0"/>
                    </a:moveTo>
                    <a:lnTo>
                      <a:pt x="1068" y="116"/>
                    </a:lnTo>
                    <a:lnTo>
                      <a:pt x="3785" y="116"/>
                    </a:lnTo>
                    <a:lnTo>
                      <a:pt x="3576" y="0"/>
                    </a:lnTo>
                    <a:close/>
                    <a:moveTo>
                      <a:pt x="651" y="395"/>
                    </a:moveTo>
                    <a:lnTo>
                      <a:pt x="534" y="488"/>
                    </a:lnTo>
                    <a:lnTo>
                      <a:pt x="4342" y="488"/>
                    </a:lnTo>
                    <a:lnTo>
                      <a:pt x="4226" y="395"/>
                    </a:lnTo>
                    <a:close/>
                    <a:moveTo>
                      <a:pt x="279" y="766"/>
                    </a:moveTo>
                    <a:lnTo>
                      <a:pt x="209" y="859"/>
                    </a:lnTo>
                    <a:lnTo>
                      <a:pt x="4644" y="859"/>
                    </a:lnTo>
                    <a:lnTo>
                      <a:pt x="4574" y="766"/>
                    </a:lnTo>
                    <a:close/>
                    <a:moveTo>
                      <a:pt x="93" y="1138"/>
                    </a:moveTo>
                    <a:lnTo>
                      <a:pt x="47" y="1254"/>
                    </a:lnTo>
                    <a:lnTo>
                      <a:pt x="4806" y="1254"/>
                    </a:lnTo>
                    <a:lnTo>
                      <a:pt x="4783" y="1138"/>
                    </a:lnTo>
                    <a:close/>
                    <a:moveTo>
                      <a:pt x="0" y="1532"/>
                    </a:moveTo>
                    <a:lnTo>
                      <a:pt x="0" y="1625"/>
                    </a:lnTo>
                    <a:lnTo>
                      <a:pt x="4876" y="1625"/>
                    </a:lnTo>
                    <a:lnTo>
                      <a:pt x="4853" y="1532"/>
                    </a:lnTo>
                    <a:close/>
                    <a:moveTo>
                      <a:pt x="0" y="1904"/>
                    </a:moveTo>
                    <a:lnTo>
                      <a:pt x="0" y="1997"/>
                    </a:lnTo>
                    <a:lnTo>
                      <a:pt x="4876" y="1997"/>
                    </a:lnTo>
                    <a:lnTo>
                      <a:pt x="4876" y="1904"/>
                    </a:lnTo>
                    <a:close/>
                    <a:moveTo>
                      <a:pt x="0" y="2275"/>
                    </a:moveTo>
                    <a:lnTo>
                      <a:pt x="0" y="2391"/>
                    </a:lnTo>
                    <a:lnTo>
                      <a:pt x="4876" y="2391"/>
                    </a:lnTo>
                    <a:lnTo>
                      <a:pt x="4876" y="2275"/>
                    </a:lnTo>
                    <a:close/>
                    <a:moveTo>
                      <a:pt x="0" y="2670"/>
                    </a:moveTo>
                    <a:lnTo>
                      <a:pt x="0" y="2763"/>
                    </a:lnTo>
                    <a:lnTo>
                      <a:pt x="4876" y="2763"/>
                    </a:lnTo>
                    <a:lnTo>
                      <a:pt x="4876" y="2670"/>
                    </a:lnTo>
                    <a:close/>
                    <a:moveTo>
                      <a:pt x="0" y="3041"/>
                    </a:moveTo>
                    <a:lnTo>
                      <a:pt x="0" y="3134"/>
                    </a:lnTo>
                    <a:lnTo>
                      <a:pt x="4876" y="3134"/>
                    </a:lnTo>
                    <a:lnTo>
                      <a:pt x="4876" y="304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1" name="Google Shape;4671;p40">
                <a:extLst>
                  <a:ext uri="{FF2B5EF4-FFF2-40B4-BE49-F238E27FC236}">
                    <a16:creationId xmlns:a16="http://schemas.microsoft.com/office/drawing/2014/main" id="{C060641C-FF2F-1DCE-3C10-3FA7F88D4DDF}"/>
                  </a:ext>
                </a:extLst>
              </p:cNvPr>
              <p:cNvSpPr/>
              <p:nvPr/>
            </p:nvSpPr>
            <p:spPr>
              <a:xfrm>
                <a:off x="5535060" y="2434572"/>
                <a:ext cx="776403" cy="488227"/>
              </a:xfrm>
              <a:custGeom>
                <a:avLst/>
                <a:gdLst/>
                <a:ahLst/>
                <a:cxnLst/>
                <a:rect l="l" t="t" r="r" b="b"/>
                <a:pathLst>
                  <a:path w="3066" h="1928" extrusionOk="0">
                    <a:moveTo>
                      <a:pt x="1" y="1"/>
                    </a:moveTo>
                    <a:lnTo>
                      <a:pt x="1" y="1928"/>
                    </a:lnTo>
                    <a:lnTo>
                      <a:pt x="3065" y="1928"/>
                    </a:lnTo>
                    <a:lnTo>
                      <a:pt x="30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72" name="Google Shape;4672;p40">
            <a:extLst>
              <a:ext uri="{FF2B5EF4-FFF2-40B4-BE49-F238E27FC236}">
                <a16:creationId xmlns:a16="http://schemas.microsoft.com/office/drawing/2014/main" id="{1C3E7EE2-8674-7F8B-0805-3A367655593B}"/>
              </a:ext>
            </a:extLst>
          </p:cNvPr>
          <p:cNvGrpSpPr/>
          <p:nvPr/>
        </p:nvGrpSpPr>
        <p:grpSpPr>
          <a:xfrm flipH="1">
            <a:off x="93" y="3662043"/>
            <a:ext cx="2003821" cy="732901"/>
            <a:chOff x="5331602" y="3459769"/>
            <a:chExt cx="2948097" cy="1078271"/>
          </a:xfrm>
        </p:grpSpPr>
        <p:grpSp>
          <p:nvGrpSpPr>
            <p:cNvPr id="4673" name="Google Shape;4673;p40">
              <a:extLst>
                <a:ext uri="{FF2B5EF4-FFF2-40B4-BE49-F238E27FC236}">
                  <a16:creationId xmlns:a16="http://schemas.microsoft.com/office/drawing/2014/main" id="{602D6DB7-F117-3E0A-882C-C75EF16D40EB}"/>
                </a:ext>
              </a:extLst>
            </p:cNvPr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4674" name="Google Shape;4674;p40">
                <a:extLst>
                  <a:ext uri="{FF2B5EF4-FFF2-40B4-BE49-F238E27FC236}">
                    <a16:creationId xmlns:a16="http://schemas.microsoft.com/office/drawing/2014/main" id="{BE96B2B4-0D5C-AC04-96C7-22D9EB455FC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5" name="Google Shape;4675;p40">
                <a:extLst>
                  <a:ext uri="{FF2B5EF4-FFF2-40B4-BE49-F238E27FC236}">
                    <a16:creationId xmlns:a16="http://schemas.microsoft.com/office/drawing/2014/main" id="{7EB067A8-FFAE-A7A8-60C8-75478F8E980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6" name="Google Shape;4676;p40">
                <a:extLst>
                  <a:ext uri="{FF2B5EF4-FFF2-40B4-BE49-F238E27FC236}">
                    <a16:creationId xmlns:a16="http://schemas.microsoft.com/office/drawing/2014/main" id="{F05B8BDE-59AA-8D9E-4039-AECF423C8296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7" name="Google Shape;4677;p40">
                <a:extLst>
                  <a:ext uri="{FF2B5EF4-FFF2-40B4-BE49-F238E27FC236}">
                    <a16:creationId xmlns:a16="http://schemas.microsoft.com/office/drawing/2014/main" id="{0C6FC4B1-3A8F-CBF9-2537-9FA82033F2A6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8" name="Google Shape;4678;p40">
                <a:extLst>
                  <a:ext uri="{FF2B5EF4-FFF2-40B4-BE49-F238E27FC236}">
                    <a16:creationId xmlns:a16="http://schemas.microsoft.com/office/drawing/2014/main" id="{4E08FE00-8CA0-A6CF-C0B5-CB45B23C55BD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9" name="Google Shape;4679;p40">
                <a:extLst>
                  <a:ext uri="{FF2B5EF4-FFF2-40B4-BE49-F238E27FC236}">
                    <a16:creationId xmlns:a16="http://schemas.microsoft.com/office/drawing/2014/main" id="{0134F169-6F1C-1A2B-EF67-F1403B95DB1F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0" name="Google Shape;4680;p40">
                <a:extLst>
                  <a:ext uri="{FF2B5EF4-FFF2-40B4-BE49-F238E27FC236}">
                    <a16:creationId xmlns:a16="http://schemas.microsoft.com/office/drawing/2014/main" id="{9D6315B9-4FD5-9E75-CB27-63BF8A9243BF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1" name="Google Shape;4681;p40">
                <a:extLst>
                  <a:ext uri="{FF2B5EF4-FFF2-40B4-BE49-F238E27FC236}">
                    <a16:creationId xmlns:a16="http://schemas.microsoft.com/office/drawing/2014/main" id="{AE5763B1-5EF9-4423-E1DA-998426FD84BC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2" name="Google Shape;4682;p40">
                <a:extLst>
                  <a:ext uri="{FF2B5EF4-FFF2-40B4-BE49-F238E27FC236}">
                    <a16:creationId xmlns:a16="http://schemas.microsoft.com/office/drawing/2014/main" id="{DD895FD3-0BB6-4148-E2F6-D7401FCBAF83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3" name="Google Shape;4683;p40">
                <a:extLst>
                  <a:ext uri="{FF2B5EF4-FFF2-40B4-BE49-F238E27FC236}">
                    <a16:creationId xmlns:a16="http://schemas.microsoft.com/office/drawing/2014/main" id="{998478E9-B237-3EA0-1EC7-9A446156B4A7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4" name="Google Shape;4684;p40">
                <a:extLst>
                  <a:ext uri="{FF2B5EF4-FFF2-40B4-BE49-F238E27FC236}">
                    <a16:creationId xmlns:a16="http://schemas.microsoft.com/office/drawing/2014/main" id="{8D79883B-F3B0-4AC4-1224-98AD9FC52EF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85" name="Google Shape;4685;p40">
              <a:extLst>
                <a:ext uri="{FF2B5EF4-FFF2-40B4-BE49-F238E27FC236}">
                  <a16:creationId xmlns:a16="http://schemas.microsoft.com/office/drawing/2014/main" id="{495FE005-85F6-AB6A-1C7F-943C4E20176E}"/>
                </a:ext>
              </a:extLst>
            </p:cNvPr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4686" name="Google Shape;4686;p40">
                <a:extLst>
                  <a:ext uri="{FF2B5EF4-FFF2-40B4-BE49-F238E27FC236}">
                    <a16:creationId xmlns:a16="http://schemas.microsoft.com/office/drawing/2014/main" id="{FE69E72A-8B14-38CA-58C3-8D1B250371F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7" name="Google Shape;4687;p40">
                <a:extLst>
                  <a:ext uri="{FF2B5EF4-FFF2-40B4-BE49-F238E27FC236}">
                    <a16:creationId xmlns:a16="http://schemas.microsoft.com/office/drawing/2014/main" id="{218DD426-66A4-D93C-1D63-0AA5607778C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8" name="Google Shape;4688;p40">
                <a:extLst>
                  <a:ext uri="{FF2B5EF4-FFF2-40B4-BE49-F238E27FC236}">
                    <a16:creationId xmlns:a16="http://schemas.microsoft.com/office/drawing/2014/main" id="{F17ECA41-24E9-7957-A187-F88DB23CAFE0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9" name="Google Shape;4689;p40">
                <a:extLst>
                  <a:ext uri="{FF2B5EF4-FFF2-40B4-BE49-F238E27FC236}">
                    <a16:creationId xmlns:a16="http://schemas.microsoft.com/office/drawing/2014/main" id="{52C1F56F-20A8-A85F-5AAC-311BB53CA99F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0" name="Google Shape;4690;p40">
                <a:extLst>
                  <a:ext uri="{FF2B5EF4-FFF2-40B4-BE49-F238E27FC236}">
                    <a16:creationId xmlns:a16="http://schemas.microsoft.com/office/drawing/2014/main" id="{B26B27E8-F1F7-E145-8FBD-6BE2F6C80462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1" name="Google Shape;4691;p40">
                <a:extLst>
                  <a:ext uri="{FF2B5EF4-FFF2-40B4-BE49-F238E27FC236}">
                    <a16:creationId xmlns:a16="http://schemas.microsoft.com/office/drawing/2014/main" id="{30871D14-CD35-81E1-743A-524D6CAC5453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2" name="Google Shape;4692;p40">
                <a:extLst>
                  <a:ext uri="{FF2B5EF4-FFF2-40B4-BE49-F238E27FC236}">
                    <a16:creationId xmlns:a16="http://schemas.microsoft.com/office/drawing/2014/main" id="{2D41E8D0-B935-1F93-6778-27E265C68BA9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3" name="Google Shape;4693;p40">
                <a:extLst>
                  <a:ext uri="{FF2B5EF4-FFF2-40B4-BE49-F238E27FC236}">
                    <a16:creationId xmlns:a16="http://schemas.microsoft.com/office/drawing/2014/main" id="{A513727E-3F89-BF56-015F-AFD9FB7F95ED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4" name="Google Shape;4694;p40">
                <a:extLst>
                  <a:ext uri="{FF2B5EF4-FFF2-40B4-BE49-F238E27FC236}">
                    <a16:creationId xmlns:a16="http://schemas.microsoft.com/office/drawing/2014/main" id="{3CC0CD8F-AE37-58DD-B880-1D2DEF957895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5" name="Google Shape;4695;p40">
                <a:extLst>
                  <a:ext uri="{FF2B5EF4-FFF2-40B4-BE49-F238E27FC236}">
                    <a16:creationId xmlns:a16="http://schemas.microsoft.com/office/drawing/2014/main" id="{337FAD43-7F9E-5419-3532-1CD3DAD72D68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6" name="Google Shape;4696;p40">
                <a:extLst>
                  <a:ext uri="{FF2B5EF4-FFF2-40B4-BE49-F238E27FC236}">
                    <a16:creationId xmlns:a16="http://schemas.microsoft.com/office/drawing/2014/main" id="{43A7ADD7-BFF4-CCA8-FAC5-355A6F9C787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97" name="Google Shape;4697;p40">
              <a:extLst>
                <a:ext uri="{FF2B5EF4-FFF2-40B4-BE49-F238E27FC236}">
                  <a16:creationId xmlns:a16="http://schemas.microsoft.com/office/drawing/2014/main" id="{5C8A07E0-7714-84D0-D967-7612C32204C3}"/>
                </a:ext>
              </a:extLst>
            </p:cNvPr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4698" name="Google Shape;4698;p40">
                <a:extLst>
                  <a:ext uri="{FF2B5EF4-FFF2-40B4-BE49-F238E27FC236}">
                    <a16:creationId xmlns:a16="http://schemas.microsoft.com/office/drawing/2014/main" id="{97D03C51-31D0-6341-47FA-93CF3E5AFD7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9" name="Google Shape;4699;p40">
                <a:extLst>
                  <a:ext uri="{FF2B5EF4-FFF2-40B4-BE49-F238E27FC236}">
                    <a16:creationId xmlns:a16="http://schemas.microsoft.com/office/drawing/2014/main" id="{6821C05F-CF57-D3F7-D126-0FD0DBE678B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0" name="Google Shape;4700;p40">
                <a:extLst>
                  <a:ext uri="{FF2B5EF4-FFF2-40B4-BE49-F238E27FC236}">
                    <a16:creationId xmlns:a16="http://schemas.microsoft.com/office/drawing/2014/main" id="{7FC78C43-B34F-BE26-1034-6DD2589BB0A0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1" name="Google Shape;4701;p40">
                <a:extLst>
                  <a:ext uri="{FF2B5EF4-FFF2-40B4-BE49-F238E27FC236}">
                    <a16:creationId xmlns:a16="http://schemas.microsoft.com/office/drawing/2014/main" id="{2379C92F-41D3-48A3-225E-96B80FA25E46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2" name="Google Shape;4702;p40">
                <a:extLst>
                  <a:ext uri="{FF2B5EF4-FFF2-40B4-BE49-F238E27FC236}">
                    <a16:creationId xmlns:a16="http://schemas.microsoft.com/office/drawing/2014/main" id="{3D08ED99-F090-8B9E-381F-4FDCC5E7F94F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3" name="Google Shape;4703;p40">
                <a:extLst>
                  <a:ext uri="{FF2B5EF4-FFF2-40B4-BE49-F238E27FC236}">
                    <a16:creationId xmlns:a16="http://schemas.microsoft.com/office/drawing/2014/main" id="{89E1A373-0752-DDB4-5950-D05CDFF7D49C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4" name="Google Shape;4704;p40">
                <a:extLst>
                  <a:ext uri="{FF2B5EF4-FFF2-40B4-BE49-F238E27FC236}">
                    <a16:creationId xmlns:a16="http://schemas.microsoft.com/office/drawing/2014/main" id="{ADB84A8C-1029-5C5A-2F5D-16C642F6DEBA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5" name="Google Shape;4705;p40">
                <a:extLst>
                  <a:ext uri="{FF2B5EF4-FFF2-40B4-BE49-F238E27FC236}">
                    <a16:creationId xmlns:a16="http://schemas.microsoft.com/office/drawing/2014/main" id="{08284367-A60B-2DD7-C809-714546E77055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6" name="Google Shape;4706;p40">
                <a:extLst>
                  <a:ext uri="{FF2B5EF4-FFF2-40B4-BE49-F238E27FC236}">
                    <a16:creationId xmlns:a16="http://schemas.microsoft.com/office/drawing/2014/main" id="{9205151A-676F-8180-8B2F-D7C39FF7D8C0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7" name="Google Shape;4707;p40">
                <a:extLst>
                  <a:ext uri="{FF2B5EF4-FFF2-40B4-BE49-F238E27FC236}">
                    <a16:creationId xmlns:a16="http://schemas.microsoft.com/office/drawing/2014/main" id="{52CE56CE-62F9-C00B-BCEE-9AFAFECFE988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8" name="Google Shape;4708;p40">
                <a:extLst>
                  <a:ext uri="{FF2B5EF4-FFF2-40B4-BE49-F238E27FC236}">
                    <a16:creationId xmlns:a16="http://schemas.microsoft.com/office/drawing/2014/main" id="{1142A8F0-C56D-7198-1505-0BE99736E66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09" name="Google Shape;4709;p40">
              <a:extLst>
                <a:ext uri="{FF2B5EF4-FFF2-40B4-BE49-F238E27FC236}">
                  <a16:creationId xmlns:a16="http://schemas.microsoft.com/office/drawing/2014/main" id="{A08251D8-7BED-0055-BE71-D0BB5694506A}"/>
                </a:ext>
              </a:extLst>
            </p:cNvPr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4710" name="Google Shape;4710;p40">
                <a:extLst>
                  <a:ext uri="{FF2B5EF4-FFF2-40B4-BE49-F238E27FC236}">
                    <a16:creationId xmlns:a16="http://schemas.microsoft.com/office/drawing/2014/main" id="{0832E5D3-DF6F-92FD-3A96-FC7FBAE4BF3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1" name="Google Shape;4711;p40">
                <a:extLst>
                  <a:ext uri="{FF2B5EF4-FFF2-40B4-BE49-F238E27FC236}">
                    <a16:creationId xmlns:a16="http://schemas.microsoft.com/office/drawing/2014/main" id="{07468F43-EEF9-20D3-5389-FB708312423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2" name="Google Shape;4712;p40">
                <a:extLst>
                  <a:ext uri="{FF2B5EF4-FFF2-40B4-BE49-F238E27FC236}">
                    <a16:creationId xmlns:a16="http://schemas.microsoft.com/office/drawing/2014/main" id="{3FDD73EB-D107-558D-0B42-BA871119BC4A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3" name="Google Shape;4713;p40">
                <a:extLst>
                  <a:ext uri="{FF2B5EF4-FFF2-40B4-BE49-F238E27FC236}">
                    <a16:creationId xmlns:a16="http://schemas.microsoft.com/office/drawing/2014/main" id="{6705E6FA-5591-41CE-E455-FAACA7A89335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4" name="Google Shape;4714;p40">
                <a:extLst>
                  <a:ext uri="{FF2B5EF4-FFF2-40B4-BE49-F238E27FC236}">
                    <a16:creationId xmlns:a16="http://schemas.microsoft.com/office/drawing/2014/main" id="{43A18E0E-0E21-03B1-BC3B-896D87368F84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5" name="Google Shape;4715;p40">
                <a:extLst>
                  <a:ext uri="{FF2B5EF4-FFF2-40B4-BE49-F238E27FC236}">
                    <a16:creationId xmlns:a16="http://schemas.microsoft.com/office/drawing/2014/main" id="{270F606E-11A6-9718-5BA0-2016215A3ABC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6" name="Google Shape;4716;p40">
                <a:extLst>
                  <a:ext uri="{FF2B5EF4-FFF2-40B4-BE49-F238E27FC236}">
                    <a16:creationId xmlns:a16="http://schemas.microsoft.com/office/drawing/2014/main" id="{08C650BD-D4B4-F551-1CB4-0CFF2C078677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7" name="Google Shape;4717;p40">
                <a:extLst>
                  <a:ext uri="{FF2B5EF4-FFF2-40B4-BE49-F238E27FC236}">
                    <a16:creationId xmlns:a16="http://schemas.microsoft.com/office/drawing/2014/main" id="{C8BE587D-96E0-5757-1EE4-23265D0BC895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8" name="Google Shape;4718;p40">
                <a:extLst>
                  <a:ext uri="{FF2B5EF4-FFF2-40B4-BE49-F238E27FC236}">
                    <a16:creationId xmlns:a16="http://schemas.microsoft.com/office/drawing/2014/main" id="{5FFC5E23-D2A6-D436-5354-F7C83BC854C7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9" name="Google Shape;4719;p40">
                <a:extLst>
                  <a:ext uri="{FF2B5EF4-FFF2-40B4-BE49-F238E27FC236}">
                    <a16:creationId xmlns:a16="http://schemas.microsoft.com/office/drawing/2014/main" id="{95868CD5-79E6-489A-3A3B-F8E169D14FA4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0" name="Google Shape;4720;p40">
                <a:extLst>
                  <a:ext uri="{FF2B5EF4-FFF2-40B4-BE49-F238E27FC236}">
                    <a16:creationId xmlns:a16="http://schemas.microsoft.com/office/drawing/2014/main" id="{A345C48C-9D1E-DB93-4044-C3C916CBE7E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21" name="Google Shape;4721;p40">
              <a:extLst>
                <a:ext uri="{FF2B5EF4-FFF2-40B4-BE49-F238E27FC236}">
                  <a16:creationId xmlns:a16="http://schemas.microsoft.com/office/drawing/2014/main" id="{13A4008A-6CB4-DE53-2081-C825B83D01A4}"/>
                </a:ext>
              </a:extLst>
            </p:cNvPr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4722" name="Google Shape;4722;p40">
                <a:extLst>
                  <a:ext uri="{FF2B5EF4-FFF2-40B4-BE49-F238E27FC236}">
                    <a16:creationId xmlns:a16="http://schemas.microsoft.com/office/drawing/2014/main" id="{57A786C5-85B6-2A92-B526-4BF962A8686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3" name="Google Shape;4723;p40">
                <a:extLst>
                  <a:ext uri="{FF2B5EF4-FFF2-40B4-BE49-F238E27FC236}">
                    <a16:creationId xmlns:a16="http://schemas.microsoft.com/office/drawing/2014/main" id="{9E5C36FE-4B47-30AE-4C08-65AB6E17B84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4" name="Google Shape;4724;p40">
                <a:extLst>
                  <a:ext uri="{FF2B5EF4-FFF2-40B4-BE49-F238E27FC236}">
                    <a16:creationId xmlns:a16="http://schemas.microsoft.com/office/drawing/2014/main" id="{267246DE-137A-3082-F85E-F0667EBA7110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5" name="Google Shape;4725;p40">
                <a:extLst>
                  <a:ext uri="{FF2B5EF4-FFF2-40B4-BE49-F238E27FC236}">
                    <a16:creationId xmlns:a16="http://schemas.microsoft.com/office/drawing/2014/main" id="{E7A75E62-063E-1449-AAB7-B664B776F069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6" name="Google Shape;4726;p40">
                <a:extLst>
                  <a:ext uri="{FF2B5EF4-FFF2-40B4-BE49-F238E27FC236}">
                    <a16:creationId xmlns:a16="http://schemas.microsoft.com/office/drawing/2014/main" id="{AC329DE8-1BB4-2924-C0C8-B3C08F6E4B0B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7" name="Google Shape;4727;p40">
                <a:extLst>
                  <a:ext uri="{FF2B5EF4-FFF2-40B4-BE49-F238E27FC236}">
                    <a16:creationId xmlns:a16="http://schemas.microsoft.com/office/drawing/2014/main" id="{BB852F2C-D61F-6A0A-2037-764BA511DF4F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8" name="Google Shape;4728;p40">
                <a:extLst>
                  <a:ext uri="{FF2B5EF4-FFF2-40B4-BE49-F238E27FC236}">
                    <a16:creationId xmlns:a16="http://schemas.microsoft.com/office/drawing/2014/main" id="{C97F2834-743E-5722-0230-65ECEA320394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9" name="Google Shape;4729;p40">
                <a:extLst>
                  <a:ext uri="{FF2B5EF4-FFF2-40B4-BE49-F238E27FC236}">
                    <a16:creationId xmlns:a16="http://schemas.microsoft.com/office/drawing/2014/main" id="{3E14CBD2-5A6F-FC23-AF45-63A8EFA37F38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0" name="Google Shape;4730;p40">
                <a:extLst>
                  <a:ext uri="{FF2B5EF4-FFF2-40B4-BE49-F238E27FC236}">
                    <a16:creationId xmlns:a16="http://schemas.microsoft.com/office/drawing/2014/main" id="{D68453CA-A8E1-7211-415C-2B04694EE0A6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1" name="Google Shape;4731;p40">
                <a:extLst>
                  <a:ext uri="{FF2B5EF4-FFF2-40B4-BE49-F238E27FC236}">
                    <a16:creationId xmlns:a16="http://schemas.microsoft.com/office/drawing/2014/main" id="{810D85B7-AE86-F0EE-776B-37B1A7882CCE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2" name="Google Shape;4732;p40">
                <a:extLst>
                  <a:ext uri="{FF2B5EF4-FFF2-40B4-BE49-F238E27FC236}">
                    <a16:creationId xmlns:a16="http://schemas.microsoft.com/office/drawing/2014/main" id="{5395E554-146F-ADA1-31B2-3DDA2A83688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33" name="Google Shape;4733;p40">
              <a:extLst>
                <a:ext uri="{FF2B5EF4-FFF2-40B4-BE49-F238E27FC236}">
                  <a16:creationId xmlns:a16="http://schemas.microsoft.com/office/drawing/2014/main" id="{2A544517-1F54-44AC-F1DD-687DBDE988EF}"/>
                </a:ext>
              </a:extLst>
            </p:cNvPr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4734" name="Google Shape;4734;p40">
                <a:extLst>
                  <a:ext uri="{FF2B5EF4-FFF2-40B4-BE49-F238E27FC236}">
                    <a16:creationId xmlns:a16="http://schemas.microsoft.com/office/drawing/2014/main" id="{9AFFDCD5-B5A9-36BE-B8C4-E5877DA7CB4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5" name="Google Shape;4735;p40">
                <a:extLst>
                  <a:ext uri="{FF2B5EF4-FFF2-40B4-BE49-F238E27FC236}">
                    <a16:creationId xmlns:a16="http://schemas.microsoft.com/office/drawing/2014/main" id="{7D3E1118-F7EB-1526-BCC6-977D6AEF681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6" name="Google Shape;4736;p40">
                <a:extLst>
                  <a:ext uri="{FF2B5EF4-FFF2-40B4-BE49-F238E27FC236}">
                    <a16:creationId xmlns:a16="http://schemas.microsoft.com/office/drawing/2014/main" id="{E0B169DC-5730-E3A3-47A7-6607377B4897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7" name="Google Shape;4737;p40">
                <a:extLst>
                  <a:ext uri="{FF2B5EF4-FFF2-40B4-BE49-F238E27FC236}">
                    <a16:creationId xmlns:a16="http://schemas.microsoft.com/office/drawing/2014/main" id="{E751BC67-CA35-E955-2F78-02A2D54E8E21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8" name="Google Shape;4738;p40">
                <a:extLst>
                  <a:ext uri="{FF2B5EF4-FFF2-40B4-BE49-F238E27FC236}">
                    <a16:creationId xmlns:a16="http://schemas.microsoft.com/office/drawing/2014/main" id="{7789D6D9-D996-D323-29B0-B99EF44D103F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9" name="Google Shape;4739;p40">
                <a:extLst>
                  <a:ext uri="{FF2B5EF4-FFF2-40B4-BE49-F238E27FC236}">
                    <a16:creationId xmlns:a16="http://schemas.microsoft.com/office/drawing/2014/main" id="{259DE807-780B-568E-FDF9-957481040C06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0" name="Google Shape;4740;p40">
                <a:extLst>
                  <a:ext uri="{FF2B5EF4-FFF2-40B4-BE49-F238E27FC236}">
                    <a16:creationId xmlns:a16="http://schemas.microsoft.com/office/drawing/2014/main" id="{EEC9F9E3-09DF-1A88-9427-7675C570EE23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1" name="Google Shape;4741;p40">
                <a:extLst>
                  <a:ext uri="{FF2B5EF4-FFF2-40B4-BE49-F238E27FC236}">
                    <a16:creationId xmlns:a16="http://schemas.microsoft.com/office/drawing/2014/main" id="{DCF5D5C1-DCC1-2747-63D2-5D178AC95C1C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2" name="Google Shape;4742;p40">
                <a:extLst>
                  <a:ext uri="{FF2B5EF4-FFF2-40B4-BE49-F238E27FC236}">
                    <a16:creationId xmlns:a16="http://schemas.microsoft.com/office/drawing/2014/main" id="{5B714CD9-19B9-620A-205F-756A5F4F454D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3" name="Google Shape;4743;p40">
                <a:extLst>
                  <a:ext uri="{FF2B5EF4-FFF2-40B4-BE49-F238E27FC236}">
                    <a16:creationId xmlns:a16="http://schemas.microsoft.com/office/drawing/2014/main" id="{5CC87809-8EA3-A7C2-85D0-A52E8513EC3D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4" name="Google Shape;4744;p40">
                <a:extLst>
                  <a:ext uri="{FF2B5EF4-FFF2-40B4-BE49-F238E27FC236}">
                    <a16:creationId xmlns:a16="http://schemas.microsoft.com/office/drawing/2014/main" id="{326FA0F6-CEE1-3150-192F-840200F92DC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45" name="Google Shape;4745;p40">
              <a:extLst>
                <a:ext uri="{FF2B5EF4-FFF2-40B4-BE49-F238E27FC236}">
                  <a16:creationId xmlns:a16="http://schemas.microsoft.com/office/drawing/2014/main" id="{2117037D-9A7A-1EFF-D0A4-A832A05CF7F4}"/>
                </a:ext>
              </a:extLst>
            </p:cNvPr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4746" name="Google Shape;4746;p40">
                <a:extLst>
                  <a:ext uri="{FF2B5EF4-FFF2-40B4-BE49-F238E27FC236}">
                    <a16:creationId xmlns:a16="http://schemas.microsoft.com/office/drawing/2014/main" id="{283E69D2-06A7-D0FE-0B73-89436F303F0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7" name="Google Shape;4747;p40">
                <a:extLst>
                  <a:ext uri="{FF2B5EF4-FFF2-40B4-BE49-F238E27FC236}">
                    <a16:creationId xmlns:a16="http://schemas.microsoft.com/office/drawing/2014/main" id="{ADDE874F-D1E2-8075-FEDA-6569458ECE6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8" name="Google Shape;4748;p40">
                <a:extLst>
                  <a:ext uri="{FF2B5EF4-FFF2-40B4-BE49-F238E27FC236}">
                    <a16:creationId xmlns:a16="http://schemas.microsoft.com/office/drawing/2014/main" id="{998DB130-0F38-956A-4421-C79382F7E6BA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9" name="Google Shape;4749;p40">
                <a:extLst>
                  <a:ext uri="{FF2B5EF4-FFF2-40B4-BE49-F238E27FC236}">
                    <a16:creationId xmlns:a16="http://schemas.microsoft.com/office/drawing/2014/main" id="{194994A4-2627-566B-258D-E9834F92144C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0" name="Google Shape;4750;p40">
                <a:extLst>
                  <a:ext uri="{FF2B5EF4-FFF2-40B4-BE49-F238E27FC236}">
                    <a16:creationId xmlns:a16="http://schemas.microsoft.com/office/drawing/2014/main" id="{8775CED6-F3CE-116F-5CDA-9114C371FFF0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1" name="Google Shape;4751;p40">
                <a:extLst>
                  <a:ext uri="{FF2B5EF4-FFF2-40B4-BE49-F238E27FC236}">
                    <a16:creationId xmlns:a16="http://schemas.microsoft.com/office/drawing/2014/main" id="{43FFF097-D434-D386-C280-7BD279E01066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2" name="Google Shape;4752;p40">
                <a:extLst>
                  <a:ext uri="{FF2B5EF4-FFF2-40B4-BE49-F238E27FC236}">
                    <a16:creationId xmlns:a16="http://schemas.microsoft.com/office/drawing/2014/main" id="{4B70B1BC-93DE-656F-3B1E-143FEE5C90E1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3" name="Google Shape;4753;p40">
                <a:extLst>
                  <a:ext uri="{FF2B5EF4-FFF2-40B4-BE49-F238E27FC236}">
                    <a16:creationId xmlns:a16="http://schemas.microsoft.com/office/drawing/2014/main" id="{3F7595FF-BAC8-81C4-072B-EC642A60EA20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4" name="Google Shape;4754;p40">
                <a:extLst>
                  <a:ext uri="{FF2B5EF4-FFF2-40B4-BE49-F238E27FC236}">
                    <a16:creationId xmlns:a16="http://schemas.microsoft.com/office/drawing/2014/main" id="{1F2DE72B-88A0-E9A8-E180-B48DEFE29E88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5" name="Google Shape;4755;p40">
                <a:extLst>
                  <a:ext uri="{FF2B5EF4-FFF2-40B4-BE49-F238E27FC236}">
                    <a16:creationId xmlns:a16="http://schemas.microsoft.com/office/drawing/2014/main" id="{AE1582F8-D5F7-D93C-EFC2-2C130F7BCCA6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6" name="Google Shape;4756;p40">
                <a:extLst>
                  <a:ext uri="{FF2B5EF4-FFF2-40B4-BE49-F238E27FC236}">
                    <a16:creationId xmlns:a16="http://schemas.microsoft.com/office/drawing/2014/main" id="{5AB46761-90D1-B303-E24A-57DCB60DE5C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57" name="Google Shape;4757;p40">
              <a:extLst>
                <a:ext uri="{FF2B5EF4-FFF2-40B4-BE49-F238E27FC236}">
                  <a16:creationId xmlns:a16="http://schemas.microsoft.com/office/drawing/2014/main" id="{5829B50D-255C-1680-627E-B1AB59AC62BD}"/>
                </a:ext>
              </a:extLst>
            </p:cNvPr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4758" name="Google Shape;4758;p40">
                <a:extLst>
                  <a:ext uri="{FF2B5EF4-FFF2-40B4-BE49-F238E27FC236}">
                    <a16:creationId xmlns:a16="http://schemas.microsoft.com/office/drawing/2014/main" id="{F7B6913F-1B62-8122-62BD-3460B56511A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9" name="Google Shape;4759;p40">
                <a:extLst>
                  <a:ext uri="{FF2B5EF4-FFF2-40B4-BE49-F238E27FC236}">
                    <a16:creationId xmlns:a16="http://schemas.microsoft.com/office/drawing/2014/main" id="{A3455206-AF88-DDBC-4C33-351A7D39EF1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0" name="Google Shape;4760;p40">
                <a:extLst>
                  <a:ext uri="{FF2B5EF4-FFF2-40B4-BE49-F238E27FC236}">
                    <a16:creationId xmlns:a16="http://schemas.microsoft.com/office/drawing/2014/main" id="{4EF66170-9ACA-26E2-9E4A-C4B8B2993809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1" name="Google Shape;4761;p40">
                <a:extLst>
                  <a:ext uri="{FF2B5EF4-FFF2-40B4-BE49-F238E27FC236}">
                    <a16:creationId xmlns:a16="http://schemas.microsoft.com/office/drawing/2014/main" id="{FBD23912-52AE-07AA-6B52-802805A3D80F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2" name="Google Shape;4762;p40">
                <a:extLst>
                  <a:ext uri="{FF2B5EF4-FFF2-40B4-BE49-F238E27FC236}">
                    <a16:creationId xmlns:a16="http://schemas.microsoft.com/office/drawing/2014/main" id="{00C7AC65-60EB-1896-79C3-C9C2283020D5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3" name="Google Shape;4763;p40">
                <a:extLst>
                  <a:ext uri="{FF2B5EF4-FFF2-40B4-BE49-F238E27FC236}">
                    <a16:creationId xmlns:a16="http://schemas.microsoft.com/office/drawing/2014/main" id="{20DF35E5-7552-92EC-8162-ECD78FC7F564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4" name="Google Shape;4764;p40">
                <a:extLst>
                  <a:ext uri="{FF2B5EF4-FFF2-40B4-BE49-F238E27FC236}">
                    <a16:creationId xmlns:a16="http://schemas.microsoft.com/office/drawing/2014/main" id="{13014146-62BC-B618-08FC-7100981D0111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5" name="Google Shape;4765;p40">
                <a:extLst>
                  <a:ext uri="{FF2B5EF4-FFF2-40B4-BE49-F238E27FC236}">
                    <a16:creationId xmlns:a16="http://schemas.microsoft.com/office/drawing/2014/main" id="{99669979-7B5E-B016-1E04-E049BD2DBAEF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6" name="Google Shape;4766;p40">
                <a:extLst>
                  <a:ext uri="{FF2B5EF4-FFF2-40B4-BE49-F238E27FC236}">
                    <a16:creationId xmlns:a16="http://schemas.microsoft.com/office/drawing/2014/main" id="{C9F69C20-F672-235A-988F-6F13BDB2C7B7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7" name="Google Shape;4767;p40">
                <a:extLst>
                  <a:ext uri="{FF2B5EF4-FFF2-40B4-BE49-F238E27FC236}">
                    <a16:creationId xmlns:a16="http://schemas.microsoft.com/office/drawing/2014/main" id="{7FD4A083-F656-ECE6-9743-0D414A199204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8" name="Google Shape;4768;p40">
                <a:extLst>
                  <a:ext uri="{FF2B5EF4-FFF2-40B4-BE49-F238E27FC236}">
                    <a16:creationId xmlns:a16="http://schemas.microsoft.com/office/drawing/2014/main" id="{074B6F3A-5D92-2B94-BE22-0EA875AE49D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69" name="Google Shape;4769;p40">
              <a:extLst>
                <a:ext uri="{FF2B5EF4-FFF2-40B4-BE49-F238E27FC236}">
                  <a16:creationId xmlns:a16="http://schemas.microsoft.com/office/drawing/2014/main" id="{A974FD9E-477F-6A91-3E60-8848DFC28403}"/>
                </a:ext>
              </a:extLst>
            </p:cNvPr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4770" name="Google Shape;4770;p40">
                <a:extLst>
                  <a:ext uri="{FF2B5EF4-FFF2-40B4-BE49-F238E27FC236}">
                    <a16:creationId xmlns:a16="http://schemas.microsoft.com/office/drawing/2014/main" id="{E699B0E7-B069-345C-AF4B-1793144E391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40">
                <a:extLst>
                  <a:ext uri="{FF2B5EF4-FFF2-40B4-BE49-F238E27FC236}">
                    <a16:creationId xmlns:a16="http://schemas.microsoft.com/office/drawing/2014/main" id="{187204DF-C5DA-E8CA-AC0D-FAB9EB7F4B1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2" name="Google Shape;4772;p40">
                <a:extLst>
                  <a:ext uri="{FF2B5EF4-FFF2-40B4-BE49-F238E27FC236}">
                    <a16:creationId xmlns:a16="http://schemas.microsoft.com/office/drawing/2014/main" id="{9879BA3E-0C31-7743-5E9A-043C8DD44CD9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3" name="Google Shape;4773;p40">
                <a:extLst>
                  <a:ext uri="{FF2B5EF4-FFF2-40B4-BE49-F238E27FC236}">
                    <a16:creationId xmlns:a16="http://schemas.microsoft.com/office/drawing/2014/main" id="{1B08999A-5840-DCEB-B043-EE9AB44E66E1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4" name="Google Shape;4774;p40">
                <a:extLst>
                  <a:ext uri="{FF2B5EF4-FFF2-40B4-BE49-F238E27FC236}">
                    <a16:creationId xmlns:a16="http://schemas.microsoft.com/office/drawing/2014/main" id="{42F49974-1C34-4FD4-7DC8-F7477CEE6E46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5" name="Google Shape;4775;p40">
                <a:extLst>
                  <a:ext uri="{FF2B5EF4-FFF2-40B4-BE49-F238E27FC236}">
                    <a16:creationId xmlns:a16="http://schemas.microsoft.com/office/drawing/2014/main" id="{4EBF016A-BE3F-E745-9A93-5F6B717EBDC0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6" name="Google Shape;4776;p40">
                <a:extLst>
                  <a:ext uri="{FF2B5EF4-FFF2-40B4-BE49-F238E27FC236}">
                    <a16:creationId xmlns:a16="http://schemas.microsoft.com/office/drawing/2014/main" id="{F3CE60A7-9AB9-C7EA-5337-69D58D92ACC4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7" name="Google Shape;4777;p40">
                <a:extLst>
                  <a:ext uri="{FF2B5EF4-FFF2-40B4-BE49-F238E27FC236}">
                    <a16:creationId xmlns:a16="http://schemas.microsoft.com/office/drawing/2014/main" id="{2A5E133E-FDE1-8238-5886-503ED94DD7DB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8" name="Google Shape;4778;p40">
                <a:extLst>
                  <a:ext uri="{FF2B5EF4-FFF2-40B4-BE49-F238E27FC236}">
                    <a16:creationId xmlns:a16="http://schemas.microsoft.com/office/drawing/2014/main" id="{E676D616-BBD9-EE8B-FF24-831C2675DBAA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9" name="Google Shape;4779;p40">
                <a:extLst>
                  <a:ext uri="{FF2B5EF4-FFF2-40B4-BE49-F238E27FC236}">
                    <a16:creationId xmlns:a16="http://schemas.microsoft.com/office/drawing/2014/main" id="{EA1405FC-E214-6916-2C47-274E74033369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0" name="Google Shape;4780;p40">
                <a:extLst>
                  <a:ext uri="{FF2B5EF4-FFF2-40B4-BE49-F238E27FC236}">
                    <a16:creationId xmlns:a16="http://schemas.microsoft.com/office/drawing/2014/main" id="{43101068-E6AC-9AAF-2135-D0DA63B0B37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1" name="Google Shape;4781;p40">
              <a:extLst>
                <a:ext uri="{FF2B5EF4-FFF2-40B4-BE49-F238E27FC236}">
                  <a16:creationId xmlns:a16="http://schemas.microsoft.com/office/drawing/2014/main" id="{E8CF0401-3F6E-3C03-E6B1-FB4E58F13460}"/>
                </a:ext>
              </a:extLst>
            </p:cNvPr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4782" name="Google Shape;4782;p40">
                <a:extLst>
                  <a:ext uri="{FF2B5EF4-FFF2-40B4-BE49-F238E27FC236}">
                    <a16:creationId xmlns:a16="http://schemas.microsoft.com/office/drawing/2014/main" id="{B391C918-27FF-5B10-7E08-976D9848ED4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3" name="Google Shape;4783;p40">
                <a:extLst>
                  <a:ext uri="{FF2B5EF4-FFF2-40B4-BE49-F238E27FC236}">
                    <a16:creationId xmlns:a16="http://schemas.microsoft.com/office/drawing/2014/main" id="{5616E936-85AE-332A-35EE-F9FB00FAF42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4" name="Google Shape;4784;p40">
                <a:extLst>
                  <a:ext uri="{FF2B5EF4-FFF2-40B4-BE49-F238E27FC236}">
                    <a16:creationId xmlns:a16="http://schemas.microsoft.com/office/drawing/2014/main" id="{AF2487CE-361F-9001-F19C-E6E1765CAF3D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5" name="Google Shape;4785;p40">
                <a:extLst>
                  <a:ext uri="{FF2B5EF4-FFF2-40B4-BE49-F238E27FC236}">
                    <a16:creationId xmlns:a16="http://schemas.microsoft.com/office/drawing/2014/main" id="{4CFD8F9A-CF7F-25C1-34DA-C46E6D8BF981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6" name="Google Shape;4786;p40">
                <a:extLst>
                  <a:ext uri="{FF2B5EF4-FFF2-40B4-BE49-F238E27FC236}">
                    <a16:creationId xmlns:a16="http://schemas.microsoft.com/office/drawing/2014/main" id="{9E232265-BBEB-BC85-BAC5-A8C9E33EA001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7" name="Google Shape;4787;p40">
                <a:extLst>
                  <a:ext uri="{FF2B5EF4-FFF2-40B4-BE49-F238E27FC236}">
                    <a16:creationId xmlns:a16="http://schemas.microsoft.com/office/drawing/2014/main" id="{188F8469-3677-DEC5-DAA4-E34AF9D44CBD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8" name="Google Shape;4788;p40">
                <a:extLst>
                  <a:ext uri="{FF2B5EF4-FFF2-40B4-BE49-F238E27FC236}">
                    <a16:creationId xmlns:a16="http://schemas.microsoft.com/office/drawing/2014/main" id="{D9039981-9D40-B6A8-9633-66486585375D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9" name="Google Shape;4789;p40">
                <a:extLst>
                  <a:ext uri="{FF2B5EF4-FFF2-40B4-BE49-F238E27FC236}">
                    <a16:creationId xmlns:a16="http://schemas.microsoft.com/office/drawing/2014/main" id="{9785653C-C2A8-E016-695F-2CADFCDFC2E1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0" name="Google Shape;4790;p40">
                <a:extLst>
                  <a:ext uri="{FF2B5EF4-FFF2-40B4-BE49-F238E27FC236}">
                    <a16:creationId xmlns:a16="http://schemas.microsoft.com/office/drawing/2014/main" id="{F409DDE7-B24C-4660-DA72-07E3867FD07D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1" name="Google Shape;4791;p40">
                <a:extLst>
                  <a:ext uri="{FF2B5EF4-FFF2-40B4-BE49-F238E27FC236}">
                    <a16:creationId xmlns:a16="http://schemas.microsoft.com/office/drawing/2014/main" id="{16F301E1-5FF8-3AC5-4A4F-3C1AB7C15870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2" name="Google Shape;4792;p40">
                <a:extLst>
                  <a:ext uri="{FF2B5EF4-FFF2-40B4-BE49-F238E27FC236}">
                    <a16:creationId xmlns:a16="http://schemas.microsoft.com/office/drawing/2014/main" id="{E80AEF61-A36B-EB67-2348-A949D244A53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93" name="Google Shape;4793;p40">
              <a:extLst>
                <a:ext uri="{FF2B5EF4-FFF2-40B4-BE49-F238E27FC236}">
                  <a16:creationId xmlns:a16="http://schemas.microsoft.com/office/drawing/2014/main" id="{303C26D9-0683-75BE-84A2-52198F5997FF}"/>
                </a:ext>
              </a:extLst>
            </p:cNvPr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4794" name="Google Shape;4794;p40">
                <a:extLst>
                  <a:ext uri="{FF2B5EF4-FFF2-40B4-BE49-F238E27FC236}">
                    <a16:creationId xmlns:a16="http://schemas.microsoft.com/office/drawing/2014/main" id="{D8B72041-4B0B-52E2-07A2-966F5ED6DA6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5" name="Google Shape;4795;p40">
                <a:extLst>
                  <a:ext uri="{FF2B5EF4-FFF2-40B4-BE49-F238E27FC236}">
                    <a16:creationId xmlns:a16="http://schemas.microsoft.com/office/drawing/2014/main" id="{D77B40EF-1A95-7128-1334-9EFB7EB2B24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6" name="Google Shape;4796;p40">
                <a:extLst>
                  <a:ext uri="{FF2B5EF4-FFF2-40B4-BE49-F238E27FC236}">
                    <a16:creationId xmlns:a16="http://schemas.microsoft.com/office/drawing/2014/main" id="{A42E303A-9FFF-FEDE-1D2E-C344A4FDCDC2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7" name="Google Shape;4797;p40">
                <a:extLst>
                  <a:ext uri="{FF2B5EF4-FFF2-40B4-BE49-F238E27FC236}">
                    <a16:creationId xmlns:a16="http://schemas.microsoft.com/office/drawing/2014/main" id="{0AC18C12-C4E5-06F1-51C5-AD70BFDD3F79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8" name="Google Shape;4798;p40">
                <a:extLst>
                  <a:ext uri="{FF2B5EF4-FFF2-40B4-BE49-F238E27FC236}">
                    <a16:creationId xmlns:a16="http://schemas.microsoft.com/office/drawing/2014/main" id="{BD1FB732-20E3-E4CD-CDE0-13C42E8DEA2C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9" name="Google Shape;4799;p40">
                <a:extLst>
                  <a:ext uri="{FF2B5EF4-FFF2-40B4-BE49-F238E27FC236}">
                    <a16:creationId xmlns:a16="http://schemas.microsoft.com/office/drawing/2014/main" id="{AD5ACFCA-8E44-64CA-215C-CDB2ECD3A422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0" name="Google Shape;4800;p40">
                <a:extLst>
                  <a:ext uri="{FF2B5EF4-FFF2-40B4-BE49-F238E27FC236}">
                    <a16:creationId xmlns:a16="http://schemas.microsoft.com/office/drawing/2014/main" id="{E15C338E-18E1-F55D-C859-96D8E1562DDA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1" name="Google Shape;4801;p40">
                <a:extLst>
                  <a:ext uri="{FF2B5EF4-FFF2-40B4-BE49-F238E27FC236}">
                    <a16:creationId xmlns:a16="http://schemas.microsoft.com/office/drawing/2014/main" id="{C476613D-9968-D9C6-96E9-284C8C7632D7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2" name="Google Shape;4802;p40">
                <a:extLst>
                  <a:ext uri="{FF2B5EF4-FFF2-40B4-BE49-F238E27FC236}">
                    <a16:creationId xmlns:a16="http://schemas.microsoft.com/office/drawing/2014/main" id="{9977BF79-AD43-AB98-E193-59B03202EDEB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3" name="Google Shape;4803;p40">
                <a:extLst>
                  <a:ext uri="{FF2B5EF4-FFF2-40B4-BE49-F238E27FC236}">
                    <a16:creationId xmlns:a16="http://schemas.microsoft.com/office/drawing/2014/main" id="{0B5D2927-3DEE-63D5-E4C3-572BFDAA121C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4" name="Google Shape;4804;p40">
                <a:extLst>
                  <a:ext uri="{FF2B5EF4-FFF2-40B4-BE49-F238E27FC236}">
                    <a16:creationId xmlns:a16="http://schemas.microsoft.com/office/drawing/2014/main" id="{0B0C05BE-C537-129B-5B87-E9DF41E58B0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05" name="Google Shape;4805;p40">
              <a:extLst>
                <a:ext uri="{FF2B5EF4-FFF2-40B4-BE49-F238E27FC236}">
                  <a16:creationId xmlns:a16="http://schemas.microsoft.com/office/drawing/2014/main" id="{E86188D8-3951-7075-8059-62A872244732}"/>
                </a:ext>
              </a:extLst>
            </p:cNvPr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4806" name="Google Shape;4806;p40">
                <a:extLst>
                  <a:ext uri="{FF2B5EF4-FFF2-40B4-BE49-F238E27FC236}">
                    <a16:creationId xmlns:a16="http://schemas.microsoft.com/office/drawing/2014/main" id="{A25721BC-0676-930E-5D24-9224C9F0414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7" name="Google Shape;4807;p40">
                <a:extLst>
                  <a:ext uri="{FF2B5EF4-FFF2-40B4-BE49-F238E27FC236}">
                    <a16:creationId xmlns:a16="http://schemas.microsoft.com/office/drawing/2014/main" id="{8F6D45C3-3432-294D-DB7B-CD73078338B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8" name="Google Shape;4808;p40">
                <a:extLst>
                  <a:ext uri="{FF2B5EF4-FFF2-40B4-BE49-F238E27FC236}">
                    <a16:creationId xmlns:a16="http://schemas.microsoft.com/office/drawing/2014/main" id="{0B545F77-CD77-727A-6DFF-62E852B09447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9" name="Google Shape;4809;p40">
                <a:extLst>
                  <a:ext uri="{FF2B5EF4-FFF2-40B4-BE49-F238E27FC236}">
                    <a16:creationId xmlns:a16="http://schemas.microsoft.com/office/drawing/2014/main" id="{C170E7C3-94AA-B7AA-14F5-043D4AA31DA9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0" name="Google Shape;4810;p40">
                <a:extLst>
                  <a:ext uri="{FF2B5EF4-FFF2-40B4-BE49-F238E27FC236}">
                    <a16:creationId xmlns:a16="http://schemas.microsoft.com/office/drawing/2014/main" id="{16EF915B-02C3-8874-19F8-3A16FB52F43E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1" name="Google Shape;4811;p40">
                <a:extLst>
                  <a:ext uri="{FF2B5EF4-FFF2-40B4-BE49-F238E27FC236}">
                    <a16:creationId xmlns:a16="http://schemas.microsoft.com/office/drawing/2014/main" id="{785C0630-EC20-0F49-1655-2FD2D173443C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2" name="Google Shape;4812;p40">
                <a:extLst>
                  <a:ext uri="{FF2B5EF4-FFF2-40B4-BE49-F238E27FC236}">
                    <a16:creationId xmlns:a16="http://schemas.microsoft.com/office/drawing/2014/main" id="{12B570F7-F94C-3B61-4CDA-B9B1D8EA717D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3" name="Google Shape;4813;p40">
                <a:extLst>
                  <a:ext uri="{FF2B5EF4-FFF2-40B4-BE49-F238E27FC236}">
                    <a16:creationId xmlns:a16="http://schemas.microsoft.com/office/drawing/2014/main" id="{38FA8706-2547-1C64-61FB-2C0B1003ACE2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4" name="Google Shape;4814;p40">
                <a:extLst>
                  <a:ext uri="{FF2B5EF4-FFF2-40B4-BE49-F238E27FC236}">
                    <a16:creationId xmlns:a16="http://schemas.microsoft.com/office/drawing/2014/main" id="{B9C53A7B-F16B-FCA6-50F4-9E049D3950FA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5" name="Google Shape;4815;p40">
                <a:extLst>
                  <a:ext uri="{FF2B5EF4-FFF2-40B4-BE49-F238E27FC236}">
                    <a16:creationId xmlns:a16="http://schemas.microsoft.com/office/drawing/2014/main" id="{66CE32F4-166F-7733-87D3-D9C4650CC811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6" name="Google Shape;4816;p40">
                <a:extLst>
                  <a:ext uri="{FF2B5EF4-FFF2-40B4-BE49-F238E27FC236}">
                    <a16:creationId xmlns:a16="http://schemas.microsoft.com/office/drawing/2014/main" id="{6EFCF05A-B732-87F4-5BCD-25956248097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17" name="Google Shape;4817;p40">
              <a:extLst>
                <a:ext uri="{FF2B5EF4-FFF2-40B4-BE49-F238E27FC236}">
                  <a16:creationId xmlns:a16="http://schemas.microsoft.com/office/drawing/2014/main" id="{C6878F80-6E7F-28B1-A569-F2FAB0588C96}"/>
                </a:ext>
              </a:extLst>
            </p:cNvPr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4818" name="Google Shape;4818;p40">
                <a:extLst>
                  <a:ext uri="{FF2B5EF4-FFF2-40B4-BE49-F238E27FC236}">
                    <a16:creationId xmlns:a16="http://schemas.microsoft.com/office/drawing/2014/main" id="{CD3154E4-439B-EE1B-D57A-0EA233829DE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9" name="Google Shape;4819;p40">
                <a:extLst>
                  <a:ext uri="{FF2B5EF4-FFF2-40B4-BE49-F238E27FC236}">
                    <a16:creationId xmlns:a16="http://schemas.microsoft.com/office/drawing/2014/main" id="{666E19C5-9F37-D48C-DFC0-E01829FEB37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0" name="Google Shape;4820;p40">
                <a:extLst>
                  <a:ext uri="{FF2B5EF4-FFF2-40B4-BE49-F238E27FC236}">
                    <a16:creationId xmlns:a16="http://schemas.microsoft.com/office/drawing/2014/main" id="{C854BECA-8EFA-A615-E635-EAA6CE30F4FD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1" name="Google Shape;4821;p40">
                <a:extLst>
                  <a:ext uri="{FF2B5EF4-FFF2-40B4-BE49-F238E27FC236}">
                    <a16:creationId xmlns:a16="http://schemas.microsoft.com/office/drawing/2014/main" id="{FA6E82B8-57C8-B52A-4A60-0424D96E3D92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2" name="Google Shape;4822;p40">
                <a:extLst>
                  <a:ext uri="{FF2B5EF4-FFF2-40B4-BE49-F238E27FC236}">
                    <a16:creationId xmlns:a16="http://schemas.microsoft.com/office/drawing/2014/main" id="{89B53108-175A-2265-1002-7D8DB7E551F3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3" name="Google Shape;4823;p40">
                <a:extLst>
                  <a:ext uri="{FF2B5EF4-FFF2-40B4-BE49-F238E27FC236}">
                    <a16:creationId xmlns:a16="http://schemas.microsoft.com/office/drawing/2014/main" id="{43168796-C260-EF9E-352D-271418061A9F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4" name="Google Shape;4824;p40">
                <a:extLst>
                  <a:ext uri="{FF2B5EF4-FFF2-40B4-BE49-F238E27FC236}">
                    <a16:creationId xmlns:a16="http://schemas.microsoft.com/office/drawing/2014/main" id="{1B193F98-F466-EC37-BC70-74D75F080A61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5" name="Google Shape;4825;p40">
                <a:extLst>
                  <a:ext uri="{FF2B5EF4-FFF2-40B4-BE49-F238E27FC236}">
                    <a16:creationId xmlns:a16="http://schemas.microsoft.com/office/drawing/2014/main" id="{65BE9972-00C3-88D3-DE0A-C10B56E1DA7F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6" name="Google Shape;4826;p40">
                <a:extLst>
                  <a:ext uri="{FF2B5EF4-FFF2-40B4-BE49-F238E27FC236}">
                    <a16:creationId xmlns:a16="http://schemas.microsoft.com/office/drawing/2014/main" id="{4FF021BC-C45F-4F46-A326-22C94695E352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7" name="Google Shape;4827;p40">
                <a:extLst>
                  <a:ext uri="{FF2B5EF4-FFF2-40B4-BE49-F238E27FC236}">
                    <a16:creationId xmlns:a16="http://schemas.microsoft.com/office/drawing/2014/main" id="{70A86A5C-2EA3-FDB9-DDA5-A4B1357560D2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8" name="Google Shape;4828;p40">
                <a:extLst>
                  <a:ext uri="{FF2B5EF4-FFF2-40B4-BE49-F238E27FC236}">
                    <a16:creationId xmlns:a16="http://schemas.microsoft.com/office/drawing/2014/main" id="{AEEB359B-6EF8-3D88-AAC6-F6D523457AC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29" name="Google Shape;4829;p40">
            <a:extLst>
              <a:ext uri="{FF2B5EF4-FFF2-40B4-BE49-F238E27FC236}">
                <a16:creationId xmlns:a16="http://schemas.microsoft.com/office/drawing/2014/main" id="{293E2765-5EFE-25C0-79EB-E955BEE79598}"/>
              </a:ext>
            </a:extLst>
          </p:cNvPr>
          <p:cNvGrpSpPr/>
          <p:nvPr/>
        </p:nvGrpSpPr>
        <p:grpSpPr>
          <a:xfrm flipH="1">
            <a:off x="2158095" y="3897824"/>
            <a:ext cx="814801" cy="497131"/>
            <a:chOff x="1170428" y="5511318"/>
            <a:chExt cx="3696921" cy="2255586"/>
          </a:xfrm>
        </p:grpSpPr>
        <p:sp>
          <p:nvSpPr>
            <p:cNvPr id="4830" name="Google Shape;4830;p40">
              <a:extLst>
                <a:ext uri="{FF2B5EF4-FFF2-40B4-BE49-F238E27FC236}">
                  <a16:creationId xmlns:a16="http://schemas.microsoft.com/office/drawing/2014/main" id="{1F79CC50-ACE8-1AC9-5D9F-4243F005D8DB}"/>
                </a:ext>
              </a:extLst>
            </p:cNvPr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40">
              <a:extLst>
                <a:ext uri="{FF2B5EF4-FFF2-40B4-BE49-F238E27FC236}">
                  <a16:creationId xmlns:a16="http://schemas.microsoft.com/office/drawing/2014/main" id="{93F8FE90-1CB8-A392-C006-0F1245CF0013}"/>
                </a:ext>
              </a:extLst>
            </p:cNvPr>
            <p:cNvSpPr/>
            <p:nvPr/>
          </p:nvSpPr>
          <p:spPr>
            <a:xfrm>
              <a:off x="1215517" y="7094120"/>
              <a:ext cx="2008500" cy="4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40">
              <a:extLst>
                <a:ext uri="{FF2B5EF4-FFF2-40B4-BE49-F238E27FC236}">
                  <a16:creationId xmlns:a16="http://schemas.microsoft.com/office/drawing/2014/main" id="{371366F2-A5AA-EE72-765A-CE4BDD377853}"/>
                </a:ext>
              </a:extLst>
            </p:cNvPr>
            <p:cNvSpPr/>
            <p:nvPr/>
          </p:nvSpPr>
          <p:spPr>
            <a:xfrm>
              <a:off x="2888038" y="6878266"/>
              <a:ext cx="392448" cy="32765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40">
              <a:extLst>
                <a:ext uri="{FF2B5EF4-FFF2-40B4-BE49-F238E27FC236}">
                  <a16:creationId xmlns:a16="http://schemas.microsoft.com/office/drawing/2014/main" id="{6B5AE60F-B002-6D98-55DF-54C69966D1A7}"/>
                </a:ext>
              </a:extLst>
            </p:cNvPr>
            <p:cNvSpPr/>
            <p:nvPr/>
          </p:nvSpPr>
          <p:spPr>
            <a:xfrm>
              <a:off x="2671081" y="7104043"/>
              <a:ext cx="529152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40">
              <a:extLst>
                <a:ext uri="{FF2B5EF4-FFF2-40B4-BE49-F238E27FC236}">
                  <a16:creationId xmlns:a16="http://schemas.microsoft.com/office/drawing/2014/main" id="{D23C8233-C8DD-A170-99DA-10C95B2A7ABA}"/>
                </a:ext>
              </a:extLst>
            </p:cNvPr>
            <p:cNvSpPr/>
            <p:nvPr/>
          </p:nvSpPr>
          <p:spPr>
            <a:xfrm>
              <a:off x="3128803" y="6910904"/>
              <a:ext cx="113024" cy="422111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40">
              <a:extLst>
                <a:ext uri="{FF2B5EF4-FFF2-40B4-BE49-F238E27FC236}">
                  <a16:creationId xmlns:a16="http://schemas.microsoft.com/office/drawing/2014/main" id="{F0B1CF8C-5F4C-3BC9-5F0F-8D4A9286EBB4}"/>
                </a:ext>
              </a:extLst>
            </p:cNvPr>
            <p:cNvSpPr/>
            <p:nvPr/>
          </p:nvSpPr>
          <p:spPr>
            <a:xfrm>
              <a:off x="3128800" y="5633182"/>
              <a:ext cx="130792" cy="1245215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40">
              <a:extLst>
                <a:ext uri="{FF2B5EF4-FFF2-40B4-BE49-F238E27FC236}">
                  <a16:creationId xmlns:a16="http://schemas.microsoft.com/office/drawing/2014/main" id="{23A76EE6-5987-7A4B-536B-A061FE8D1101}"/>
                </a:ext>
              </a:extLst>
            </p:cNvPr>
            <p:cNvSpPr/>
            <p:nvPr/>
          </p:nvSpPr>
          <p:spPr>
            <a:xfrm>
              <a:off x="3241698" y="5511318"/>
              <a:ext cx="110080" cy="1429520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40">
              <a:extLst>
                <a:ext uri="{FF2B5EF4-FFF2-40B4-BE49-F238E27FC236}">
                  <a16:creationId xmlns:a16="http://schemas.microsoft.com/office/drawing/2014/main" id="{AF577018-7D64-C6D9-205F-494DBB23A5B7}"/>
                </a:ext>
              </a:extLst>
            </p:cNvPr>
            <p:cNvSpPr/>
            <p:nvPr/>
          </p:nvSpPr>
          <p:spPr>
            <a:xfrm>
              <a:off x="3223906" y="6940726"/>
              <a:ext cx="127872" cy="597329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40">
              <a:extLst>
                <a:ext uri="{FF2B5EF4-FFF2-40B4-BE49-F238E27FC236}">
                  <a16:creationId xmlns:a16="http://schemas.microsoft.com/office/drawing/2014/main" id="{ADCE6C4C-B79D-DC88-E1DA-812359E90036}"/>
                </a:ext>
              </a:extLst>
            </p:cNvPr>
            <p:cNvSpPr/>
            <p:nvPr/>
          </p:nvSpPr>
          <p:spPr>
            <a:xfrm>
              <a:off x="3339797" y="6625739"/>
              <a:ext cx="124928" cy="956853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40">
              <a:extLst>
                <a:ext uri="{FF2B5EF4-FFF2-40B4-BE49-F238E27FC236}">
                  <a16:creationId xmlns:a16="http://schemas.microsoft.com/office/drawing/2014/main" id="{063153EC-150A-701F-B0BF-9B3C6A1BCF8C}"/>
                </a:ext>
              </a:extLst>
            </p:cNvPr>
            <p:cNvSpPr/>
            <p:nvPr/>
          </p:nvSpPr>
          <p:spPr>
            <a:xfrm>
              <a:off x="3464596" y="7439892"/>
              <a:ext cx="1328512" cy="139765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40">
              <a:extLst>
                <a:ext uri="{FF2B5EF4-FFF2-40B4-BE49-F238E27FC236}">
                  <a16:creationId xmlns:a16="http://schemas.microsoft.com/office/drawing/2014/main" id="{7307F9E4-2D68-E6F9-11A6-074A36C30FE2}"/>
                </a:ext>
              </a:extLst>
            </p:cNvPr>
            <p:cNvSpPr/>
            <p:nvPr/>
          </p:nvSpPr>
          <p:spPr>
            <a:xfrm>
              <a:off x="3402132" y="7582475"/>
              <a:ext cx="1465216" cy="98168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40">
              <a:extLst>
                <a:ext uri="{FF2B5EF4-FFF2-40B4-BE49-F238E27FC236}">
                  <a16:creationId xmlns:a16="http://schemas.microsoft.com/office/drawing/2014/main" id="{8484C0A9-BC6F-B1B9-7C50-216818983EEB}"/>
                </a:ext>
              </a:extLst>
            </p:cNvPr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40">
              <a:extLst>
                <a:ext uri="{FF2B5EF4-FFF2-40B4-BE49-F238E27FC236}">
                  <a16:creationId xmlns:a16="http://schemas.microsoft.com/office/drawing/2014/main" id="{237DEA09-EED1-9393-4ADB-80354D78A6E0}"/>
                </a:ext>
              </a:extLst>
            </p:cNvPr>
            <p:cNvSpPr/>
            <p:nvPr/>
          </p:nvSpPr>
          <p:spPr>
            <a:xfrm>
              <a:off x="2507881" y="6453328"/>
              <a:ext cx="130816" cy="246765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40">
              <a:extLst>
                <a:ext uri="{FF2B5EF4-FFF2-40B4-BE49-F238E27FC236}">
                  <a16:creationId xmlns:a16="http://schemas.microsoft.com/office/drawing/2014/main" id="{DB93DE6B-90A6-C90D-DB0F-BEF13119C047}"/>
                </a:ext>
              </a:extLst>
            </p:cNvPr>
            <p:cNvSpPr/>
            <p:nvPr/>
          </p:nvSpPr>
          <p:spPr>
            <a:xfrm>
              <a:off x="2582120" y="6665850"/>
              <a:ext cx="154624" cy="306152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40">
              <a:extLst>
                <a:ext uri="{FF2B5EF4-FFF2-40B4-BE49-F238E27FC236}">
                  <a16:creationId xmlns:a16="http://schemas.microsoft.com/office/drawing/2014/main" id="{93F77726-FE0D-91CB-4C74-5EC2E5F6D256}"/>
                </a:ext>
              </a:extLst>
            </p:cNvPr>
            <p:cNvSpPr/>
            <p:nvPr/>
          </p:nvSpPr>
          <p:spPr>
            <a:xfrm>
              <a:off x="2650345" y="6685127"/>
              <a:ext cx="282368" cy="315111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40">
              <a:extLst>
                <a:ext uri="{FF2B5EF4-FFF2-40B4-BE49-F238E27FC236}">
                  <a16:creationId xmlns:a16="http://schemas.microsoft.com/office/drawing/2014/main" id="{F5307548-1274-7630-A57E-9A9C828E6563}"/>
                </a:ext>
              </a:extLst>
            </p:cNvPr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40">
              <a:extLst>
                <a:ext uri="{FF2B5EF4-FFF2-40B4-BE49-F238E27FC236}">
                  <a16:creationId xmlns:a16="http://schemas.microsoft.com/office/drawing/2014/main" id="{79BED2FD-1B2A-A68A-C259-7D94CE5E55A5}"/>
                </a:ext>
              </a:extLst>
            </p:cNvPr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40">
              <a:extLst>
                <a:ext uri="{FF2B5EF4-FFF2-40B4-BE49-F238E27FC236}">
                  <a16:creationId xmlns:a16="http://schemas.microsoft.com/office/drawing/2014/main" id="{F6CD6EFB-9029-6683-867C-65440E31BE09}"/>
                </a:ext>
              </a:extLst>
            </p:cNvPr>
            <p:cNvSpPr/>
            <p:nvPr/>
          </p:nvSpPr>
          <p:spPr>
            <a:xfrm>
              <a:off x="1990642" y="6839613"/>
              <a:ext cx="448768" cy="240877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40">
              <a:extLst>
                <a:ext uri="{FF2B5EF4-FFF2-40B4-BE49-F238E27FC236}">
                  <a16:creationId xmlns:a16="http://schemas.microsoft.com/office/drawing/2014/main" id="{4CFD41BF-7DF1-1A7E-A230-66777C5BC316}"/>
                </a:ext>
              </a:extLst>
            </p:cNvPr>
            <p:cNvSpPr/>
            <p:nvPr/>
          </p:nvSpPr>
          <p:spPr>
            <a:xfrm>
              <a:off x="2198639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40">
              <a:extLst>
                <a:ext uri="{FF2B5EF4-FFF2-40B4-BE49-F238E27FC236}">
                  <a16:creationId xmlns:a16="http://schemas.microsoft.com/office/drawing/2014/main" id="{FEB3FF45-C261-A379-1E2F-611132C6B7F3}"/>
                </a:ext>
              </a:extLst>
            </p:cNvPr>
            <p:cNvSpPr/>
            <p:nvPr/>
          </p:nvSpPr>
          <p:spPr>
            <a:xfrm>
              <a:off x="1170428" y="7113002"/>
              <a:ext cx="246784" cy="454748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40">
              <a:extLst>
                <a:ext uri="{FF2B5EF4-FFF2-40B4-BE49-F238E27FC236}">
                  <a16:creationId xmlns:a16="http://schemas.microsoft.com/office/drawing/2014/main" id="{A1FF6899-A23D-2170-489F-60446327A10F}"/>
                </a:ext>
              </a:extLst>
            </p:cNvPr>
            <p:cNvSpPr/>
            <p:nvPr/>
          </p:nvSpPr>
          <p:spPr>
            <a:xfrm>
              <a:off x="2644384" y="7172559"/>
              <a:ext cx="529147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40">
              <a:extLst>
                <a:ext uri="{FF2B5EF4-FFF2-40B4-BE49-F238E27FC236}">
                  <a16:creationId xmlns:a16="http://schemas.microsoft.com/office/drawing/2014/main" id="{F5173DBF-E813-7233-4EC2-E30D2D9F44AD}"/>
                </a:ext>
              </a:extLst>
            </p:cNvPr>
            <p:cNvSpPr/>
            <p:nvPr/>
          </p:nvSpPr>
          <p:spPr>
            <a:xfrm>
              <a:off x="1341292" y="7170995"/>
              <a:ext cx="529161" cy="528956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40">
              <a:extLst>
                <a:ext uri="{FF2B5EF4-FFF2-40B4-BE49-F238E27FC236}">
                  <a16:creationId xmlns:a16="http://schemas.microsoft.com/office/drawing/2014/main" id="{7D82DFEB-0054-856D-8B5F-F3B588804EAE}"/>
                </a:ext>
              </a:extLst>
            </p:cNvPr>
            <p:cNvSpPr/>
            <p:nvPr/>
          </p:nvSpPr>
          <p:spPr>
            <a:xfrm>
              <a:off x="2575978" y="7127849"/>
              <a:ext cx="665856" cy="639054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40">
              <a:extLst>
                <a:ext uri="{FF2B5EF4-FFF2-40B4-BE49-F238E27FC236}">
                  <a16:creationId xmlns:a16="http://schemas.microsoft.com/office/drawing/2014/main" id="{BEE8110B-BA94-8DBE-21FC-4A2BDCBA792C}"/>
                </a:ext>
              </a:extLst>
            </p:cNvPr>
            <p:cNvSpPr/>
            <p:nvPr/>
          </p:nvSpPr>
          <p:spPr>
            <a:xfrm>
              <a:off x="1274490" y="7113002"/>
              <a:ext cx="662784" cy="653901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40">
              <a:extLst>
                <a:ext uri="{FF2B5EF4-FFF2-40B4-BE49-F238E27FC236}">
                  <a16:creationId xmlns:a16="http://schemas.microsoft.com/office/drawing/2014/main" id="{6EFBD114-C401-EEB5-603A-7D666A1ECF18}"/>
                </a:ext>
              </a:extLst>
            </p:cNvPr>
            <p:cNvSpPr/>
            <p:nvPr/>
          </p:nvSpPr>
          <p:spPr>
            <a:xfrm>
              <a:off x="2579050" y="6242405"/>
              <a:ext cx="214016" cy="442845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40">
              <a:extLst>
                <a:ext uri="{FF2B5EF4-FFF2-40B4-BE49-F238E27FC236}">
                  <a16:creationId xmlns:a16="http://schemas.microsoft.com/office/drawing/2014/main" id="{E1AD75F9-E207-8AAA-F767-01D46263AAC9}"/>
                </a:ext>
              </a:extLst>
            </p:cNvPr>
            <p:cNvSpPr/>
            <p:nvPr/>
          </p:nvSpPr>
          <p:spPr>
            <a:xfrm>
              <a:off x="1743993" y="5998559"/>
              <a:ext cx="861952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40">
              <a:extLst>
                <a:ext uri="{FF2B5EF4-FFF2-40B4-BE49-F238E27FC236}">
                  <a16:creationId xmlns:a16="http://schemas.microsoft.com/office/drawing/2014/main" id="{8688DEC9-F2A1-17EE-7F0B-DDF6BFBEE806}"/>
                </a:ext>
              </a:extLst>
            </p:cNvPr>
            <p:cNvSpPr/>
            <p:nvPr/>
          </p:nvSpPr>
          <p:spPr>
            <a:xfrm>
              <a:off x="1972722" y="6379100"/>
              <a:ext cx="448896" cy="386402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40">
              <a:extLst>
                <a:ext uri="{FF2B5EF4-FFF2-40B4-BE49-F238E27FC236}">
                  <a16:creationId xmlns:a16="http://schemas.microsoft.com/office/drawing/2014/main" id="{3C8E5902-FF53-A60C-9019-89FF83CBBE30}"/>
                </a:ext>
              </a:extLst>
            </p:cNvPr>
            <p:cNvSpPr/>
            <p:nvPr/>
          </p:nvSpPr>
          <p:spPr>
            <a:xfrm>
              <a:off x="2127344" y="6616780"/>
              <a:ext cx="285312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40">
              <a:extLst>
                <a:ext uri="{FF2B5EF4-FFF2-40B4-BE49-F238E27FC236}">
                  <a16:creationId xmlns:a16="http://schemas.microsoft.com/office/drawing/2014/main" id="{C66D2A42-14C8-ED9A-3282-457CD9F33615}"/>
                </a:ext>
              </a:extLst>
            </p:cNvPr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40">
              <a:extLst>
                <a:ext uri="{FF2B5EF4-FFF2-40B4-BE49-F238E27FC236}">
                  <a16:creationId xmlns:a16="http://schemas.microsoft.com/office/drawing/2014/main" id="{FB4C20A7-4634-39C2-52F9-D52013D6AEC9}"/>
                </a:ext>
              </a:extLst>
            </p:cNvPr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40">
              <a:extLst>
                <a:ext uri="{FF2B5EF4-FFF2-40B4-BE49-F238E27FC236}">
                  <a16:creationId xmlns:a16="http://schemas.microsoft.com/office/drawing/2014/main" id="{BEA974AF-50DB-4BCD-A8CD-B4BB2C8FDCF8}"/>
                </a:ext>
              </a:extLst>
            </p:cNvPr>
            <p:cNvSpPr/>
            <p:nvPr/>
          </p:nvSpPr>
          <p:spPr>
            <a:xfrm>
              <a:off x="117631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40">
              <a:extLst>
                <a:ext uri="{FF2B5EF4-FFF2-40B4-BE49-F238E27FC236}">
                  <a16:creationId xmlns:a16="http://schemas.microsoft.com/office/drawing/2014/main" id="{8992B3A8-79F2-9998-CE25-18CA2270AFE1}"/>
                </a:ext>
              </a:extLst>
            </p:cNvPr>
            <p:cNvSpPr/>
            <p:nvPr/>
          </p:nvSpPr>
          <p:spPr>
            <a:xfrm>
              <a:off x="1868787" y="6043250"/>
              <a:ext cx="121984" cy="802497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40">
              <a:extLst>
                <a:ext uri="{FF2B5EF4-FFF2-40B4-BE49-F238E27FC236}">
                  <a16:creationId xmlns:a16="http://schemas.microsoft.com/office/drawing/2014/main" id="{CBF4D1ED-4927-E3F4-4256-53DF7D28EDB1}"/>
                </a:ext>
              </a:extLst>
            </p:cNvPr>
            <p:cNvSpPr/>
            <p:nvPr/>
          </p:nvSpPr>
          <p:spPr>
            <a:xfrm>
              <a:off x="1862771" y="6845628"/>
              <a:ext cx="1236480" cy="722120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40">
              <a:extLst>
                <a:ext uri="{FF2B5EF4-FFF2-40B4-BE49-F238E27FC236}">
                  <a16:creationId xmlns:a16="http://schemas.microsoft.com/office/drawing/2014/main" id="{807B4D5B-A864-DA58-0CFB-852223D1F44A}"/>
                </a:ext>
              </a:extLst>
            </p:cNvPr>
            <p:cNvSpPr/>
            <p:nvPr/>
          </p:nvSpPr>
          <p:spPr>
            <a:xfrm>
              <a:off x="1862771" y="6845628"/>
              <a:ext cx="1236480" cy="621135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40">
              <a:extLst>
                <a:ext uri="{FF2B5EF4-FFF2-40B4-BE49-F238E27FC236}">
                  <a16:creationId xmlns:a16="http://schemas.microsoft.com/office/drawing/2014/main" id="{504C8488-7309-1E97-18EC-F736BE97A106}"/>
                </a:ext>
              </a:extLst>
            </p:cNvPr>
            <p:cNvSpPr/>
            <p:nvPr/>
          </p:nvSpPr>
          <p:spPr>
            <a:xfrm>
              <a:off x="1987698" y="6382043"/>
              <a:ext cx="175360" cy="318055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40">
              <a:extLst>
                <a:ext uri="{FF2B5EF4-FFF2-40B4-BE49-F238E27FC236}">
                  <a16:creationId xmlns:a16="http://schemas.microsoft.com/office/drawing/2014/main" id="{60A93779-A9E3-2AF0-C2B6-6D4F0BC5C645}"/>
                </a:ext>
              </a:extLst>
            </p:cNvPr>
            <p:cNvSpPr/>
            <p:nvPr/>
          </p:nvSpPr>
          <p:spPr>
            <a:xfrm>
              <a:off x="3375509" y="7208100"/>
              <a:ext cx="56576" cy="59515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40">
              <a:extLst>
                <a:ext uri="{FF2B5EF4-FFF2-40B4-BE49-F238E27FC236}">
                  <a16:creationId xmlns:a16="http://schemas.microsoft.com/office/drawing/2014/main" id="{ADD3BDE4-7D40-5144-5F17-A3098EE2CD99}"/>
                </a:ext>
              </a:extLst>
            </p:cNvPr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40">
              <a:extLst>
                <a:ext uri="{FF2B5EF4-FFF2-40B4-BE49-F238E27FC236}">
                  <a16:creationId xmlns:a16="http://schemas.microsoft.com/office/drawing/2014/main" id="{9BDB7DF2-0F3D-7BAC-91D4-76621300B780}"/>
                </a:ext>
              </a:extLst>
            </p:cNvPr>
            <p:cNvSpPr/>
            <p:nvPr/>
          </p:nvSpPr>
          <p:spPr>
            <a:xfrm>
              <a:off x="282570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40">
              <a:extLst>
                <a:ext uri="{FF2B5EF4-FFF2-40B4-BE49-F238E27FC236}">
                  <a16:creationId xmlns:a16="http://schemas.microsoft.com/office/drawing/2014/main" id="{350D14A3-188D-38F6-70BE-22A79481F267}"/>
                </a:ext>
              </a:extLst>
            </p:cNvPr>
            <p:cNvSpPr/>
            <p:nvPr/>
          </p:nvSpPr>
          <p:spPr>
            <a:xfrm>
              <a:off x="152114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40">
              <a:extLst>
                <a:ext uri="{FF2B5EF4-FFF2-40B4-BE49-F238E27FC236}">
                  <a16:creationId xmlns:a16="http://schemas.microsoft.com/office/drawing/2014/main" id="{448FEB10-94B1-342F-8766-D382498FF9C2}"/>
                </a:ext>
              </a:extLst>
            </p:cNvPr>
            <p:cNvSpPr/>
            <p:nvPr/>
          </p:nvSpPr>
          <p:spPr>
            <a:xfrm>
              <a:off x="2202137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40">
              <a:extLst>
                <a:ext uri="{FF2B5EF4-FFF2-40B4-BE49-F238E27FC236}">
                  <a16:creationId xmlns:a16="http://schemas.microsoft.com/office/drawing/2014/main" id="{48E1CC8F-FFEF-222F-20BE-15A77C5D6A37}"/>
                </a:ext>
              </a:extLst>
            </p:cNvPr>
            <p:cNvSpPr/>
            <p:nvPr/>
          </p:nvSpPr>
          <p:spPr>
            <a:xfrm>
              <a:off x="117598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40">
              <a:extLst>
                <a:ext uri="{FF2B5EF4-FFF2-40B4-BE49-F238E27FC236}">
                  <a16:creationId xmlns:a16="http://schemas.microsoft.com/office/drawing/2014/main" id="{ABC78164-B0A3-F8C0-EF9C-5C4E11B53C5B}"/>
                </a:ext>
              </a:extLst>
            </p:cNvPr>
            <p:cNvSpPr/>
            <p:nvPr/>
          </p:nvSpPr>
          <p:spPr>
            <a:xfrm>
              <a:off x="2995053" y="5588627"/>
              <a:ext cx="282370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40">
              <a:extLst>
                <a:ext uri="{FF2B5EF4-FFF2-40B4-BE49-F238E27FC236}">
                  <a16:creationId xmlns:a16="http://schemas.microsoft.com/office/drawing/2014/main" id="{DD43D926-89F1-A220-470A-AFE94E5C5553}"/>
                </a:ext>
              </a:extLst>
            </p:cNvPr>
            <p:cNvSpPr/>
            <p:nvPr/>
          </p:nvSpPr>
          <p:spPr>
            <a:xfrm>
              <a:off x="2412660" y="6396893"/>
              <a:ext cx="217088" cy="113143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40">
              <a:extLst>
                <a:ext uri="{FF2B5EF4-FFF2-40B4-BE49-F238E27FC236}">
                  <a16:creationId xmlns:a16="http://schemas.microsoft.com/office/drawing/2014/main" id="{9472D957-E2F9-B8FA-44FF-FD9A2E30C741}"/>
                </a:ext>
              </a:extLst>
            </p:cNvPr>
            <p:cNvSpPr/>
            <p:nvPr/>
          </p:nvSpPr>
          <p:spPr>
            <a:xfrm>
              <a:off x="2730849" y="6070589"/>
              <a:ext cx="43386" cy="284238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40">
              <a:extLst>
                <a:ext uri="{FF2B5EF4-FFF2-40B4-BE49-F238E27FC236}">
                  <a16:creationId xmlns:a16="http://schemas.microsoft.com/office/drawing/2014/main" id="{D743EFC4-DEC1-C948-88E3-929B7000A079}"/>
                </a:ext>
              </a:extLst>
            </p:cNvPr>
            <p:cNvSpPr/>
            <p:nvPr/>
          </p:nvSpPr>
          <p:spPr>
            <a:xfrm>
              <a:off x="2625845" y="6113837"/>
              <a:ext cx="123636" cy="213178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Imagen 11">
            <a:extLst>
              <a:ext uri="{FF2B5EF4-FFF2-40B4-BE49-F238E27FC236}">
                <a16:creationId xmlns:a16="http://schemas.microsoft.com/office/drawing/2014/main" id="{F203AA10-EB37-4F33-9E8C-CEA148CF2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46" t="26494" r="36834" b="18515"/>
          <a:stretch/>
        </p:blipFill>
        <p:spPr>
          <a:xfrm>
            <a:off x="1414433" y="177301"/>
            <a:ext cx="6487202" cy="468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55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8">
          <a:extLst>
            <a:ext uri="{FF2B5EF4-FFF2-40B4-BE49-F238E27FC236}">
              <a16:creationId xmlns:a16="http://schemas.microsoft.com/office/drawing/2014/main" id="{77F2A739-1AF6-9479-8E9B-37B23AF92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9" name="Google Shape;4429;p40">
            <a:extLst>
              <a:ext uri="{FF2B5EF4-FFF2-40B4-BE49-F238E27FC236}">
                <a16:creationId xmlns:a16="http://schemas.microsoft.com/office/drawing/2014/main" id="{515A9342-1D06-06FA-2663-DE00CB209C7A}"/>
              </a:ext>
            </a:extLst>
          </p:cNvPr>
          <p:cNvSpPr/>
          <p:nvPr/>
        </p:nvSpPr>
        <p:spPr>
          <a:xfrm flipH="1">
            <a:off x="4622596" y="3455838"/>
            <a:ext cx="4622473" cy="87057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0" name="Google Shape;4430;p40">
            <a:extLst>
              <a:ext uri="{FF2B5EF4-FFF2-40B4-BE49-F238E27FC236}">
                <a16:creationId xmlns:a16="http://schemas.microsoft.com/office/drawing/2014/main" id="{DFE14CAD-0C51-84EE-EAD6-F7A5C4037B4F}"/>
              </a:ext>
            </a:extLst>
          </p:cNvPr>
          <p:cNvSpPr/>
          <p:nvPr/>
        </p:nvSpPr>
        <p:spPr>
          <a:xfrm flipH="1">
            <a:off x="124" y="3455838"/>
            <a:ext cx="4622473" cy="87057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1" name="Google Shape;4431;p40">
            <a:extLst>
              <a:ext uri="{FF2B5EF4-FFF2-40B4-BE49-F238E27FC236}">
                <a16:creationId xmlns:a16="http://schemas.microsoft.com/office/drawing/2014/main" id="{B2496B5C-9F77-B960-14E5-15627C759B7D}"/>
              </a:ext>
            </a:extLst>
          </p:cNvPr>
          <p:cNvSpPr/>
          <p:nvPr/>
        </p:nvSpPr>
        <p:spPr>
          <a:xfrm>
            <a:off x="100" y="4147400"/>
            <a:ext cx="9144000" cy="45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2" name="Google Shape;4432;p40">
            <a:extLst>
              <a:ext uri="{FF2B5EF4-FFF2-40B4-BE49-F238E27FC236}">
                <a16:creationId xmlns:a16="http://schemas.microsoft.com/office/drawing/2014/main" id="{EA664E8B-F434-E31E-3F7C-9F17F7E059DD}"/>
              </a:ext>
            </a:extLst>
          </p:cNvPr>
          <p:cNvGrpSpPr/>
          <p:nvPr/>
        </p:nvGrpSpPr>
        <p:grpSpPr>
          <a:xfrm>
            <a:off x="3361048" y="3662061"/>
            <a:ext cx="2783549" cy="1591677"/>
            <a:chOff x="-2150675" y="3642792"/>
            <a:chExt cx="2044472" cy="1169062"/>
          </a:xfrm>
        </p:grpSpPr>
        <p:sp>
          <p:nvSpPr>
            <p:cNvPr id="4433" name="Google Shape;4433;p40">
              <a:extLst>
                <a:ext uri="{FF2B5EF4-FFF2-40B4-BE49-F238E27FC236}">
                  <a16:creationId xmlns:a16="http://schemas.microsoft.com/office/drawing/2014/main" id="{847F8C7B-EAE2-2397-C082-50128CFFB3B1}"/>
                </a:ext>
              </a:extLst>
            </p:cNvPr>
            <p:cNvSpPr/>
            <p:nvPr/>
          </p:nvSpPr>
          <p:spPr>
            <a:xfrm flipH="1">
              <a:off x="-671747" y="4306283"/>
              <a:ext cx="189397" cy="227004"/>
            </a:xfrm>
            <a:custGeom>
              <a:avLst/>
              <a:gdLst/>
              <a:ahLst/>
              <a:cxnLst/>
              <a:rect l="l" t="t" r="r" b="b"/>
              <a:pathLst>
                <a:path w="3971" h="4760" extrusionOk="0">
                  <a:moveTo>
                    <a:pt x="47" y="0"/>
                  </a:moveTo>
                  <a:lnTo>
                    <a:pt x="0" y="46"/>
                  </a:lnTo>
                  <a:lnTo>
                    <a:pt x="3901" y="4759"/>
                  </a:lnTo>
                  <a:lnTo>
                    <a:pt x="3970" y="4713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40">
              <a:extLst>
                <a:ext uri="{FF2B5EF4-FFF2-40B4-BE49-F238E27FC236}">
                  <a16:creationId xmlns:a16="http://schemas.microsoft.com/office/drawing/2014/main" id="{B4AE8763-3918-B45E-DBD1-9B759D9F37F9}"/>
                </a:ext>
              </a:extLst>
            </p:cNvPr>
            <p:cNvSpPr/>
            <p:nvPr/>
          </p:nvSpPr>
          <p:spPr>
            <a:xfrm flipH="1">
              <a:off x="-665067" y="4300700"/>
              <a:ext cx="170553" cy="132911"/>
            </a:xfrm>
            <a:custGeom>
              <a:avLst/>
              <a:gdLst/>
              <a:ahLst/>
              <a:cxnLst/>
              <a:rect l="l" t="t" r="r" b="b"/>
              <a:pathLst>
                <a:path w="3553" h="2695" extrusionOk="0">
                  <a:moveTo>
                    <a:pt x="70" y="1"/>
                  </a:moveTo>
                  <a:lnTo>
                    <a:pt x="1" y="71"/>
                  </a:lnTo>
                  <a:lnTo>
                    <a:pt x="3506" y="2694"/>
                  </a:lnTo>
                  <a:lnTo>
                    <a:pt x="3553" y="26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40">
              <a:extLst>
                <a:ext uri="{FF2B5EF4-FFF2-40B4-BE49-F238E27FC236}">
                  <a16:creationId xmlns:a16="http://schemas.microsoft.com/office/drawing/2014/main" id="{0B79F0DF-A121-D3FF-6169-8077E96F1EC7}"/>
                </a:ext>
              </a:extLst>
            </p:cNvPr>
            <p:cNvSpPr/>
            <p:nvPr/>
          </p:nvSpPr>
          <p:spPr>
            <a:xfrm flipH="1">
              <a:off x="-458024" y="4300703"/>
              <a:ext cx="149524" cy="192715"/>
            </a:xfrm>
            <a:custGeom>
              <a:avLst/>
              <a:gdLst/>
              <a:ahLst/>
              <a:cxnLst/>
              <a:rect l="l" t="t" r="r" b="b"/>
              <a:pathLst>
                <a:path w="3135" h="4041" extrusionOk="0">
                  <a:moveTo>
                    <a:pt x="3065" y="1"/>
                  </a:moveTo>
                  <a:lnTo>
                    <a:pt x="0" y="3994"/>
                  </a:lnTo>
                  <a:lnTo>
                    <a:pt x="47" y="4041"/>
                  </a:lnTo>
                  <a:lnTo>
                    <a:pt x="3135" y="71"/>
                  </a:lnTo>
                  <a:lnTo>
                    <a:pt x="30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40">
              <a:extLst>
                <a:ext uri="{FF2B5EF4-FFF2-40B4-BE49-F238E27FC236}">
                  <a16:creationId xmlns:a16="http://schemas.microsoft.com/office/drawing/2014/main" id="{6B44C595-554B-BA14-F5C5-9DF38415E3C2}"/>
                </a:ext>
              </a:extLst>
            </p:cNvPr>
            <p:cNvSpPr/>
            <p:nvPr/>
          </p:nvSpPr>
          <p:spPr>
            <a:xfrm flipH="1">
              <a:off x="-470187" y="4306283"/>
              <a:ext cx="103021" cy="187136"/>
            </a:xfrm>
            <a:custGeom>
              <a:avLst/>
              <a:gdLst/>
              <a:ahLst/>
              <a:cxnLst/>
              <a:rect l="l" t="t" r="r" b="b"/>
              <a:pathLst>
                <a:path w="2160" h="3924" extrusionOk="0">
                  <a:moveTo>
                    <a:pt x="2090" y="0"/>
                  </a:moveTo>
                  <a:lnTo>
                    <a:pt x="1" y="3877"/>
                  </a:lnTo>
                  <a:lnTo>
                    <a:pt x="71" y="3924"/>
                  </a:lnTo>
                  <a:lnTo>
                    <a:pt x="2160" y="46"/>
                  </a:lnTo>
                  <a:lnTo>
                    <a:pt x="20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40">
              <a:extLst>
                <a:ext uri="{FF2B5EF4-FFF2-40B4-BE49-F238E27FC236}">
                  <a16:creationId xmlns:a16="http://schemas.microsoft.com/office/drawing/2014/main" id="{6B8B6275-C335-47C4-43B8-00FA569C7CA4}"/>
                </a:ext>
              </a:extLst>
            </p:cNvPr>
            <p:cNvSpPr/>
            <p:nvPr/>
          </p:nvSpPr>
          <p:spPr>
            <a:xfrm flipH="1">
              <a:off x="-1998417" y="3727618"/>
              <a:ext cx="233825" cy="277386"/>
            </a:xfrm>
            <a:custGeom>
              <a:avLst/>
              <a:gdLst/>
              <a:ahLst/>
              <a:cxnLst/>
              <a:rect l="l" t="t" r="r" b="b"/>
              <a:pathLst>
                <a:path w="4992" h="5922" extrusionOk="0">
                  <a:moveTo>
                    <a:pt x="418" y="1"/>
                  </a:moveTo>
                  <a:lnTo>
                    <a:pt x="0" y="94"/>
                  </a:lnTo>
                  <a:lnTo>
                    <a:pt x="186" y="303"/>
                  </a:lnTo>
                  <a:lnTo>
                    <a:pt x="534" y="744"/>
                  </a:lnTo>
                  <a:lnTo>
                    <a:pt x="1115" y="1463"/>
                  </a:lnTo>
                  <a:lnTo>
                    <a:pt x="1486" y="1881"/>
                  </a:lnTo>
                  <a:lnTo>
                    <a:pt x="2020" y="2555"/>
                  </a:lnTo>
                  <a:lnTo>
                    <a:pt x="2368" y="2973"/>
                  </a:lnTo>
                  <a:lnTo>
                    <a:pt x="2902" y="3623"/>
                  </a:lnTo>
                  <a:lnTo>
                    <a:pt x="3250" y="4041"/>
                  </a:lnTo>
                  <a:lnTo>
                    <a:pt x="4063" y="5016"/>
                  </a:lnTo>
                  <a:lnTo>
                    <a:pt x="4992" y="5921"/>
                  </a:lnTo>
                  <a:lnTo>
                    <a:pt x="4620" y="4528"/>
                  </a:lnTo>
                  <a:lnTo>
                    <a:pt x="4388" y="4296"/>
                  </a:lnTo>
                  <a:lnTo>
                    <a:pt x="3993" y="3855"/>
                  </a:lnTo>
                  <a:lnTo>
                    <a:pt x="3970" y="3855"/>
                  </a:lnTo>
                  <a:lnTo>
                    <a:pt x="3367" y="3182"/>
                  </a:lnTo>
                  <a:lnTo>
                    <a:pt x="2949" y="2740"/>
                  </a:lnTo>
                  <a:lnTo>
                    <a:pt x="2322" y="2067"/>
                  </a:lnTo>
                  <a:lnTo>
                    <a:pt x="1927" y="1626"/>
                  </a:lnTo>
                  <a:lnTo>
                    <a:pt x="1231" y="883"/>
                  </a:lnTo>
                  <a:lnTo>
                    <a:pt x="836" y="465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40">
              <a:extLst>
                <a:ext uri="{FF2B5EF4-FFF2-40B4-BE49-F238E27FC236}">
                  <a16:creationId xmlns:a16="http://schemas.microsoft.com/office/drawing/2014/main" id="{C6366D20-16B6-F086-890C-E75BDD747528}"/>
                </a:ext>
              </a:extLst>
            </p:cNvPr>
            <p:cNvSpPr/>
            <p:nvPr/>
          </p:nvSpPr>
          <p:spPr>
            <a:xfrm flipH="1">
              <a:off x="-2003847" y="3921204"/>
              <a:ext cx="34849" cy="101174"/>
            </a:xfrm>
            <a:custGeom>
              <a:avLst/>
              <a:gdLst/>
              <a:ahLst/>
              <a:cxnLst/>
              <a:rect l="l" t="t" r="r" b="b"/>
              <a:pathLst>
                <a:path w="744" h="2160" extrusionOk="0">
                  <a:moveTo>
                    <a:pt x="349" y="0"/>
                  </a:moveTo>
                  <a:lnTo>
                    <a:pt x="47" y="1068"/>
                  </a:lnTo>
                  <a:lnTo>
                    <a:pt x="47" y="1579"/>
                  </a:lnTo>
                  <a:lnTo>
                    <a:pt x="349" y="1579"/>
                  </a:lnTo>
                  <a:lnTo>
                    <a:pt x="419" y="1602"/>
                  </a:lnTo>
                  <a:lnTo>
                    <a:pt x="442" y="1672"/>
                  </a:lnTo>
                  <a:lnTo>
                    <a:pt x="419" y="1718"/>
                  </a:lnTo>
                  <a:lnTo>
                    <a:pt x="349" y="1742"/>
                  </a:lnTo>
                  <a:lnTo>
                    <a:pt x="1" y="1742"/>
                  </a:lnTo>
                  <a:lnTo>
                    <a:pt x="1" y="2160"/>
                  </a:lnTo>
                  <a:lnTo>
                    <a:pt x="744" y="2160"/>
                  </a:lnTo>
                  <a:lnTo>
                    <a:pt x="744" y="442"/>
                  </a:lnTo>
                  <a:lnTo>
                    <a:pt x="744" y="302"/>
                  </a:lnTo>
                  <a:lnTo>
                    <a:pt x="7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40">
              <a:extLst>
                <a:ext uri="{FF2B5EF4-FFF2-40B4-BE49-F238E27FC236}">
                  <a16:creationId xmlns:a16="http://schemas.microsoft.com/office/drawing/2014/main" id="{0D43AB3C-037F-70E2-1B9A-697967641ACB}"/>
                </a:ext>
              </a:extLst>
            </p:cNvPr>
            <p:cNvSpPr/>
            <p:nvPr/>
          </p:nvSpPr>
          <p:spPr>
            <a:xfrm flipH="1">
              <a:off x="-1246972" y="4406763"/>
              <a:ext cx="14146" cy="21781"/>
            </a:xfrm>
            <a:custGeom>
              <a:avLst/>
              <a:gdLst/>
              <a:ahLst/>
              <a:cxnLst/>
              <a:rect l="l" t="t" r="r" b="b"/>
              <a:pathLst>
                <a:path w="302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40">
              <a:extLst>
                <a:ext uri="{FF2B5EF4-FFF2-40B4-BE49-F238E27FC236}">
                  <a16:creationId xmlns:a16="http://schemas.microsoft.com/office/drawing/2014/main" id="{943776DF-A516-303D-967D-AF0747632A6B}"/>
                </a:ext>
              </a:extLst>
            </p:cNvPr>
            <p:cNvSpPr/>
            <p:nvPr/>
          </p:nvSpPr>
          <p:spPr>
            <a:xfrm flipH="1">
              <a:off x="-1274185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40">
              <a:extLst>
                <a:ext uri="{FF2B5EF4-FFF2-40B4-BE49-F238E27FC236}">
                  <a16:creationId xmlns:a16="http://schemas.microsoft.com/office/drawing/2014/main" id="{DFEEE844-ABD0-AF0A-5F43-6D4FBBA32EAE}"/>
                </a:ext>
              </a:extLst>
            </p:cNvPr>
            <p:cNvSpPr/>
            <p:nvPr/>
          </p:nvSpPr>
          <p:spPr>
            <a:xfrm flipH="1">
              <a:off x="-1299197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25" y="46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40">
              <a:extLst>
                <a:ext uri="{FF2B5EF4-FFF2-40B4-BE49-F238E27FC236}">
                  <a16:creationId xmlns:a16="http://schemas.microsoft.com/office/drawing/2014/main" id="{28C653A3-FA7A-CDF0-BA14-762143BF15AF}"/>
                </a:ext>
              </a:extLst>
            </p:cNvPr>
            <p:cNvSpPr/>
            <p:nvPr/>
          </p:nvSpPr>
          <p:spPr>
            <a:xfrm flipH="1">
              <a:off x="-1326364" y="4406763"/>
              <a:ext cx="14146" cy="21781"/>
            </a:xfrm>
            <a:custGeom>
              <a:avLst/>
              <a:gdLst/>
              <a:ahLst/>
              <a:cxnLst/>
              <a:rect l="l" t="t" r="r" b="b"/>
              <a:pathLst>
                <a:path w="302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40">
              <a:extLst>
                <a:ext uri="{FF2B5EF4-FFF2-40B4-BE49-F238E27FC236}">
                  <a16:creationId xmlns:a16="http://schemas.microsoft.com/office/drawing/2014/main" id="{063A08E1-1AEB-3DDC-C1DC-C229D941F3E2}"/>
                </a:ext>
              </a:extLst>
            </p:cNvPr>
            <p:cNvSpPr/>
            <p:nvPr/>
          </p:nvSpPr>
          <p:spPr>
            <a:xfrm flipH="1">
              <a:off x="-682065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40">
              <a:extLst>
                <a:ext uri="{FF2B5EF4-FFF2-40B4-BE49-F238E27FC236}">
                  <a16:creationId xmlns:a16="http://schemas.microsoft.com/office/drawing/2014/main" id="{09B660E7-6B18-FFC1-DEEA-145EACA5EC76}"/>
                </a:ext>
              </a:extLst>
            </p:cNvPr>
            <p:cNvSpPr/>
            <p:nvPr/>
          </p:nvSpPr>
          <p:spPr>
            <a:xfrm flipH="1">
              <a:off x="-709232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40">
              <a:extLst>
                <a:ext uri="{FF2B5EF4-FFF2-40B4-BE49-F238E27FC236}">
                  <a16:creationId xmlns:a16="http://schemas.microsoft.com/office/drawing/2014/main" id="{D092E278-9386-46F1-1C1B-91A5FD682752}"/>
                </a:ext>
              </a:extLst>
            </p:cNvPr>
            <p:cNvSpPr/>
            <p:nvPr/>
          </p:nvSpPr>
          <p:spPr>
            <a:xfrm flipH="1">
              <a:off x="-733166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3" y="46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40">
              <a:extLst>
                <a:ext uri="{FF2B5EF4-FFF2-40B4-BE49-F238E27FC236}">
                  <a16:creationId xmlns:a16="http://schemas.microsoft.com/office/drawing/2014/main" id="{78F036AB-8A6F-CAD2-1887-876BBA82CFEE}"/>
                </a:ext>
              </a:extLst>
            </p:cNvPr>
            <p:cNvSpPr/>
            <p:nvPr/>
          </p:nvSpPr>
          <p:spPr>
            <a:xfrm flipH="1">
              <a:off x="-761457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40">
              <a:extLst>
                <a:ext uri="{FF2B5EF4-FFF2-40B4-BE49-F238E27FC236}">
                  <a16:creationId xmlns:a16="http://schemas.microsoft.com/office/drawing/2014/main" id="{052D5BC5-DC41-5202-B312-19362598956F}"/>
                </a:ext>
              </a:extLst>
            </p:cNvPr>
            <p:cNvSpPr/>
            <p:nvPr/>
          </p:nvSpPr>
          <p:spPr>
            <a:xfrm flipH="1">
              <a:off x="-828326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40">
              <a:extLst>
                <a:ext uri="{FF2B5EF4-FFF2-40B4-BE49-F238E27FC236}">
                  <a16:creationId xmlns:a16="http://schemas.microsoft.com/office/drawing/2014/main" id="{32A50223-4C5B-0C78-B279-B38E44A3EC6B}"/>
                </a:ext>
              </a:extLst>
            </p:cNvPr>
            <p:cNvSpPr/>
            <p:nvPr/>
          </p:nvSpPr>
          <p:spPr>
            <a:xfrm flipH="1">
              <a:off x="-854416" y="4406763"/>
              <a:ext cx="14146" cy="21781"/>
            </a:xfrm>
            <a:custGeom>
              <a:avLst/>
              <a:gdLst/>
              <a:ahLst/>
              <a:cxnLst/>
              <a:rect l="l" t="t" r="r" b="b"/>
              <a:pathLst>
                <a:path w="302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40">
              <a:extLst>
                <a:ext uri="{FF2B5EF4-FFF2-40B4-BE49-F238E27FC236}">
                  <a16:creationId xmlns:a16="http://schemas.microsoft.com/office/drawing/2014/main" id="{F2AE08F3-50B2-A01C-3653-173EE1FD83E0}"/>
                </a:ext>
              </a:extLst>
            </p:cNvPr>
            <p:cNvSpPr/>
            <p:nvPr/>
          </p:nvSpPr>
          <p:spPr>
            <a:xfrm flipH="1">
              <a:off x="-879428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40">
              <a:extLst>
                <a:ext uri="{FF2B5EF4-FFF2-40B4-BE49-F238E27FC236}">
                  <a16:creationId xmlns:a16="http://schemas.microsoft.com/office/drawing/2014/main" id="{917D1BC1-957D-2345-6A19-0F18B7789DC1}"/>
                </a:ext>
              </a:extLst>
            </p:cNvPr>
            <p:cNvSpPr/>
            <p:nvPr/>
          </p:nvSpPr>
          <p:spPr>
            <a:xfrm flipH="1">
              <a:off x="-906641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40">
              <a:extLst>
                <a:ext uri="{FF2B5EF4-FFF2-40B4-BE49-F238E27FC236}">
                  <a16:creationId xmlns:a16="http://schemas.microsoft.com/office/drawing/2014/main" id="{A97D563D-9E09-B52B-1BDC-EDC6C00EC420}"/>
                </a:ext>
              </a:extLst>
            </p:cNvPr>
            <p:cNvSpPr/>
            <p:nvPr/>
          </p:nvSpPr>
          <p:spPr>
            <a:xfrm flipH="1">
              <a:off x="-1055587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40">
              <a:extLst>
                <a:ext uri="{FF2B5EF4-FFF2-40B4-BE49-F238E27FC236}">
                  <a16:creationId xmlns:a16="http://schemas.microsoft.com/office/drawing/2014/main" id="{12DCC86A-534F-DD60-C450-AF68D34FCB75}"/>
                </a:ext>
              </a:extLst>
            </p:cNvPr>
            <p:cNvSpPr/>
            <p:nvPr/>
          </p:nvSpPr>
          <p:spPr>
            <a:xfrm flipH="1">
              <a:off x="-1081723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40">
              <a:extLst>
                <a:ext uri="{FF2B5EF4-FFF2-40B4-BE49-F238E27FC236}">
                  <a16:creationId xmlns:a16="http://schemas.microsoft.com/office/drawing/2014/main" id="{837C0EC6-7271-6E00-C18B-BF8FAEAC18FF}"/>
                </a:ext>
              </a:extLst>
            </p:cNvPr>
            <p:cNvSpPr/>
            <p:nvPr/>
          </p:nvSpPr>
          <p:spPr>
            <a:xfrm flipH="1">
              <a:off x="-1106735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25" y="46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40">
              <a:extLst>
                <a:ext uri="{FF2B5EF4-FFF2-40B4-BE49-F238E27FC236}">
                  <a16:creationId xmlns:a16="http://schemas.microsoft.com/office/drawing/2014/main" id="{A19B9C14-27F3-2296-0167-36F772E48E7E}"/>
                </a:ext>
              </a:extLst>
            </p:cNvPr>
            <p:cNvSpPr/>
            <p:nvPr/>
          </p:nvSpPr>
          <p:spPr>
            <a:xfrm flipH="1">
              <a:off x="-1133902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40">
              <a:extLst>
                <a:ext uri="{FF2B5EF4-FFF2-40B4-BE49-F238E27FC236}">
                  <a16:creationId xmlns:a16="http://schemas.microsoft.com/office/drawing/2014/main" id="{726B50C7-C947-171C-1EA5-70727A50FC34}"/>
                </a:ext>
              </a:extLst>
            </p:cNvPr>
            <p:cNvSpPr/>
            <p:nvPr/>
          </p:nvSpPr>
          <p:spPr>
            <a:xfrm flipH="1">
              <a:off x="-1518873" y="3903780"/>
              <a:ext cx="20703" cy="28338"/>
            </a:xfrm>
            <a:custGeom>
              <a:avLst/>
              <a:gdLst/>
              <a:ahLst/>
              <a:cxnLst/>
              <a:rect l="l" t="t" r="r" b="b"/>
              <a:pathLst>
                <a:path w="442" h="605" extrusionOk="0">
                  <a:moveTo>
                    <a:pt x="116" y="1"/>
                  </a:moveTo>
                  <a:lnTo>
                    <a:pt x="139" y="47"/>
                  </a:lnTo>
                  <a:lnTo>
                    <a:pt x="116" y="140"/>
                  </a:lnTo>
                  <a:lnTo>
                    <a:pt x="93" y="187"/>
                  </a:lnTo>
                  <a:lnTo>
                    <a:pt x="70" y="233"/>
                  </a:lnTo>
                  <a:lnTo>
                    <a:pt x="23" y="280"/>
                  </a:lnTo>
                  <a:lnTo>
                    <a:pt x="0" y="372"/>
                  </a:lnTo>
                  <a:lnTo>
                    <a:pt x="0" y="442"/>
                  </a:lnTo>
                  <a:lnTo>
                    <a:pt x="46" y="512"/>
                  </a:lnTo>
                  <a:lnTo>
                    <a:pt x="93" y="558"/>
                  </a:lnTo>
                  <a:lnTo>
                    <a:pt x="139" y="605"/>
                  </a:lnTo>
                  <a:lnTo>
                    <a:pt x="325" y="605"/>
                  </a:lnTo>
                  <a:lnTo>
                    <a:pt x="395" y="535"/>
                  </a:lnTo>
                  <a:lnTo>
                    <a:pt x="418" y="512"/>
                  </a:lnTo>
                  <a:lnTo>
                    <a:pt x="441" y="465"/>
                  </a:lnTo>
                  <a:lnTo>
                    <a:pt x="441" y="372"/>
                  </a:lnTo>
                  <a:lnTo>
                    <a:pt x="418" y="326"/>
                  </a:lnTo>
                  <a:lnTo>
                    <a:pt x="395" y="303"/>
                  </a:lnTo>
                  <a:lnTo>
                    <a:pt x="348" y="396"/>
                  </a:lnTo>
                  <a:lnTo>
                    <a:pt x="325" y="442"/>
                  </a:lnTo>
                  <a:lnTo>
                    <a:pt x="279" y="465"/>
                  </a:lnTo>
                  <a:lnTo>
                    <a:pt x="255" y="465"/>
                  </a:lnTo>
                  <a:lnTo>
                    <a:pt x="186" y="442"/>
                  </a:lnTo>
                  <a:lnTo>
                    <a:pt x="139" y="396"/>
                  </a:lnTo>
                  <a:lnTo>
                    <a:pt x="139" y="326"/>
                  </a:lnTo>
                  <a:lnTo>
                    <a:pt x="163" y="280"/>
                  </a:lnTo>
                  <a:lnTo>
                    <a:pt x="232" y="233"/>
                  </a:lnTo>
                  <a:lnTo>
                    <a:pt x="255" y="163"/>
                  </a:lnTo>
                  <a:lnTo>
                    <a:pt x="302" y="94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40">
              <a:extLst>
                <a:ext uri="{FF2B5EF4-FFF2-40B4-BE49-F238E27FC236}">
                  <a16:creationId xmlns:a16="http://schemas.microsoft.com/office/drawing/2014/main" id="{9AC60912-B786-28B5-8358-C02C2BC90FC2}"/>
                </a:ext>
              </a:extLst>
            </p:cNvPr>
            <p:cNvSpPr/>
            <p:nvPr/>
          </p:nvSpPr>
          <p:spPr>
            <a:xfrm flipH="1">
              <a:off x="-1526461" y="3765698"/>
              <a:ext cx="4403" cy="85951"/>
            </a:xfrm>
            <a:custGeom>
              <a:avLst/>
              <a:gdLst/>
              <a:ahLst/>
              <a:cxnLst/>
              <a:rect l="l" t="t" r="r" b="b"/>
              <a:pathLst>
                <a:path w="94" h="1835" extrusionOk="0">
                  <a:moveTo>
                    <a:pt x="1" y="0"/>
                  </a:moveTo>
                  <a:lnTo>
                    <a:pt x="1" y="1835"/>
                  </a:lnTo>
                  <a:lnTo>
                    <a:pt x="94" y="183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40">
              <a:extLst>
                <a:ext uri="{FF2B5EF4-FFF2-40B4-BE49-F238E27FC236}">
                  <a16:creationId xmlns:a16="http://schemas.microsoft.com/office/drawing/2014/main" id="{AA8F9C3A-AF7E-6FF0-3CB2-1191C0A52A8D}"/>
                </a:ext>
              </a:extLst>
            </p:cNvPr>
            <p:cNvSpPr/>
            <p:nvPr/>
          </p:nvSpPr>
          <p:spPr>
            <a:xfrm flipH="1">
              <a:off x="-1499294" y="3765698"/>
              <a:ext cx="4403" cy="85951"/>
            </a:xfrm>
            <a:custGeom>
              <a:avLst/>
              <a:gdLst/>
              <a:ahLst/>
              <a:cxnLst/>
              <a:rect l="l" t="t" r="r" b="b"/>
              <a:pathLst>
                <a:path w="94" h="1835" extrusionOk="0">
                  <a:moveTo>
                    <a:pt x="0" y="0"/>
                  </a:moveTo>
                  <a:lnTo>
                    <a:pt x="0" y="1835"/>
                  </a:lnTo>
                  <a:lnTo>
                    <a:pt x="93" y="1835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40">
              <a:extLst>
                <a:ext uri="{FF2B5EF4-FFF2-40B4-BE49-F238E27FC236}">
                  <a16:creationId xmlns:a16="http://schemas.microsoft.com/office/drawing/2014/main" id="{5E50C258-A3BC-1B57-A258-9F1807D027F8}"/>
                </a:ext>
              </a:extLst>
            </p:cNvPr>
            <p:cNvSpPr/>
            <p:nvPr/>
          </p:nvSpPr>
          <p:spPr>
            <a:xfrm flipH="1">
              <a:off x="-1515595" y="3901626"/>
              <a:ext cx="13115" cy="4403"/>
            </a:xfrm>
            <a:custGeom>
              <a:avLst/>
              <a:gdLst/>
              <a:ahLst/>
              <a:cxnLst/>
              <a:rect l="l" t="t" r="r" b="b"/>
              <a:pathLst>
                <a:path w="280" h="94" extrusionOk="0">
                  <a:moveTo>
                    <a:pt x="1" y="0"/>
                  </a:moveTo>
                  <a:lnTo>
                    <a:pt x="24" y="93"/>
                  </a:lnTo>
                  <a:lnTo>
                    <a:pt x="256" y="93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40">
              <a:extLst>
                <a:ext uri="{FF2B5EF4-FFF2-40B4-BE49-F238E27FC236}">
                  <a16:creationId xmlns:a16="http://schemas.microsoft.com/office/drawing/2014/main" id="{B153A6A9-8003-5C42-D221-766D3C282320}"/>
                </a:ext>
              </a:extLst>
            </p:cNvPr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extrusionOk="0">
                  <a:moveTo>
                    <a:pt x="0" y="1"/>
                  </a:moveTo>
                  <a:lnTo>
                    <a:pt x="93" y="279"/>
                  </a:lnTo>
                  <a:lnTo>
                    <a:pt x="581" y="279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2C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40">
              <a:extLst>
                <a:ext uri="{FF2B5EF4-FFF2-40B4-BE49-F238E27FC236}">
                  <a16:creationId xmlns:a16="http://schemas.microsoft.com/office/drawing/2014/main" id="{44D906F8-16A5-A12F-4745-80CC52E43FBA}"/>
                </a:ext>
              </a:extLst>
            </p:cNvPr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fill="none" extrusionOk="0">
                  <a:moveTo>
                    <a:pt x="0" y="1"/>
                  </a:moveTo>
                  <a:lnTo>
                    <a:pt x="93" y="279"/>
                  </a:lnTo>
                  <a:lnTo>
                    <a:pt x="186" y="279"/>
                  </a:lnTo>
                  <a:lnTo>
                    <a:pt x="465" y="279"/>
                  </a:lnTo>
                  <a:lnTo>
                    <a:pt x="581" y="279"/>
                  </a:lnTo>
                  <a:lnTo>
                    <a:pt x="67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40">
              <a:extLst>
                <a:ext uri="{FF2B5EF4-FFF2-40B4-BE49-F238E27FC236}">
                  <a16:creationId xmlns:a16="http://schemas.microsoft.com/office/drawing/2014/main" id="{B6BFC06B-D2BB-CCE5-9D6E-922A91BBAECC}"/>
                </a:ext>
              </a:extLst>
            </p:cNvPr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extrusionOk="0">
                  <a:moveTo>
                    <a:pt x="0" y="1"/>
                  </a:moveTo>
                  <a:lnTo>
                    <a:pt x="93" y="279"/>
                  </a:lnTo>
                  <a:lnTo>
                    <a:pt x="581" y="279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40">
              <a:extLst>
                <a:ext uri="{FF2B5EF4-FFF2-40B4-BE49-F238E27FC236}">
                  <a16:creationId xmlns:a16="http://schemas.microsoft.com/office/drawing/2014/main" id="{BFD167BB-C0EA-177D-E7B6-3794607CB98D}"/>
                </a:ext>
              </a:extLst>
            </p:cNvPr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fill="none" extrusionOk="0">
                  <a:moveTo>
                    <a:pt x="0" y="1"/>
                  </a:moveTo>
                  <a:lnTo>
                    <a:pt x="93" y="279"/>
                  </a:lnTo>
                  <a:lnTo>
                    <a:pt x="186" y="279"/>
                  </a:lnTo>
                  <a:lnTo>
                    <a:pt x="465" y="279"/>
                  </a:lnTo>
                  <a:lnTo>
                    <a:pt x="581" y="279"/>
                  </a:lnTo>
                  <a:lnTo>
                    <a:pt x="67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40">
              <a:extLst>
                <a:ext uri="{FF2B5EF4-FFF2-40B4-BE49-F238E27FC236}">
                  <a16:creationId xmlns:a16="http://schemas.microsoft.com/office/drawing/2014/main" id="{A7A2A6F2-7205-CAAA-F493-68E2812EFF3B}"/>
                </a:ext>
              </a:extLst>
            </p:cNvPr>
            <p:cNvSpPr/>
            <p:nvPr/>
          </p:nvSpPr>
          <p:spPr>
            <a:xfrm flipH="1">
              <a:off x="-1528663" y="3845091"/>
              <a:ext cx="37050" cy="43514"/>
            </a:xfrm>
            <a:custGeom>
              <a:avLst/>
              <a:gdLst/>
              <a:ahLst/>
              <a:cxnLst/>
              <a:rect l="l" t="t" r="r" b="b"/>
              <a:pathLst>
                <a:path w="791" h="929" extrusionOk="0">
                  <a:moveTo>
                    <a:pt x="1" y="0"/>
                  </a:moveTo>
                  <a:lnTo>
                    <a:pt x="47" y="929"/>
                  </a:lnTo>
                  <a:lnTo>
                    <a:pt x="720" y="929"/>
                  </a:lnTo>
                  <a:lnTo>
                    <a:pt x="790" y="0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40">
              <a:extLst>
                <a:ext uri="{FF2B5EF4-FFF2-40B4-BE49-F238E27FC236}">
                  <a16:creationId xmlns:a16="http://schemas.microsoft.com/office/drawing/2014/main" id="{F74AB2BD-7E23-C148-0FF6-8B08973ED2AD}"/>
                </a:ext>
              </a:extLst>
            </p:cNvPr>
            <p:cNvSpPr/>
            <p:nvPr/>
          </p:nvSpPr>
          <p:spPr>
            <a:xfrm flipH="1">
              <a:off x="-1528663" y="3845091"/>
              <a:ext cx="37050" cy="43514"/>
            </a:xfrm>
            <a:custGeom>
              <a:avLst/>
              <a:gdLst/>
              <a:ahLst/>
              <a:cxnLst/>
              <a:rect l="l" t="t" r="r" b="b"/>
              <a:pathLst>
                <a:path w="791" h="929" fill="none" extrusionOk="0">
                  <a:moveTo>
                    <a:pt x="1" y="0"/>
                  </a:moveTo>
                  <a:lnTo>
                    <a:pt x="47" y="929"/>
                  </a:lnTo>
                  <a:lnTo>
                    <a:pt x="720" y="929"/>
                  </a:lnTo>
                  <a:lnTo>
                    <a:pt x="790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40">
              <a:extLst>
                <a:ext uri="{FF2B5EF4-FFF2-40B4-BE49-F238E27FC236}">
                  <a16:creationId xmlns:a16="http://schemas.microsoft.com/office/drawing/2014/main" id="{B7E07D69-9382-9D0E-4998-6F3CAD12F87D}"/>
                </a:ext>
              </a:extLst>
            </p:cNvPr>
            <p:cNvSpPr/>
            <p:nvPr/>
          </p:nvSpPr>
          <p:spPr>
            <a:xfrm flipH="1">
              <a:off x="-1528663" y="3845091"/>
              <a:ext cx="37050" cy="43514"/>
            </a:xfrm>
            <a:custGeom>
              <a:avLst/>
              <a:gdLst/>
              <a:ahLst/>
              <a:cxnLst/>
              <a:rect l="l" t="t" r="r" b="b"/>
              <a:pathLst>
                <a:path w="791" h="929" extrusionOk="0">
                  <a:moveTo>
                    <a:pt x="1" y="0"/>
                  </a:moveTo>
                  <a:lnTo>
                    <a:pt x="47" y="929"/>
                  </a:lnTo>
                  <a:lnTo>
                    <a:pt x="720" y="929"/>
                  </a:lnTo>
                  <a:lnTo>
                    <a:pt x="7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40">
              <a:extLst>
                <a:ext uri="{FF2B5EF4-FFF2-40B4-BE49-F238E27FC236}">
                  <a16:creationId xmlns:a16="http://schemas.microsoft.com/office/drawing/2014/main" id="{FB620D77-2C63-607E-97CA-73B2B956340B}"/>
                </a:ext>
              </a:extLst>
            </p:cNvPr>
            <p:cNvSpPr/>
            <p:nvPr/>
          </p:nvSpPr>
          <p:spPr>
            <a:xfrm flipH="1">
              <a:off x="-1525384" y="3861391"/>
              <a:ext cx="32694" cy="27214"/>
            </a:xfrm>
            <a:custGeom>
              <a:avLst/>
              <a:gdLst/>
              <a:ahLst/>
              <a:cxnLst/>
              <a:rect l="l" t="t" r="r" b="b"/>
              <a:pathLst>
                <a:path w="698" h="581" extrusionOk="0">
                  <a:moveTo>
                    <a:pt x="1" y="0"/>
                  </a:moveTo>
                  <a:lnTo>
                    <a:pt x="24" y="302"/>
                  </a:lnTo>
                  <a:lnTo>
                    <a:pt x="512" y="581"/>
                  </a:lnTo>
                  <a:lnTo>
                    <a:pt x="697" y="581"/>
                  </a:lnTo>
                  <a:lnTo>
                    <a:pt x="697" y="4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40">
              <a:extLst>
                <a:ext uri="{FF2B5EF4-FFF2-40B4-BE49-F238E27FC236}">
                  <a16:creationId xmlns:a16="http://schemas.microsoft.com/office/drawing/2014/main" id="{9225DA39-D60D-79F7-DF1B-01DFC3571377}"/>
                </a:ext>
              </a:extLst>
            </p:cNvPr>
            <p:cNvSpPr/>
            <p:nvPr/>
          </p:nvSpPr>
          <p:spPr>
            <a:xfrm flipH="1">
              <a:off x="-1527539" y="3845091"/>
              <a:ext cx="35926" cy="25059"/>
            </a:xfrm>
            <a:custGeom>
              <a:avLst/>
              <a:gdLst/>
              <a:ahLst/>
              <a:cxnLst/>
              <a:rect l="l" t="t" r="r" b="b"/>
              <a:pathLst>
                <a:path w="767" h="535" extrusionOk="0">
                  <a:moveTo>
                    <a:pt x="1" y="0"/>
                  </a:moveTo>
                  <a:lnTo>
                    <a:pt x="1" y="70"/>
                  </a:lnTo>
                  <a:lnTo>
                    <a:pt x="744" y="534"/>
                  </a:lnTo>
                  <a:lnTo>
                    <a:pt x="767" y="232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40">
              <a:extLst>
                <a:ext uri="{FF2B5EF4-FFF2-40B4-BE49-F238E27FC236}">
                  <a16:creationId xmlns:a16="http://schemas.microsoft.com/office/drawing/2014/main" id="{8A7BEF53-6199-36C0-0E34-42EA74394203}"/>
                </a:ext>
              </a:extLst>
            </p:cNvPr>
            <p:cNvSpPr/>
            <p:nvPr/>
          </p:nvSpPr>
          <p:spPr>
            <a:xfrm flipH="1">
              <a:off x="-1525384" y="3847245"/>
              <a:ext cx="6558" cy="6558"/>
            </a:xfrm>
            <a:custGeom>
              <a:avLst/>
              <a:gdLst/>
              <a:ahLst/>
              <a:cxnLst/>
              <a:rect l="l" t="t" r="r" b="b"/>
              <a:pathLst>
                <a:path w="140" h="140" extrusionOk="0">
                  <a:moveTo>
                    <a:pt x="70" y="1"/>
                  </a:moveTo>
                  <a:lnTo>
                    <a:pt x="23" y="24"/>
                  </a:lnTo>
                  <a:lnTo>
                    <a:pt x="0" y="70"/>
                  </a:lnTo>
                  <a:lnTo>
                    <a:pt x="23" y="117"/>
                  </a:lnTo>
                  <a:lnTo>
                    <a:pt x="70" y="140"/>
                  </a:lnTo>
                  <a:lnTo>
                    <a:pt x="116" y="117"/>
                  </a:lnTo>
                  <a:lnTo>
                    <a:pt x="139" y="70"/>
                  </a:lnTo>
                  <a:lnTo>
                    <a:pt x="116" y="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40">
              <a:extLst>
                <a:ext uri="{FF2B5EF4-FFF2-40B4-BE49-F238E27FC236}">
                  <a16:creationId xmlns:a16="http://schemas.microsoft.com/office/drawing/2014/main" id="{172042B3-E19D-1571-2F80-9AEDAD31921A}"/>
                </a:ext>
              </a:extLst>
            </p:cNvPr>
            <p:cNvSpPr/>
            <p:nvPr/>
          </p:nvSpPr>
          <p:spPr>
            <a:xfrm flipH="1">
              <a:off x="-1500372" y="3847245"/>
              <a:ext cx="6558" cy="6558"/>
            </a:xfrm>
            <a:custGeom>
              <a:avLst/>
              <a:gdLst/>
              <a:ahLst/>
              <a:cxnLst/>
              <a:rect l="l" t="t" r="r" b="b"/>
              <a:pathLst>
                <a:path w="140" h="140" extrusionOk="0">
                  <a:moveTo>
                    <a:pt x="70" y="1"/>
                  </a:moveTo>
                  <a:lnTo>
                    <a:pt x="23" y="24"/>
                  </a:lnTo>
                  <a:lnTo>
                    <a:pt x="0" y="70"/>
                  </a:lnTo>
                  <a:lnTo>
                    <a:pt x="23" y="117"/>
                  </a:lnTo>
                  <a:lnTo>
                    <a:pt x="70" y="140"/>
                  </a:lnTo>
                  <a:lnTo>
                    <a:pt x="116" y="117"/>
                  </a:lnTo>
                  <a:lnTo>
                    <a:pt x="139" y="70"/>
                  </a:lnTo>
                  <a:lnTo>
                    <a:pt x="116" y="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40">
              <a:extLst>
                <a:ext uri="{FF2B5EF4-FFF2-40B4-BE49-F238E27FC236}">
                  <a16:creationId xmlns:a16="http://schemas.microsoft.com/office/drawing/2014/main" id="{98DFB0C8-3031-E017-3EE5-FD5F0F59BC71}"/>
                </a:ext>
              </a:extLst>
            </p:cNvPr>
            <p:cNvSpPr/>
            <p:nvPr/>
          </p:nvSpPr>
          <p:spPr>
            <a:xfrm flipH="1">
              <a:off x="-1780944" y="3642792"/>
              <a:ext cx="304554" cy="124032"/>
            </a:xfrm>
            <a:custGeom>
              <a:avLst/>
              <a:gdLst/>
              <a:ahLst/>
              <a:cxnLst/>
              <a:rect l="l" t="t" r="r" b="b"/>
              <a:pathLst>
                <a:path w="6502" h="2648" extrusionOk="0">
                  <a:moveTo>
                    <a:pt x="4876" y="1"/>
                  </a:moveTo>
                  <a:lnTo>
                    <a:pt x="1" y="2648"/>
                  </a:lnTo>
                  <a:lnTo>
                    <a:pt x="442" y="2555"/>
                  </a:lnTo>
                  <a:lnTo>
                    <a:pt x="2322" y="1556"/>
                  </a:lnTo>
                  <a:lnTo>
                    <a:pt x="4853" y="163"/>
                  </a:lnTo>
                  <a:lnTo>
                    <a:pt x="4876" y="187"/>
                  </a:lnTo>
                  <a:lnTo>
                    <a:pt x="6339" y="1464"/>
                  </a:lnTo>
                  <a:lnTo>
                    <a:pt x="6501" y="1440"/>
                  </a:lnTo>
                  <a:lnTo>
                    <a:pt x="48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40">
              <a:extLst>
                <a:ext uri="{FF2B5EF4-FFF2-40B4-BE49-F238E27FC236}">
                  <a16:creationId xmlns:a16="http://schemas.microsoft.com/office/drawing/2014/main" id="{2E9DFB83-92A5-D423-09CC-461E00D5AC62}"/>
                </a:ext>
              </a:extLst>
            </p:cNvPr>
            <p:cNvSpPr/>
            <p:nvPr/>
          </p:nvSpPr>
          <p:spPr>
            <a:xfrm flipH="1">
              <a:off x="-1779861" y="3715674"/>
              <a:ext cx="6604" cy="6558"/>
            </a:xfrm>
            <a:custGeom>
              <a:avLst/>
              <a:gdLst/>
              <a:ahLst/>
              <a:cxnLst/>
              <a:rect l="l" t="t" r="r" b="b"/>
              <a:pathLst>
                <a:path w="141" h="140" extrusionOk="0">
                  <a:moveTo>
                    <a:pt x="71" y="0"/>
                  </a:moveTo>
                  <a:lnTo>
                    <a:pt x="24" y="24"/>
                  </a:lnTo>
                  <a:lnTo>
                    <a:pt x="1" y="70"/>
                  </a:lnTo>
                  <a:lnTo>
                    <a:pt x="24" y="140"/>
                  </a:lnTo>
                  <a:lnTo>
                    <a:pt x="117" y="140"/>
                  </a:lnTo>
                  <a:lnTo>
                    <a:pt x="140" y="70"/>
                  </a:lnTo>
                  <a:lnTo>
                    <a:pt x="117" y="24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40">
              <a:extLst>
                <a:ext uri="{FF2B5EF4-FFF2-40B4-BE49-F238E27FC236}">
                  <a16:creationId xmlns:a16="http://schemas.microsoft.com/office/drawing/2014/main" id="{118F152D-55C4-A46E-925D-6E7CD9002AA3}"/>
                </a:ext>
              </a:extLst>
            </p:cNvPr>
            <p:cNvSpPr/>
            <p:nvPr/>
          </p:nvSpPr>
          <p:spPr>
            <a:xfrm flipH="1">
              <a:off x="-1734193" y="3742841"/>
              <a:ext cx="6604" cy="6604"/>
            </a:xfrm>
            <a:custGeom>
              <a:avLst/>
              <a:gdLst/>
              <a:ahLst/>
              <a:cxnLst/>
              <a:rect l="l" t="t" r="r" b="b"/>
              <a:pathLst>
                <a:path w="141" h="141" extrusionOk="0">
                  <a:moveTo>
                    <a:pt x="70" y="1"/>
                  </a:moveTo>
                  <a:lnTo>
                    <a:pt x="24" y="24"/>
                  </a:lnTo>
                  <a:lnTo>
                    <a:pt x="1" y="71"/>
                  </a:lnTo>
                  <a:lnTo>
                    <a:pt x="24" y="140"/>
                  </a:lnTo>
                  <a:lnTo>
                    <a:pt x="117" y="140"/>
                  </a:lnTo>
                  <a:lnTo>
                    <a:pt x="140" y="71"/>
                  </a:lnTo>
                  <a:lnTo>
                    <a:pt x="117" y="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40">
              <a:extLst>
                <a:ext uri="{FF2B5EF4-FFF2-40B4-BE49-F238E27FC236}">
                  <a16:creationId xmlns:a16="http://schemas.microsoft.com/office/drawing/2014/main" id="{BE8BD3E8-ABFF-914D-CED2-65F0E766CD8C}"/>
                </a:ext>
              </a:extLst>
            </p:cNvPr>
            <p:cNvSpPr/>
            <p:nvPr/>
          </p:nvSpPr>
          <p:spPr>
            <a:xfrm flipH="1">
              <a:off x="-1516672" y="3773286"/>
              <a:ext cx="9836" cy="9836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70" y="1"/>
                  </a:moveTo>
                  <a:lnTo>
                    <a:pt x="47" y="24"/>
                  </a:lnTo>
                  <a:lnTo>
                    <a:pt x="24" y="47"/>
                  </a:lnTo>
                  <a:lnTo>
                    <a:pt x="1" y="94"/>
                  </a:lnTo>
                  <a:lnTo>
                    <a:pt x="24" y="140"/>
                  </a:lnTo>
                  <a:lnTo>
                    <a:pt x="47" y="163"/>
                  </a:lnTo>
                  <a:lnTo>
                    <a:pt x="70" y="187"/>
                  </a:lnTo>
                  <a:lnTo>
                    <a:pt x="117" y="210"/>
                  </a:lnTo>
                  <a:lnTo>
                    <a:pt x="163" y="187"/>
                  </a:lnTo>
                  <a:lnTo>
                    <a:pt x="187" y="163"/>
                  </a:lnTo>
                  <a:lnTo>
                    <a:pt x="210" y="140"/>
                  </a:lnTo>
                  <a:lnTo>
                    <a:pt x="210" y="94"/>
                  </a:lnTo>
                  <a:lnTo>
                    <a:pt x="210" y="47"/>
                  </a:lnTo>
                  <a:lnTo>
                    <a:pt x="187" y="24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40">
              <a:extLst>
                <a:ext uri="{FF2B5EF4-FFF2-40B4-BE49-F238E27FC236}">
                  <a16:creationId xmlns:a16="http://schemas.microsoft.com/office/drawing/2014/main" id="{16EF87E7-457B-5DF8-CF9F-892F05F2A2C8}"/>
                </a:ext>
              </a:extLst>
            </p:cNvPr>
            <p:cNvSpPr/>
            <p:nvPr/>
          </p:nvSpPr>
          <p:spPr>
            <a:xfrm flipH="1">
              <a:off x="-1933169" y="3768977"/>
              <a:ext cx="214246" cy="429570"/>
            </a:xfrm>
            <a:custGeom>
              <a:avLst/>
              <a:gdLst/>
              <a:ahLst/>
              <a:cxnLst/>
              <a:rect l="l" t="t" r="r" b="b"/>
              <a:pathLst>
                <a:path w="4574" h="9171" extrusionOk="0">
                  <a:moveTo>
                    <a:pt x="697" y="0"/>
                  </a:moveTo>
                  <a:lnTo>
                    <a:pt x="511" y="47"/>
                  </a:lnTo>
                  <a:lnTo>
                    <a:pt x="163" y="139"/>
                  </a:lnTo>
                  <a:lnTo>
                    <a:pt x="0" y="163"/>
                  </a:lnTo>
                  <a:lnTo>
                    <a:pt x="4272" y="9171"/>
                  </a:lnTo>
                  <a:lnTo>
                    <a:pt x="4272" y="8335"/>
                  </a:lnTo>
                  <a:lnTo>
                    <a:pt x="4272" y="7429"/>
                  </a:lnTo>
                  <a:lnTo>
                    <a:pt x="4272" y="7220"/>
                  </a:lnTo>
                  <a:lnTo>
                    <a:pt x="4574" y="7220"/>
                  </a:lnTo>
                  <a:lnTo>
                    <a:pt x="4434" y="6269"/>
                  </a:lnTo>
                  <a:lnTo>
                    <a:pt x="4342" y="5642"/>
                  </a:lnTo>
                  <a:lnTo>
                    <a:pt x="3993" y="510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40">
              <a:extLst>
                <a:ext uri="{FF2B5EF4-FFF2-40B4-BE49-F238E27FC236}">
                  <a16:creationId xmlns:a16="http://schemas.microsoft.com/office/drawing/2014/main" id="{98E49117-3FFE-F4F3-2B5C-8A72B8F53D66}"/>
                </a:ext>
              </a:extLst>
            </p:cNvPr>
            <p:cNvSpPr/>
            <p:nvPr/>
          </p:nvSpPr>
          <p:spPr>
            <a:xfrm flipH="1">
              <a:off x="-1786377" y="3710241"/>
              <a:ext cx="325210" cy="87029"/>
            </a:xfrm>
            <a:custGeom>
              <a:avLst/>
              <a:gdLst/>
              <a:ahLst/>
              <a:cxnLst/>
              <a:rect l="l" t="t" r="r" b="b"/>
              <a:pathLst>
                <a:path w="6943" h="1858" extrusionOk="0">
                  <a:moveTo>
                    <a:pt x="6734" y="116"/>
                  </a:moveTo>
                  <a:lnTo>
                    <a:pt x="6780" y="140"/>
                  </a:lnTo>
                  <a:lnTo>
                    <a:pt x="6803" y="186"/>
                  </a:lnTo>
                  <a:lnTo>
                    <a:pt x="6780" y="256"/>
                  </a:lnTo>
                  <a:lnTo>
                    <a:pt x="6687" y="256"/>
                  </a:lnTo>
                  <a:lnTo>
                    <a:pt x="6664" y="186"/>
                  </a:lnTo>
                  <a:lnTo>
                    <a:pt x="6687" y="140"/>
                  </a:lnTo>
                  <a:lnTo>
                    <a:pt x="6734" y="116"/>
                  </a:lnTo>
                  <a:close/>
                  <a:moveTo>
                    <a:pt x="1138" y="1347"/>
                  </a:moveTo>
                  <a:lnTo>
                    <a:pt x="1162" y="1370"/>
                  </a:lnTo>
                  <a:lnTo>
                    <a:pt x="1185" y="1393"/>
                  </a:lnTo>
                  <a:lnTo>
                    <a:pt x="1185" y="1440"/>
                  </a:lnTo>
                  <a:lnTo>
                    <a:pt x="1185" y="1486"/>
                  </a:lnTo>
                  <a:lnTo>
                    <a:pt x="1162" y="1509"/>
                  </a:lnTo>
                  <a:lnTo>
                    <a:pt x="1138" y="1533"/>
                  </a:lnTo>
                  <a:lnTo>
                    <a:pt x="1092" y="1556"/>
                  </a:lnTo>
                  <a:lnTo>
                    <a:pt x="1045" y="1533"/>
                  </a:lnTo>
                  <a:lnTo>
                    <a:pt x="1022" y="1509"/>
                  </a:lnTo>
                  <a:lnTo>
                    <a:pt x="999" y="1486"/>
                  </a:lnTo>
                  <a:lnTo>
                    <a:pt x="976" y="1440"/>
                  </a:lnTo>
                  <a:lnTo>
                    <a:pt x="999" y="1393"/>
                  </a:lnTo>
                  <a:lnTo>
                    <a:pt x="1022" y="1370"/>
                  </a:lnTo>
                  <a:lnTo>
                    <a:pt x="1045" y="1347"/>
                  </a:lnTo>
                  <a:close/>
                  <a:moveTo>
                    <a:pt x="6826" y="0"/>
                  </a:moveTo>
                  <a:lnTo>
                    <a:pt x="6664" y="24"/>
                  </a:lnTo>
                  <a:lnTo>
                    <a:pt x="5457" y="256"/>
                  </a:lnTo>
                  <a:lnTo>
                    <a:pt x="2763" y="743"/>
                  </a:lnTo>
                  <a:lnTo>
                    <a:pt x="767" y="1115"/>
                  </a:lnTo>
                  <a:lnTo>
                    <a:pt x="326" y="1208"/>
                  </a:lnTo>
                  <a:lnTo>
                    <a:pt x="1" y="1277"/>
                  </a:lnTo>
                  <a:lnTo>
                    <a:pt x="47" y="1440"/>
                  </a:lnTo>
                  <a:lnTo>
                    <a:pt x="581" y="1347"/>
                  </a:lnTo>
                  <a:lnTo>
                    <a:pt x="674" y="1533"/>
                  </a:lnTo>
                  <a:lnTo>
                    <a:pt x="720" y="1649"/>
                  </a:lnTo>
                  <a:lnTo>
                    <a:pt x="790" y="1718"/>
                  </a:lnTo>
                  <a:lnTo>
                    <a:pt x="883" y="1788"/>
                  </a:lnTo>
                  <a:lnTo>
                    <a:pt x="976" y="1834"/>
                  </a:lnTo>
                  <a:lnTo>
                    <a:pt x="1115" y="1858"/>
                  </a:lnTo>
                  <a:lnTo>
                    <a:pt x="1208" y="1834"/>
                  </a:lnTo>
                  <a:lnTo>
                    <a:pt x="1324" y="1788"/>
                  </a:lnTo>
                  <a:lnTo>
                    <a:pt x="1417" y="1718"/>
                  </a:lnTo>
                  <a:lnTo>
                    <a:pt x="1487" y="1649"/>
                  </a:lnTo>
                  <a:lnTo>
                    <a:pt x="1579" y="1556"/>
                  </a:lnTo>
                  <a:lnTo>
                    <a:pt x="1695" y="1486"/>
                  </a:lnTo>
                  <a:lnTo>
                    <a:pt x="1951" y="1347"/>
                  </a:lnTo>
                  <a:lnTo>
                    <a:pt x="2276" y="1254"/>
                  </a:lnTo>
                  <a:lnTo>
                    <a:pt x="2601" y="1161"/>
                  </a:lnTo>
                  <a:lnTo>
                    <a:pt x="5364" y="674"/>
                  </a:lnTo>
                  <a:lnTo>
                    <a:pt x="6107" y="534"/>
                  </a:lnTo>
                  <a:lnTo>
                    <a:pt x="6478" y="465"/>
                  </a:lnTo>
                  <a:lnTo>
                    <a:pt x="6896" y="372"/>
                  </a:lnTo>
                  <a:lnTo>
                    <a:pt x="6942" y="302"/>
                  </a:lnTo>
                  <a:lnTo>
                    <a:pt x="6942" y="233"/>
                  </a:lnTo>
                  <a:lnTo>
                    <a:pt x="6942" y="163"/>
                  </a:lnTo>
                  <a:lnTo>
                    <a:pt x="6919" y="93"/>
                  </a:lnTo>
                  <a:lnTo>
                    <a:pt x="6873" y="24"/>
                  </a:lnTo>
                  <a:lnTo>
                    <a:pt x="68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40">
              <a:extLst>
                <a:ext uri="{FF2B5EF4-FFF2-40B4-BE49-F238E27FC236}">
                  <a16:creationId xmlns:a16="http://schemas.microsoft.com/office/drawing/2014/main" id="{225DBD52-D45B-6357-8CA4-4A7FD4821EB7}"/>
                </a:ext>
              </a:extLst>
            </p:cNvPr>
            <p:cNvSpPr/>
            <p:nvPr/>
          </p:nvSpPr>
          <p:spPr>
            <a:xfrm flipH="1">
              <a:off x="-1749416" y="3735253"/>
              <a:ext cx="38128" cy="27214"/>
            </a:xfrm>
            <a:custGeom>
              <a:avLst/>
              <a:gdLst/>
              <a:ahLst/>
              <a:cxnLst/>
              <a:rect l="l" t="t" r="r" b="b"/>
              <a:pathLst>
                <a:path w="814" h="581" extrusionOk="0">
                  <a:moveTo>
                    <a:pt x="418" y="163"/>
                  </a:moveTo>
                  <a:lnTo>
                    <a:pt x="465" y="186"/>
                  </a:lnTo>
                  <a:lnTo>
                    <a:pt x="488" y="233"/>
                  </a:lnTo>
                  <a:lnTo>
                    <a:pt x="465" y="302"/>
                  </a:lnTo>
                  <a:lnTo>
                    <a:pt x="372" y="302"/>
                  </a:lnTo>
                  <a:lnTo>
                    <a:pt x="349" y="233"/>
                  </a:lnTo>
                  <a:lnTo>
                    <a:pt x="372" y="186"/>
                  </a:lnTo>
                  <a:lnTo>
                    <a:pt x="418" y="163"/>
                  </a:lnTo>
                  <a:close/>
                  <a:moveTo>
                    <a:pt x="767" y="0"/>
                  </a:moveTo>
                  <a:lnTo>
                    <a:pt x="24" y="140"/>
                  </a:lnTo>
                  <a:lnTo>
                    <a:pt x="1" y="186"/>
                  </a:lnTo>
                  <a:lnTo>
                    <a:pt x="24" y="302"/>
                  </a:lnTo>
                  <a:lnTo>
                    <a:pt x="70" y="395"/>
                  </a:lnTo>
                  <a:lnTo>
                    <a:pt x="140" y="488"/>
                  </a:lnTo>
                  <a:lnTo>
                    <a:pt x="233" y="534"/>
                  </a:lnTo>
                  <a:lnTo>
                    <a:pt x="326" y="581"/>
                  </a:lnTo>
                  <a:lnTo>
                    <a:pt x="395" y="581"/>
                  </a:lnTo>
                  <a:lnTo>
                    <a:pt x="534" y="558"/>
                  </a:lnTo>
                  <a:lnTo>
                    <a:pt x="674" y="488"/>
                  </a:lnTo>
                  <a:lnTo>
                    <a:pt x="720" y="418"/>
                  </a:lnTo>
                  <a:lnTo>
                    <a:pt x="767" y="349"/>
                  </a:lnTo>
                  <a:lnTo>
                    <a:pt x="790" y="279"/>
                  </a:lnTo>
                  <a:lnTo>
                    <a:pt x="813" y="186"/>
                  </a:lnTo>
                  <a:lnTo>
                    <a:pt x="790" y="93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40">
              <a:extLst>
                <a:ext uri="{FF2B5EF4-FFF2-40B4-BE49-F238E27FC236}">
                  <a16:creationId xmlns:a16="http://schemas.microsoft.com/office/drawing/2014/main" id="{D7F2620B-C63C-C645-084D-FD9BA08AA02B}"/>
                </a:ext>
              </a:extLst>
            </p:cNvPr>
            <p:cNvSpPr/>
            <p:nvPr/>
          </p:nvSpPr>
          <p:spPr>
            <a:xfrm flipH="1">
              <a:off x="-1745060" y="3758064"/>
              <a:ext cx="23982" cy="17471"/>
            </a:xfrm>
            <a:custGeom>
              <a:avLst/>
              <a:gdLst/>
              <a:ahLst/>
              <a:cxnLst/>
              <a:rect l="l" t="t" r="r" b="b"/>
              <a:pathLst>
                <a:path w="512" h="373" extrusionOk="0">
                  <a:moveTo>
                    <a:pt x="465" y="1"/>
                  </a:moveTo>
                  <a:lnTo>
                    <a:pt x="325" y="71"/>
                  </a:lnTo>
                  <a:lnTo>
                    <a:pt x="186" y="94"/>
                  </a:lnTo>
                  <a:lnTo>
                    <a:pt x="117" y="94"/>
                  </a:lnTo>
                  <a:lnTo>
                    <a:pt x="24" y="47"/>
                  </a:lnTo>
                  <a:lnTo>
                    <a:pt x="0" y="163"/>
                  </a:lnTo>
                  <a:lnTo>
                    <a:pt x="24" y="210"/>
                  </a:lnTo>
                  <a:lnTo>
                    <a:pt x="47" y="280"/>
                  </a:lnTo>
                  <a:lnTo>
                    <a:pt x="70" y="326"/>
                  </a:lnTo>
                  <a:lnTo>
                    <a:pt x="117" y="372"/>
                  </a:lnTo>
                  <a:lnTo>
                    <a:pt x="465" y="280"/>
                  </a:lnTo>
                  <a:lnTo>
                    <a:pt x="488" y="233"/>
                  </a:lnTo>
                  <a:lnTo>
                    <a:pt x="511" y="163"/>
                  </a:lnTo>
                  <a:lnTo>
                    <a:pt x="488" y="71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40">
              <a:extLst>
                <a:ext uri="{FF2B5EF4-FFF2-40B4-BE49-F238E27FC236}">
                  <a16:creationId xmlns:a16="http://schemas.microsoft.com/office/drawing/2014/main" id="{CC9C6C1D-2190-406E-C9A6-E6C7134C5A4B}"/>
                </a:ext>
              </a:extLst>
            </p:cNvPr>
            <p:cNvSpPr/>
            <p:nvPr/>
          </p:nvSpPr>
          <p:spPr>
            <a:xfrm flipH="1">
              <a:off x="-1811385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2" y="465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40">
              <a:extLst>
                <a:ext uri="{FF2B5EF4-FFF2-40B4-BE49-F238E27FC236}">
                  <a16:creationId xmlns:a16="http://schemas.microsoft.com/office/drawing/2014/main" id="{3C1BD73C-38DA-13E3-CB03-B9009B807801}"/>
                </a:ext>
              </a:extLst>
            </p:cNvPr>
            <p:cNvSpPr/>
            <p:nvPr/>
          </p:nvSpPr>
          <p:spPr>
            <a:xfrm flipH="1">
              <a:off x="-1872276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3" y="46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40">
              <a:extLst>
                <a:ext uri="{FF2B5EF4-FFF2-40B4-BE49-F238E27FC236}">
                  <a16:creationId xmlns:a16="http://schemas.microsoft.com/office/drawing/2014/main" id="{48564586-F246-D3FD-F0F9-A97DC20CEE1C}"/>
                </a:ext>
              </a:extLst>
            </p:cNvPr>
            <p:cNvSpPr/>
            <p:nvPr/>
          </p:nvSpPr>
          <p:spPr>
            <a:xfrm flipH="1">
              <a:off x="-1933167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3" y="46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40">
              <a:extLst>
                <a:ext uri="{FF2B5EF4-FFF2-40B4-BE49-F238E27FC236}">
                  <a16:creationId xmlns:a16="http://schemas.microsoft.com/office/drawing/2014/main" id="{A612F6B2-0180-47F0-FB1E-9281729DCFAA}"/>
                </a:ext>
              </a:extLst>
            </p:cNvPr>
            <p:cNvSpPr/>
            <p:nvPr/>
          </p:nvSpPr>
          <p:spPr>
            <a:xfrm flipH="1">
              <a:off x="-1994058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3" y="46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40">
              <a:extLst>
                <a:ext uri="{FF2B5EF4-FFF2-40B4-BE49-F238E27FC236}">
                  <a16:creationId xmlns:a16="http://schemas.microsoft.com/office/drawing/2014/main" id="{4A960A51-C140-59F5-5764-21D26FE24C2B}"/>
                </a:ext>
              </a:extLst>
            </p:cNvPr>
            <p:cNvSpPr/>
            <p:nvPr/>
          </p:nvSpPr>
          <p:spPr>
            <a:xfrm flipH="1">
              <a:off x="-2054949" y="4081067"/>
              <a:ext cx="44592" cy="21781"/>
            </a:xfrm>
            <a:custGeom>
              <a:avLst/>
              <a:gdLst/>
              <a:ahLst/>
              <a:cxnLst/>
              <a:rect l="l" t="t" r="r" b="b"/>
              <a:pathLst>
                <a:path w="952" h="465" extrusionOk="0">
                  <a:moveTo>
                    <a:pt x="0" y="0"/>
                  </a:moveTo>
                  <a:lnTo>
                    <a:pt x="0" y="465"/>
                  </a:lnTo>
                  <a:lnTo>
                    <a:pt x="952" y="465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40">
              <a:extLst>
                <a:ext uri="{FF2B5EF4-FFF2-40B4-BE49-F238E27FC236}">
                  <a16:creationId xmlns:a16="http://schemas.microsoft.com/office/drawing/2014/main" id="{7256BB16-5175-D7D6-0255-D2DDCD951404}"/>
                </a:ext>
              </a:extLst>
            </p:cNvPr>
            <p:cNvSpPr/>
            <p:nvPr/>
          </p:nvSpPr>
          <p:spPr>
            <a:xfrm flipH="1">
              <a:off x="-2023425" y="3921204"/>
              <a:ext cx="19626" cy="20703"/>
            </a:xfrm>
            <a:custGeom>
              <a:avLst/>
              <a:gdLst/>
              <a:ahLst/>
              <a:cxnLst/>
              <a:rect l="l" t="t" r="r" b="b"/>
              <a:pathLst>
                <a:path w="419" h="442" extrusionOk="0">
                  <a:moveTo>
                    <a:pt x="279" y="0"/>
                  </a:moveTo>
                  <a:lnTo>
                    <a:pt x="210" y="302"/>
                  </a:lnTo>
                  <a:lnTo>
                    <a:pt x="1" y="302"/>
                  </a:lnTo>
                  <a:lnTo>
                    <a:pt x="1" y="442"/>
                  </a:lnTo>
                  <a:lnTo>
                    <a:pt x="419" y="442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40">
              <a:extLst>
                <a:ext uri="{FF2B5EF4-FFF2-40B4-BE49-F238E27FC236}">
                  <a16:creationId xmlns:a16="http://schemas.microsoft.com/office/drawing/2014/main" id="{88B88E01-35A3-3088-2CB7-703D682AFC23}"/>
                </a:ext>
              </a:extLst>
            </p:cNvPr>
            <p:cNvSpPr/>
            <p:nvPr/>
          </p:nvSpPr>
          <p:spPr>
            <a:xfrm flipH="1">
              <a:off x="-1989702" y="3995164"/>
              <a:ext cx="52227" cy="7635"/>
            </a:xfrm>
            <a:custGeom>
              <a:avLst/>
              <a:gdLst/>
              <a:ahLst/>
              <a:cxnLst/>
              <a:rect l="l" t="t" r="r" b="b"/>
              <a:pathLst>
                <a:path w="1115" h="163" extrusionOk="0">
                  <a:moveTo>
                    <a:pt x="70" y="0"/>
                  </a:moveTo>
                  <a:lnTo>
                    <a:pt x="24" y="23"/>
                  </a:lnTo>
                  <a:lnTo>
                    <a:pt x="1" y="93"/>
                  </a:lnTo>
                  <a:lnTo>
                    <a:pt x="24" y="139"/>
                  </a:lnTo>
                  <a:lnTo>
                    <a:pt x="70" y="163"/>
                  </a:lnTo>
                  <a:lnTo>
                    <a:pt x="1022" y="163"/>
                  </a:lnTo>
                  <a:lnTo>
                    <a:pt x="1092" y="139"/>
                  </a:lnTo>
                  <a:lnTo>
                    <a:pt x="1115" y="93"/>
                  </a:lnTo>
                  <a:lnTo>
                    <a:pt x="1092" y="23"/>
                  </a:lnTo>
                  <a:lnTo>
                    <a:pt x="10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40">
              <a:extLst>
                <a:ext uri="{FF2B5EF4-FFF2-40B4-BE49-F238E27FC236}">
                  <a16:creationId xmlns:a16="http://schemas.microsoft.com/office/drawing/2014/main" id="{DDE17C81-945B-7A62-DFBC-BB5E3B10AE92}"/>
                </a:ext>
              </a:extLst>
            </p:cNvPr>
            <p:cNvSpPr/>
            <p:nvPr/>
          </p:nvSpPr>
          <p:spPr>
            <a:xfrm flipH="1">
              <a:off x="-1956024" y="3962517"/>
              <a:ext cx="45716" cy="9836"/>
            </a:xfrm>
            <a:custGeom>
              <a:avLst/>
              <a:gdLst/>
              <a:ahLst/>
              <a:cxnLst/>
              <a:rect l="l" t="t" r="r" b="b"/>
              <a:pathLst>
                <a:path w="976" h="210" extrusionOk="0">
                  <a:moveTo>
                    <a:pt x="0" y="1"/>
                  </a:moveTo>
                  <a:lnTo>
                    <a:pt x="93" y="210"/>
                  </a:lnTo>
                  <a:lnTo>
                    <a:pt x="975" y="210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rgbClr val="6AA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40">
              <a:extLst>
                <a:ext uri="{FF2B5EF4-FFF2-40B4-BE49-F238E27FC236}">
                  <a16:creationId xmlns:a16="http://schemas.microsoft.com/office/drawing/2014/main" id="{8F32C64F-3EB7-904E-E07A-C5E2D225A3DB}"/>
                </a:ext>
              </a:extLst>
            </p:cNvPr>
            <p:cNvSpPr/>
            <p:nvPr/>
          </p:nvSpPr>
          <p:spPr>
            <a:xfrm flipH="1">
              <a:off x="-1971246" y="3957083"/>
              <a:ext cx="15270" cy="38128"/>
            </a:xfrm>
            <a:custGeom>
              <a:avLst/>
              <a:gdLst/>
              <a:ahLst/>
              <a:cxnLst/>
              <a:rect l="l" t="t" r="r" b="b"/>
              <a:pathLst>
                <a:path w="326" h="814" extrusionOk="0">
                  <a:moveTo>
                    <a:pt x="0" y="1"/>
                  </a:moveTo>
                  <a:lnTo>
                    <a:pt x="0" y="117"/>
                  </a:lnTo>
                  <a:lnTo>
                    <a:pt x="0" y="326"/>
                  </a:lnTo>
                  <a:lnTo>
                    <a:pt x="0" y="813"/>
                  </a:lnTo>
                  <a:lnTo>
                    <a:pt x="325" y="813"/>
                  </a:lnTo>
                  <a:lnTo>
                    <a:pt x="325" y="302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6AA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40">
              <a:extLst>
                <a:ext uri="{FF2B5EF4-FFF2-40B4-BE49-F238E27FC236}">
                  <a16:creationId xmlns:a16="http://schemas.microsoft.com/office/drawing/2014/main" id="{C63E8771-740A-E288-2EEA-AE78A979C30E}"/>
                </a:ext>
              </a:extLst>
            </p:cNvPr>
            <p:cNvSpPr/>
            <p:nvPr/>
          </p:nvSpPr>
          <p:spPr>
            <a:xfrm flipH="1">
              <a:off x="-1971244" y="4002748"/>
              <a:ext cx="15196" cy="19631"/>
            </a:xfrm>
            <a:custGeom>
              <a:avLst/>
              <a:gdLst/>
              <a:ahLst/>
              <a:cxnLst/>
              <a:rect l="l" t="t" r="r" b="b"/>
              <a:pathLst>
                <a:path w="233" h="419" extrusionOk="0">
                  <a:moveTo>
                    <a:pt x="1" y="1"/>
                  </a:moveTo>
                  <a:lnTo>
                    <a:pt x="1" y="326"/>
                  </a:lnTo>
                  <a:lnTo>
                    <a:pt x="1" y="419"/>
                  </a:lnTo>
                  <a:lnTo>
                    <a:pt x="233" y="419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6AA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40">
              <a:extLst>
                <a:ext uri="{FF2B5EF4-FFF2-40B4-BE49-F238E27FC236}">
                  <a16:creationId xmlns:a16="http://schemas.microsoft.com/office/drawing/2014/main" id="{CBA8581C-DAE0-E3D2-16CA-C12FBFBCBD32}"/>
                </a:ext>
              </a:extLst>
            </p:cNvPr>
            <p:cNvSpPr/>
            <p:nvPr/>
          </p:nvSpPr>
          <p:spPr>
            <a:xfrm flipH="1">
              <a:off x="-1818972" y="3966873"/>
              <a:ext cx="35926" cy="11991"/>
            </a:xfrm>
            <a:custGeom>
              <a:avLst/>
              <a:gdLst/>
              <a:ahLst/>
              <a:cxnLst/>
              <a:rect l="l" t="t" r="r" b="b"/>
              <a:pathLst>
                <a:path w="767" h="256" extrusionOk="0">
                  <a:moveTo>
                    <a:pt x="140" y="0"/>
                  </a:moveTo>
                  <a:lnTo>
                    <a:pt x="94" y="24"/>
                  </a:lnTo>
                  <a:lnTo>
                    <a:pt x="47" y="47"/>
                  </a:lnTo>
                  <a:lnTo>
                    <a:pt x="24" y="70"/>
                  </a:lnTo>
                  <a:lnTo>
                    <a:pt x="1" y="140"/>
                  </a:lnTo>
                  <a:lnTo>
                    <a:pt x="24" y="186"/>
                  </a:lnTo>
                  <a:lnTo>
                    <a:pt x="47" y="209"/>
                  </a:lnTo>
                  <a:lnTo>
                    <a:pt x="94" y="233"/>
                  </a:lnTo>
                  <a:lnTo>
                    <a:pt x="140" y="256"/>
                  </a:lnTo>
                  <a:lnTo>
                    <a:pt x="651" y="256"/>
                  </a:lnTo>
                  <a:lnTo>
                    <a:pt x="697" y="233"/>
                  </a:lnTo>
                  <a:lnTo>
                    <a:pt x="721" y="209"/>
                  </a:lnTo>
                  <a:lnTo>
                    <a:pt x="767" y="186"/>
                  </a:lnTo>
                  <a:lnTo>
                    <a:pt x="767" y="140"/>
                  </a:lnTo>
                  <a:lnTo>
                    <a:pt x="767" y="70"/>
                  </a:lnTo>
                  <a:lnTo>
                    <a:pt x="721" y="47"/>
                  </a:lnTo>
                  <a:lnTo>
                    <a:pt x="697" y="24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40">
              <a:extLst>
                <a:ext uri="{FF2B5EF4-FFF2-40B4-BE49-F238E27FC236}">
                  <a16:creationId xmlns:a16="http://schemas.microsoft.com/office/drawing/2014/main" id="{C34445CF-C5D0-C45F-A32E-80B9C33FCAA0}"/>
                </a:ext>
              </a:extLst>
            </p:cNvPr>
            <p:cNvSpPr/>
            <p:nvPr/>
          </p:nvSpPr>
          <p:spPr>
            <a:xfrm flipH="1">
              <a:off x="-1824453" y="3992962"/>
              <a:ext cx="46840" cy="10914"/>
            </a:xfrm>
            <a:custGeom>
              <a:avLst/>
              <a:gdLst/>
              <a:ahLst/>
              <a:cxnLst/>
              <a:rect l="l" t="t" r="r" b="b"/>
              <a:pathLst>
                <a:path w="1000" h="233" extrusionOk="0">
                  <a:moveTo>
                    <a:pt x="1" y="1"/>
                  </a:moveTo>
                  <a:lnTo>
                    <a:pt x="1" y="186"/>
                  </a:lnTo>
                  <a:lnTo>
                    <a:pt x="256" y="233"/>
                  </a:lnTo>
                  <a:lnTo>
                    <a:pt x="744" y="233"/>
                  </a:lnTo>
                  <a:lnTo>
                    <a:pt x="999" y="186"/>
                  </a:lnTo>
                  <a:lnTo>
                    <a:pt x="9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40">
              <a:extLst>
                <a:ext uri="{FF2B5EF4-FFF2-40B4-BE49-F238E27FC236}">
                  <a16:creationId xmlns:a16="http://schemas.microsoft.com/office/drawing/2014/main" id="{D8405C37-8F32-7260-DE4D-530CDC01BCED}"/>
                </a:ext>
              </a:extLst>
            </p:cNvPr>
            <p:cNvSpPr/>
            <p:nvPr/>
          </p:nvSpPr>
          <p:spPr>
            <a:xfrm flipH="1">
              <a:off x="-2003848" y="4022330"/>
              <a:ext cx="76162" cy="13115"/>
            </a:xfrm>
            <a:custGeom>
              <a:avLst/>
              <a:gdLst/>
              <a:ahLst/>
              <a:cxnLst/>
              <a:rect l="l" t="t" r="r" b="b"/>
              <a:pathLst>
                <a:path w="1626" h="280" extrusionOk="0">
                  <a:moveTo>
                    <a:pt x="93" y="1"/>
                  </a:moveTo>
                  <a:lnTo>
                    <a:pt x="47" y="24"/>
                  </a:lnTo>
                  <a:lnTo>
                    <a:pt x="24" y="70"/>
                  </a:lnTo>
                  <a:lnTo>
                    <a:pt x="1" y="140"/>
                  </a:lnTo>
                  <a:lnTo>
                    <a:pt x="24" y="186"/>
                  </a:lnTo>
                  <a:lnTo>
                    <a:pt x="47" y="233"/>
                  </a:lnTo>
                  <a:lnTo>
                    <a:pt x="93" y="279"/>
                  </a:lnTo>
                  <a:lnTo>
                    <a:pt x="1626" y="279"/>
                  </a:lnTo>
                  <a:lnTo>
                    <a:pt x="16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40">
              <a:extLst>
                <a:ext uri="{FF2B5EF4-FFF2-40B4-BE49-F238E27FC236}">
                  <a16:creationId xmlns:a16="http://schemas.microsoft.com/office/drawing/2014/main" id="{2809B161-9002-34CB-464F-350A36BD91C8}"/>
                </a:ext>
              </a:extLst>
            </p:cNvPr>
            <p:cNvSpPr/>
            <p:nvPr/>
          </p:nvSpPr>
          <p:spPr>
            <a:xfrm flipH="1">
              <a:off x="-1811384" y="3959238"/>
              <a:ext cx="19626" cy="7682"/>
            </a:xfrm>
            <a:custGeom>
              <a:avLst/>
              <a:gdLst/>
              <a:ahLst/>
              <a:cxnLst/>
              <a:rect l="l" t="t" r="r" b="b"/>
              <a:pathLst>
                <a:path w="419" h="164" extrusionOk="0">
                  <a:moveTo>
                    <a:pt x="1" y="1"/>
                  </a:moveTo>
                  <a:lnTo>
                    <a:pt x="1" y="163"/>
                  </a:lnTo>
                  <a:lnTo>
                    <a:pt x="418" y="163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40">
              <a:extLst>
                <a:ext uri="{FF2B5EF4-FFF2-40B4-BE49-F238E27FC236}">
                  <a16:creationId xmlns:a16="http://schemas.microsoft.com/office/drawing/2014/main" id="{D083E8E9-B78D-D234-6A03-47FDCCE9B21F}"/>
                </a:ext>
              </a:extLst>
            </p:cNvPr>
            <p:cNvSpPr/>
            <p:nvPr/>
          </p:nvSpPr>
          <p:spPr>
            <a:xfrm flipH="1">
              <a:off x="-1811384" y="3978817"/>
              <a:ext cx="20703" cy="14193"/>
            </a:xfrm>
            <a:custGeom>
              <a:avLst/>
              <a:gdLst/>
              <a:ahLst/>
              <a:cxnLst/>
              <a:rect l="l" t="t" r="r" b="b"/>
              <a:pathLst>
                <a:path w="442" h="303" extrusionOk="0">
                  <a:moveTo>
                    <a:pt x="70" y="1"/>
                  </a:moveTo>
                  <a:lnTo>
                    <a:pt x="0" y="303"/>
                  </a:lnTo>
                  <a:lnTo>
                    <a:pt x="441" y="303"/>
                  </a:lnTo>
                  <a:lnTo>
                    <a:pt x="3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40">
              <a:extLst>
                <a:ext uri="{FF2B5EF4-FFF2-40B4-BE49-F238E27FC236}">
                  <a16:creationId xmlns:a16="http://schemas.microsoft.com/office/drawing/2014/main" id="{ED98FF4A-4008-87B1-84A0-0AA014955C32}"/>
                </a:ext>
              </a:extLst>
            </p:cNvPr>
            <p:cNvSpPr/>
            <p:nvPr/>
          </p:nvSpPr>
          <p:spPr>
            <a:xfrm flipH="1">
              <a:off x="-1823329" y="4003829"/>
              <a:ext cx="44639" cy="60939"/>
            </a:xfrm>
            <a:custGeom>
              <a:avLst/>
              <a:gdLst/>
              <a:ahLst/>
              <a:cxnLst/>
              <a:rect l="l" t="t" r="r" b="b"/>
              <a:pathLst>
                <a:path w="953" h="1301" extrusionOk="0">
                  <a:moveTo>
                    <a:pt x="233" y="1"/>
                  </a:moveTo>
                  <a:lnTo>
                    <a:pt x="1" y="1301"/>
                  </a:lnTo>
                  <a:lnTo>
                    <a:pt x="953" y="1301"/>
                  </a:lnTo>
                  <a:lnTo>
                    <a:pt x="930" y="1185"/>
                  </a:lnTo>
                  <a:lnTo>
                    <a:pt x="7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40">
              <a:extLst>
                <a:ext uri="{FF2B5EF4-FFF2-40B4-BE49-F238E27FC236}">
                  <a16:creationId xmlns:a16="http://schemas.microsoft.com/office/drawing/2014/main" id="{117C98C1-BBF4-68DB-07A0-898B3E3CD218}"/>
                </a:ext>
              </a:extLst>
            </p:cNvPr>
            <p:cNvSpPr/>
            <p:nvPr/>
          </p:nvSpPr>
          <p:spPr>
            <a:xfrm flipH="1">
              <a:off x="-2003847" y="4035398"/>
              <a:ext cx="58737" cy="29369"/>
            </a:xfrm>
            <a:custGeom>
              <a:avLst/>
              <a:gdLst/>
              <a:ahLst/>
              <a:cxnLst/>
              <a:rect l="l" t="t" r="r" b="b"/>
              <a:pathLst>
                <a:path w="1254" h="627" extrusionOk="0">
                  <a:moveTo>
                    <a:pt x="186" y="0"/>
                  </a:moveTo>
                  <a:lnTo>
                    <a:pt x="0" y="627"/>
                  </a:lnTo>
                  <a:lnTo>
                    <a:pt x="1254" y="62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96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40">
              <a:extLst>
                <a:ext uri="{FF2B5EF4-FFF2-40B4-BE49-F238E27FC236}">
                  <a16:creationId xmlns:a16="http://schemas.microsoft.com/office/drawing/2014/main" id="{E92BFDBF-FFCB-74DA-68F7-CE56D30ACBA2}"/>
                </a:ext>
              </a:extLst>
            </p:cNvPr>
            <p:cNvSpPr/>
            <p:nvPr/>
          </p:nvSpPr>
          <p:spPr>
            <a:xfrm flipH="1">
              <a:off x="-2063661" y="3978817"/>
              <a:ext cx="40282" cy="85951"/>
            </a:xfrm>
            <a:custGeom>
              <a:avLst/>
              <a:gdLst/>
              <a:ahLst/>
              <a:cxnLst/>
              <a:rect l="l" t="t" r="r" b="b"/>
              <a:pathLst>
                <a:path w="860" h="1835" extrusionOk="0">
                  <a:moveTo>
                    <a:pt x="419" y="1"/>
                  </a:moveTo>
                  <a:lnTo>
                    <a:pt x="419" y="419"/>
                  </a:lnTo>
                  <a:lnTo>
                    <a:pt x="1" y="419"/>
                  </a:lnTo>
                  <a:lnTo>
                    <a:pt x="1" y="1835"/>
                  </a:lnTo>
                  <a:lnTo>
                    <a:pt x="860" y="1835"/>
                  </a:lnTo>
                  <a:lnTo>
                    <a:pt x="8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40">
              <a:extLst>
                <a:ext uri="{FF2B5EF4-FFF2-40B4-BE49-F238E27FC236}">
                  <a16:creationId xmlns:a16="http://schemas.microsoft.com/office/drawing/2014/main" id="{BF34AA30-9FF8-9081-5995-A993B5A8AD00}"/>
                </a:ext>
              </a:extLst>
            </p:cNvPr>
            <p:cNvSpPr/>
            <p:nvPr/>
          </p:nvSpPr>
          <p:spPr>
            <a:xfrm flipH="1">
              <a:off x="-2073455" y="4064720"/>
              <a:ext cx="326287" cy="38128"/>
            </a:xfrm>
            <a:custGeom>
              <a:avLst/>
              <a:gdLst/>
              <a:ahLst/>
              <a:cxnLst/>
              <a:rect l="l" t="t" r="r" b="b"/>
              <a:pathLst>
                <a:path w="6966" h="814" extrusionOk="0">
                  <a:moveTo>
                    <a:pt x="1" y="1"/>
                  </a:moveTo>
                  <a:lnTo>
                    <a:pt x="1" y="814"/>
                  </a:lnTo>
                  <a:lnTo>
                    <a:pt x="419" y="814"/>
                  </a:lnTo>
                  <a:lnTo>
                    <a:pt x="419" y="349"/>
                  </a:lnTo>
                  <a:lnTo>
                    <a:pt x="1370" y="349"/>
                  </a:lnTo>
                  <a:lnTo>
                    <a:pt x="1370" y="814"/>
                  </a:lnTo>
                  <a:lnTo>
                    <a:pt x="1719" y="814"/>
                  </a:lnTo>
                  <a:lnTo>
                    <a:pt x="1719" y="349"/>
                  </a:lnTo>
                  <a:lnTo>
                    <a:pt x="2671" y="349"/>
                  </a:lnTo>
                  <a:lnTo>
                    <a:pt x="2671" y="814"/>
                  </a:lnTo>
                  <a:lnTo>
                    <a:pt x="3019" y="814"/>
                  </a:lnTo>
                  <a:lnTo>
                    <a:pt x="3019" y="349"/>
                  </a:lnTo>
                  <a:lnTo>
                    <a:pt x="3971" y="349"/>
                  </a:lnTo>
                  <a:lnTo>
                    <a:pt x="3971" y="814"/>
                  </a:lnTo>
                  <a:lnTo>
                    <a:pt x="4319" y="814"/>
                  </a:lnTo>
                  <a:lnTo>
                    <a:pt x="4319" y="349"/>
                  </a:lnTo>
                  <a:lnTo>
                    <a:pt x="5271" y="349"/>
                  </a:lnTo>
                  <a:lnTo>
                    <a:pt x="5271" y="814"/>
                  </a:lnTo>
                  <a:lnTo>
                    <a:pt x="5619" y="814"/>
                  </a:lnTo>
                  <a:lnTo>
                    <a:pt x="5619" y="349"/>
                  </a:lnTo>
                  <a:lnTo>
                    <a:pt x="6571" y="349"/>
                  </a:lnTo>
                  <a:lnTo>
                    <a:pt x="6571" y="814"/>
                  </a:lnTo>
                  <a:lnTo>
                    <a:pt x="6966" y="814"/>
                  </a:lnTo>
                  <a:lnTo>
                    <a:pt x="69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40">
              <a:extLst>
                <a:ext uri="{FF2B5EF4-FFF2-40B4-BE49-F238E27FC236}">
                  <a16:creationId xmlns:a16="http://schemas.microsoft.com/office/drawing/2014/main" id="{70E28F19-F0C3-7D7C-A7A5-27CFC4650662}"/>
                </a:ext>
              </a:extLst>
            </p:cNvPr>
            <p:cNvSpPr/>
            <p:nvPr/>
          </p:nvSpPr>
          <p:spPr>
            <a:xfrm flipH="1">
              <a:off x="-2121326" y="4102800"/>
              <a:ext cx="425260" cy="19626"/>
            </a:xfrm>
            <a:custGeom>
              <a:avLst/>
              <a:gdLst/>
              <a:ahLst/>
              <a:cxnLst/>
              <a:rect l="l" t="t" r="r" b="b"/>
              <a:pathLst>
                <a:path w="9079" h="419" extrusionOk="0">
                  <a:moveTo>
                    <a:pt x="0" y="1"/>
                  </a:moveTo>
                  <a:lnTo>
                    <a:pt x="0" y="418"/>
                  </a:lnTo>
                  <a:lnTo>
                    <a:pt x="9078" y="418"/>
                  </a:lnTo>
                  <a:lnTo>
                    <a:pt x="90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40">
              <a:extLst>
                <a:ext uri="{FF2B5EF4-FFF2-40B4-BE49-F238E27FC236}">
                  <a16:creationId xmlns:a16="http://schemas.microsoft.com/office/drawing/2014/main" id="{5A2AC138-50EB-F963-723A-2EC549843A5A}"/>
                </a:ext>
              </a:extLst>
            </p:cNvPr>
            <p:cNvSpPr/>
            <p:nvPr/>
          </p:nvSpPr>
          <p:spPr>
            <a:xfrm flipH="1">
              <a:off x="-2112614" y="4122379"/>
              <a:ext cx="407836" cy="30493"/>
            </a:xfrm>
            <a:custGeom>
              <a:avLst/>
              <a:gdLst/>
              <a:ahLst/>
              <a:cxnLst/>
              <a:rect l="l" t="t" r="r" b="b"/>
              <a:pathLst>
                <a:path w="8707" h="651" extrusionOk="0">
                  <a:moveTo>
                    <a:pt x="0" y="0"/>
                  </a:moveTo>
                  <a:lnTo>
                    <a:pt x="140" y="24"/>
                  </a:lnTo>
                  <a:lnTo>
                    <a:pt x="279" y="70"/>
                  </a:lnTo>
                  <a:lnTo>
                    <a:pt x="418" y="93"/>
                  </a:lnTo>
                  <a:lnTo>
                    <a:pt x="604" y="209"/>
                  </a:lnTo>
                  <a:lnTo>
                    <a:pt x="743" y="325"/>
                  </a:lnTo>
                  <a:lnTo>
                    <a:pt x="836" y="442"/>
                  </a:lnTo>
                  <a:lnTo>
                    <a:pt x="882" y="534"/>
                  </a:lnTo>
                  <a:lnTo>
                    <a:pt x="906" y="651"/>
                  </a:lnTo>
                  <a:lnTo>
                    <a:pt x="7778" y="651"/>
                  </a:lnTo>
                  <a:lnTo>
                    <a:pt x="7824" y="534"/>
                  </a:lnTo>
                  <a:lnTo>
                    <a:pt x="7871" y="442"/>
                  </a:lnTo>
                  <a:lnTo>
                    <a:pt x="7964" y="325"/>
                  </a:lnTo>
                  <a:lnTo>
                    <a:pt x="8103" y="209"/>
                  </a:lnTo>
                  <a:lnTo>
                    <a:pt x="8289" y="93"/>
                  </a:lnTo>
                  <a:lnTo>
                    <a:pt x="8405" y="70"/>
                  </a:lnTo>
                  <a:lnTo>
                    <a:pt x="8544" y="24"/>
                  </a:lnTo>
                  <a:lnTo>
                    <a:pt x="87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40">
              <a:extLst>
                <a:ext uri="{FF2B5EF4-FFF2-40B4-BE49-F238E27FC236}">
                  <a16:creationId xmlns:a16="http://schemas.microsoft.com/office/drawing/2014/main" id="{49DE10CD-46BC-7C9A-6806-6029B2D66A69}"/>
                </a:ext>
              </a:extLst>
            </p:cNvPr>
            <p:cNvSpPr/>
            <p:nvPr/>
          </p:nvSpPr>
          <p:spPr>
            <a:xfrm flipH="1">
              <a:off x="-2003846" y="4035398"/>
              <a:ext cx="3279" cy="29369"/>
            </a:xfrm>
            <a:custGeom>
              <a:avLst/>
              <a:gdLst/>
              <a:ahLst/>
              <a:cxnLst/>
              <a:rect l="l" t="t" r="r" b="b"/>
              <a:pathLst>
                <a:path w="70" h="627" extrusionOk="0">
                  <a:moveTo>
                    <a:pt x="0" y="0"/>
                  </a:moveTo>
                  <a:lnTo>
                    <a:pt x="47" y="627"/>
                  </a:lnTo>
                  <a:lnTo>
                    <a:pt x="70" y="627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B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40">
              <a:extLst>
                <a:ext uri="{FF2B5EF4-FFF2-40B4-BE49-F238E27FC236}">
                  <a16:creationId xmlns:a16="http://schemas.microsoft.com/office/drawing/2014/main" id="{5EFA7009-0EA8-D0D7-E876-FADA95FF2FAD}"/>
                </a:ext>
              </a:extLst>
            </p:cNvPr>
            <p:cNvSpPr/>
            <p:nvPr/>
          </p:nvSpPr>
          <p:spPr>
            <a:xfrm flipH="1">
              <a:off x="-1957101" y="4035398"/>
              <a:ext cx="11991" cy="29369"/>
            </a:xfrm>
            <a:custGeom>
              <a:avLst/>
              <a:gdLst/>
              <a:ahLst/>
              <a:cxnLst/>
              <a:rect l="l" t="t" r="r" b="b"/>
              <a:pathLst>
                <a:path w="256" h="627" extrusionOk="0">
                  <a:moveTo>
                    <a:pt x="186" y="0"/>
                  </a:moveTo>
                  <a:lnTo>
                    <a:pt x="0" y="627"/>
                  </a:lnTo>
                  <a:lnTo>
                    <a:pt x="23" y="627"/>
                  </a:lnTo>
                  <a:lnTo>
                    <a:pt x="163" y="256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7B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40">
              <a:extLst>
                <a:ext uri="{FF2B5EF4-FFF2-40B4-BE49-F238E27FC236}">
                  <a16:creationId xmlns:a16="http://schemas.microsoft.com/office/drawing/2014/main" id="{42B4106E-1562-59D1-D779-466383C379E3}"/>
                </a:ext>
              </a:extLst>
            </p:cNvPr>
            <p:cNvSpPr/>
            <p:nvPr/>
          </p:nvSpPr>
          <p:spPr>
            <a:xfrm flipH="1">
              <a:off x="-1945159" y="4001674"/>
              <a:ext cx="124032" cy="58784"/>
            </a:xfrm>
            <a:custGeom>
              <a:avLst/>
              <a:gdLst/>
              <a:ahLst/>
              <a:cxnLst/>
              <a:rect l="l" t="t" r="r" b="b"/>
              <a:pathLst>
                <a:path w="2648" h="1255" extrusionOk="0">
                  <a:moveTo>
                    <a:pt x="2624" y="0"/>
                  </a:moveTo>
                  <a:lnTo>
                    <a:pt x="0" y="1208"/>
                  </a:lnTo>
                  <a:lnTo>
                    <a:pt x="24" y="1254"/>
                  </a:lnTo>
                  <a:lnTo>
                    <a:pt x="2647" y="47"/>
                  </a:lnTo>
                  <a:lnTo>
                    <a:pt x="26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40">
              <a:extLst>
                <a:ext uri="{FF2B5EF4-FFF2-40B4-BE49-F238E27FC236}">
                  <a16:creationId xmlns:a16="http://schemas.microsoft.com/office/drawing/2014/main" id="{5F14785D-EC55-7112-11C1-F808FF53B8E6}"/>
                </a:ext>
              </a:extLst>
            </p:cNvPr>
            <p:cNvSpPr/>
            <p:nvPr/>
          </p:nvSpPr>
          <p:spPr>
            <a:xfrm flipH="1">
              <a:off x="-2058227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1" y="1"/>
                  </a:moveTo>
                  <a:lnTo>
                    <a:pt x="1" y="512"/>
                  </a:lnTo>
                  <a:lnTo>
                    <a:pt x="94" y="512"/>
                  </a:lnTo>
                  <a:lnTo>
                    <a:pt x="94" y="94"/>
                  </a:lnTo>
                  <a:lnTo>
                    <a:pt x="953" y="94"/>
                  </a:lnTo>
                  <a:lnTo>
                    <a:pt x="953" y="512"/>
                  </a:lnTo>
                  <a:lnTo>
                    <a:pt x="1069" y="512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40">
              <a:extLst>
                <a:ext uri="{FF2B5EF4-FFF2-40B4-BE49-F238E27FC236}">
                  <a16:creationId xmlns:a16="http://schemas.microsoft.com/office/drawing/2014/main" id="{31A43C25-ED5B-4D69-2A02-77A2F0F2C6B4}"/>
                </a:ext>
              </a:extLst>
            </p:cNvPr>
            <p:cNvSpPr/>
            <p:nvPr/>
          </p:nvSpPr>
          <p:spPr>
            <a:xfrm flipH="1">
              <a:off x="-1997336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1" y="1"/>
                  </a:moveTo>
                  <a:lnTo>
                    <a:pt x="1" y="512"/>
                  </a:lnTo>
                  <a:lnTo>
                    <a:pt x="93" y="512"/>
                  </a:lnTo>
                  <a:lnTo>
                    <a:pt x="93" y="94"/>
                  </a:lnTo>
                  <a:lnTo>
                    <a:pt x="952" y="94"/>
                  </a:lnTo>
                  <a:lnTo>
                    <a:pt x="952" y="512"/>
                  </a:lnTo>
                  <a:lnTo>
                    <a:pt x="1068" y="51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40">
              <a:extLst>
                <a:ext uri="{FF2B5EF4-FFF2-40B4-BE49-F238E27FC236}">
                  <a16:creationId xmlns:a16="http://schemas.microsoft.com/office/drawing/2014/main" id="{9BF05C35-6845-31FA-E102-2DB792B96A03}"/>
                </a:ext>
              </a:extLst>
            </p:cNvPr>
            <p:cNvSpPr/>
            <p:nvPr/>
          </p:nvSpPr>
          <p:spPr>
            <a:xfrm flipH="1">
              <a:off x="-1936445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0" y="1"/>
                  </a:moveTo>
                  <a:lnTo>
                    <a:pt x="0" y="512"/>
                  </a:lnTo>
                  <a:lnTo>
                    <a:pt x="93" y="512"/>
                  </a:lnTo>
                  <a:lnTo>
                    <a:pt x="93" y="94"/>
                  </a:lnTo>
                  <a:lnTo>
                    <a:pt x="952" y="94"/>
                  </a:lnTo>
                  <a:lnTo>
                    <a:pt x="952" y="512"/>
                  </a:lnTo>
                  <a:lnTo>
                    <a:pt x="1068" y="51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40">
              <a:extLst>
                <a:ext uri="{FF2B5EF4-FFF2-40B4-BE49-F238E27FC236}">
                  <a16:creationId xmlns:a16="http://schemas.microsoft.com/office/drawing/2014/main" id="{868C5904-62F6-110A-2ED5-C8373574CD2C}"/>
                </a:ext>
              </a:extLst>
            </p:cNvPr>
            <p:cNvSpPr/>
            <p:nvPr/>
          </p:nvSpPr>
          <p:spPr>
            <a:xfrm flipH="1">
              <a:off x="-1875554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0" y="1"/>
                  </a:moveTo>
                  <a:lnTo>
                    <a:pt x="0" y="512"/>
                  </a:lnTo>
                  <a:lnTo>
                    <a:pt x="93" y="512"/>
                  </a:lnTo>
                  <a:lnTo>
                    <a:pt x="93" y="94"/>
                  </a:lnTo>
                  <a:lnTo>
                    <a:pt x="952" y="94"/>
                  </a:lnTo>
                  <a:lnTo>
                    <a:pt x="952" y="512"/>
                  </a:lnTo>
                  <a:lnTo>
                    <a:pt x="1068" y="51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40">
              <a:extLst>
                <a:ext uri="{FF2B5EF4-FFF2-40B4-BE49-F238E27FC236}">
                  <a16:creationId xmlns:a16="http://schemas.microsoft.com/office/drawing/2014/main" id="{80C62C6F-D40B-E40A-D30A-59ACDF44477B}"/>
                </a:ext>
              </a:extLst>
            </p:cNvPr>
            <p:cNvSpPr/>
            <p:nvPr/>
          </p:nvSpPr>
          <p:spPr>
            <a:xfrm flipH="1">
              <a:off x="-1814664" y="4078865"/>
              <a:ext cx="51196" cy="23982"/>
            </a:xfrm>
            <a:custGeom>
              <a:avLst/>
              <a:gdLst/>
              <a:ahLst/>
              <a:cxnLst/>
              <a:rect l="l" t="t" r="r" b="b"/>
              <a:pathLst>
                <a:path w="1093" h="512" extrusionOk="0">
                  <a:moveTo>
                    <a:pt x="1" y="1"/>
                  </a:moveTo>
                  <a:lnTo>
                    <a:pt x="1" y="512"/>
                  </a:lnTo>
                  <a:lnTo>
                    <a:pt x="117" y="512"/>
                  </a:lnTo>
                  <a:lnTo>
                    <a:pt x="117" y="94"/>
                  </a:lnTo>
                  <a:lnTo>
                    <a:pt x="976" y="94"/>
                  </a:lnTo>
                  <a:lnTo>
                    <a:pt x="976" y="512"/>
                  </a:lnTo>
                  <a:lnTo>
                    <a:pt x="1092" y="512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40">
              <a:extLst>
                <a:ext uri="{FF2B5EF4-FFF2-40B4-BE49-F238E27FC236}">
                  <a16:creationId xmlns:a16="http://schemas.microsoft.com/office/drawing/2014/main" id="{F8CF0720-2FB7-30D1-B2C9-934078E14152}"/>
                </a:ext>
              </a:extLst>
            </p:cNvPr>
            <p:cNvSpPr/>
            <p:nvPr/>
          </p:nvSpPr>
          <p:spPr>
            <a:xfrm flipH="1">
              <a:off x="-1871198" y="3900548"/>
              <a:ext cx="5480" cy="164221"/>
            </a:xfrm>
            <a:custGeom>
              <a:avLst/>
              <a:gdLst/>
              <a:ahLst/>
              <a:cxnLst/>
              <a:rect l="l" t="t" r="r" b="b"/>
              <a:pathLst>
                <a:path w="117" h="3506" extrusionOk="0">
                  <a:moveTo>
                    <a:pt x="70" y="0"/>
                  </a:moveTo>
                  <a:lnTo>
                    <a:pt x="0" y="3506"/>
                  </a:lnTo>
                  <a:lnTo>
                    <a:pt x="116" y="3506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40">
              <a:extLst>
                <a:ext uri="{FF2B5EF4-FFF2-40B4-BE49-F238E27FC236}">
                  <a16:creationId xmlns:a16="http://schemas.microsoft.com/office/drawing/2014/main" id="{8EFFC062-9361-168F-CE2F-0571A420A8B2}"/>
                </a:ext>
              </a:extLst>
            </p:cNvPr>
            <p:cNvSpPr/>
            <p:nvPr/>
          </p:nvSpPr>
          <p:spPr>
            <a:xfrm flipH="1">
              <a:off x="-2070176" y="4152824"/>
              <a:ext cx="323009" cy="293640"/>
            </a:xfrm>
            <a:custGeom>
              <a:avLst/>
              <a:gdLst/>
              <a:ahLst/>
              <a:cxnLst/>
              <a:rect l="l" t="t" r="r" b="b"/>
              <a:pathLst>
                <a:path w="6896" h="6269" extrusionOk="0">
                  <a:moveTo>
                    <a:pt x="2020" y="511"/>
                  </a:moveTo>
                  <a:lnTo>
                    <a:pt x="2020" y="976"/>
                  </a:lnTo>
                  <a:lnTo>
                    <a:pt x="1603" y="976"/>
                  </a:lnTo>
                  <a:lnTo>
                    <a:pt x="1603" y="511"/>
                  </a:lnTo>
                  <a:close/>
                  <a:moveTo>
                    <a:pt x="3088" y="511"/>
                  </a:moveTo>
                  <a:lnTo>
                    <a:pt x="3088" y="976"/>
                  </a:lnTo>
                  <a:lnTo>
                    <a:pt x="2671" y="976"/>
                  </a:lnTo>
                  <a:lnTo>
                    <a:pt x="2671" y="511"/>
                  </a:lnTo>
                  <a:close/>
                  <a:moveTo>
                    <a:pt x="4180" y="511"/>
                  </a:moveTo>
                  <a:lnTo>
                    <a:pt x="4180" y="976"/>
                  </a:lnTo>
                  <a:lnTo>
                    <a:pt x="3739" y="976"/>
                  </a:lnTo>
                  <a:lnTo>
                    <a:pt x="3739" y="511"/>
                  </a:lnTo>
                  <a:close/>
                  <a:moveTo>
                    <a:pt x="5248" y="511"/>
                  </a:moveTo>
                  <a:lnTo>
                    <a:pt x="5248" y="976"/>
                  </a:lnTo>
                  <a:lnTo>
                    <a:pt x="4830" y="976"/>
                  </a:lnTo>
                  <a:lnTo>
                    <a:pt x="4830" y="511"/>
                  </a:lnTo>
                  <a:close/>
                  <a:moveTo>
                    <a:pt x="6316" y="511"/>
                  </a:moveTo>
                  <a:lnTo>
                    <a:pt x="6316" y="976"/>
                  </a:lnTo>
                  <a:lnTo>
                    <a:pt x="5898" y="976"/>
                  </a:lnTo>
                  <a:lnTo>
                    <a:pt x="5898" y="511"/>
                  </a:lnTo>
                  <a:close/>
                  <a:moveTo>
                    <a:pt x="3088" y="1974"/>
                  </a:moveTo>
                  <a:lnTo>
                    <a:pt x="3088" y="2438"/>
                  </a:lnTo>
                  <a:lnTo>
                    <a:pt x="2671" y="2438"/>
                  </a:lnTo>
                  <a:lnTo>
                    <a:pt x="2671" y="1974"/>
                  </a:lnTo>
                  <a:close/>
                  <a:moveTo>
                    <a:pt x="4180" y="1974"/>
                  </a:moveTo>
                  <a:lnTo>
                    <a:pt x="4180" y="2438"/>
                  </a:lnTo>
                  <a:lnTo>
                    <a:pt x="3739" y="2438"/>
                  </a:lnTo>
                  <a:lnTo>
                    <a:pt x="3739" y="1974"/>
                  </a:lnTo>
                  <a:close/>
                  <a:moveTo>
                    <a:pt x="5248" y="1974"/>
                  </a:moveTo>
                  <a:lnTo>
                    <a:pt x="5248" y="2438"/>
                  </a:lnTo>
                  <a:lnTo>
                    <a:pt x="4830" y="2438"/>
                  </a:lnTo>
                  <a:lnTo>
                    <a:pt x="4830" y="1974"/>
                  </a:lnTo>
                  <a:close/>
                  <a:moveTo>
                    <a:pt x="1" y="1"/>
                  </a:moveTo>
                  <a:lnTo>
                    <a:pt x="1" y="6246"/>
                  </a:lnTo>
                  <a:lnTo>
                    <a:pt x="6896" y="6269"/>
                  </a:lnTo>
                  <a:lnTo>
                    <a:pt x="68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40">
              <a:extLst>
                <a:ext uri="{FF2B5EF4-FFF2-40B4-BE49-F238E27FC236}">
                  <a16:creationId xmlns:a16="http://schemas.microsoft.com/office/drawing/2014/main" id="{BBD7D8A2-D74E-672F-8CC7-3A9E734438FF}"/>
                </a:ext>
              </a:extLst>
            </p:cNvPr>
            <p:cNvSpPr/>
            <p:nvPr/>
          </p:nvSpPr>
          <p:spPr>
            <a:xfrm flipH="1">
              <a:off x="-1841830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40">
              <a:extLst>
                <a:ext uri="{FF2B5EF4-FFF2-40B4-BE49-F238E27FC236}">
                  <a16:creationId xmlns:a16="http://schemas.microsoft.com/office/drawing/2014/main" id="{53E23286-331E-813B-C6EE-4D7D0631ACD8}"/>
                </a:ext>
              </a:extLst>
            </p:cNvPr>
            <p:cNvSpPr/>
            <p:nvPr/>
          </p:nvSpPr>
          <p:spPr>
            <a:xfrm flipH="1">
              <a:off x="-1789651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0" y="0"/>
                  </a:moveTo>
                  <a:lnTo>
                    <a:pt x="0" y="465"/>
                  </a:lnTo>
                  <a:lnTo>
                    <a:pt x="418" y="465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40">
              <a:extLst>
                <a:ext uri="{FF2B5EF4-FFF2-40B4-BE49-F238E27FC236}">
                  <a16:creationId xmlns:a16="http://schemas.microsoft.com/office/drawing/2014/main" id="{22B40381-C513-71DC-B546-EDB2710DEBB9}"/>
                </a:ext>
              </a:extLst>
            </p:cNvPr>
            <p:cNvSpPr/>
            <p:nvPr/>
          </p:nvSpPr>
          <p:spPr>
            <a:xfrm flipH="1">
              <a:off x="-1891854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40">
              <a:extLst>
                <a:ext uri="{FF2B5EF4-FFF2-40B4-BE49-F238E27FC236}">
                  <a16:creationId xmlns:a16="http://schemas.microsoft.com/office/drawing/2014/main" id="{87C6CA3C-BBB3-4319-F854-BF5E2155FBF4}"/>
                </a:ext>
              </a:extLst>
            </p:cNvPr>
            <p:cNvSpPr/>
            <p:nvPr/>
          </p:nvSpPr>
          <p:spPr>
            <a:xfrm flipH="1">
              <a:off x="-1841830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40">
              <a:extLst>
                <a:ext uri="{FF2B5EF4-FFF2-40B4-BE49-F238E27FC236}">
                  <a16:creationId xmlns:a16="http://schemas.microsoft.com/office/drawing/2014/main" id="{E16E2797-25BF-06AD-7401-FD316CF7F103}"/>
                </a:ext>
              </a:extLst>
            </p:cNvPr>
            <p:cNvSpPr/>
            <p:nvPr/>
          </p:nvSpPr>
          <p:spPr>
            <a:xfrm flipH="1">
              <a:off x="-1791805" y="4245238"/>
              <a:ext cx="20703" cy="21827"/>
            </a:xfrm>
            <a:custGeom>
              <a:avLst/>
              <a:gdLst/>
              <a:ahLst/>
              <a:cxnLst/>
              <a:rect l="l" t="t" r="r" b="b"/>
              <a:pathLst>
                <a:path w="442" h="466" extrusionOk="0">
                  <a:moveTo>
                    <a:pt x="0" y="1"/>
                  </a:moveTo>
                  <a:lnTo>
                    <a:pt x="0" y="465"/>
                  </a:lnTo>
                  <a:lnTo>
                    <a:pt x="442" y="465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40">
              <a:extLst>
                <a:ext uri="{FF2B5EF4-FFF2-40B4-BE49-F238E27FC236}">
                  <a16:creationId xmlns:a16="http://schemas.microsoft.com/office/drawing/2014/main" id="{93063191-C951-B467-5B70-25B5F9FE78F6}"/>
                </a:ext>
              </a:extLst>
            </p:cNvPr>
            <p:cNvSpPr/>
            <p:nvPr/>
          </p:nvSpPr>
          <p:spPr>
            <a:xfrm flipH="1">
              <a:off x="-1891854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40">
              <a:extLst>
                <a:ext uri="{FF2B5EF4-FFF2-40B4-BE49-F238E27FC236}">
                  <a16:creationId xmlns:a16="http://schemas.microsoft.com/office/drawing/2014/main" id="{FE22E2BB-DA24-5CCF-B1F7-B4BC3EB28AD7}"/>
                </a:ext>
              </a:extLst>
            </p:cNvPr>
            <p:cNvSpPr/>
            <p:nvPr/>
          </p:nvSpPr>
          <p:spPr>
            <a:xfrm flipH="1">
              <a:off x="-1942956" y="4245238"/>
              <a:ext cx="20703" cy="21827"/>
            </a:xfrm>
            <a:custGeom>
              <a:avLst/>
              <a:gdLst/>
              <a:ahLst/>
              <a:cxnLst/>
              <a:rect l="l" t="t" r="r" b="b"/>
              <a:pathLst>
                <a:path w="442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42" y="465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40">
              <a:extLst>
                <a:ext uri="{FF2B5EF4-FFF2-40B4-BE49-F238E27FC236}">
                  <a16:creationId xmlns:a16="http://schemas.microsoft.com/office/drawing/2014/main" id="{38177DA1-1979-249B-857A-50A3FF1EDE5B}"/>
                </a:ext>
              </a:extLst>
            </p:cNvPr>
            <p:cNvSpPr/>
            <p:nvPr/>
          </p:nvSpPr>
          <p:spPr>
            <a:xfrm flipH="1">
              <a:off x="-1942956" y="4176759"/>
              <a:ext cx="20703" cy="21781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42" y="465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40">
              <a:extLst>
                <a:ext uri="{FF2B5EF4-FFF2-40B4-BE49-F238E27FC236}">
                  <a16:creationId xmlns:a16="http://schemas.microsoft.com/office/drawing/2014/main" id="{35B32657-9A85-E218-DD4D-091A1F289504}"/>
                </a:ext>
              </a:extLst>
            </p:cNvPr>
            <p:cNvSpPr/>
            <p:nvPr/>
          </p:nvSpPr>
          <p:spPr>
            <a:xfrm flipH="1">
              <a:off x="-1992980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40">
              <a:extLst>
                <a:ext uri="{FF2B5EF4-FFF2-40B4-BE49-F238E27FC236}">
                  <a16:creationId xmlns:a16="http://schemas.microsoft.com/office/drawing/2014/main" id="{B68302AB-4260-408E-B1E0-F5DFD919017B}"/>
                </a:ext>
              </a:extLst>
            </p:cNvPr>
            <p:cNvSpPr/>
            <p:nvPr/>
          </p:nvSpPr>
          <p:spPr>
            <a:xfrm flipH="1">
              <a:off x="-1992980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40">
              <a:extLst>
                <a:ext uri="{FF2B5EF4-FFF2-40B4-BE49-F238E27FC236}">
                  <a16:creationId xmlns:a16="http://schemas.microsoft.com/office/drawing/2014/main" id="{223E3968-04E5-2960-2DDD-D1D359239DDE}"/>
                </a:ext>
              </a:extLst>
            </p:cNvPr>
            <p:cNvSpPr/>
            <p:nvPr/>
          </p:nvSpPr>
          <p:spPr>
            <a:xfrm flipH="1">
              <a:off x="-2043004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40">
              <a:extLst>
                <a:ext uri="{FF2B5EF4-FFF2-40B4-BE49-F238E27FC236}">
                  <a16:creationId xmlns:a16="http://schemas.microsoft.com/office/drawing/2014/main" id="{D4F71DB7-F116-6668-57D7-3D9220DF52A1}"/>
                </a:ext>
              </a:extLst>
            </p:cNvPr>
            <p:cNvSpPr/>
            <p:nvPr/>
          </p:nvSpPr>
          <p:spPr>
            <a:xfrm flipH="1">
              <a:off x="-2043004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40">
              <a:extLst>
                <a:ext uri="{FF2B5EF4-FFF2-40B4-BE49-F238E27FC236}">
                  <a16:creationId xmlns:a16="http://schemas.microsoft.com/office/drawing/2014/main" id="{FE7C11F4-AB2F-012C-0F52-215C8E6C26E0}"/>
                </a:ext>
              </a:extLst>
            </p:cNvPr>
            <p:cNvSpPr/>
            <p:nvPr/>
          </p:nvSpPr>
          <p:spPr>
            <a:xfrm flipH="1">
              <a:off x="-2100669" y="4442103"/>
              <a:ext cx="392660" cy="159865"/>
            </a:xfrm>
            <a:custGeom>
              <a:avLst/>
              <a:gdLst/>
              <a:ahLst/>
              <a:cxnLst/>
              <a:rect l="l" t="t" r="r" b="b"/>
              <a:pathLst>
                <a:path w="8383" h="3413" extrusionOk="0">
                  <a:moveTo>
                    <a:pt x="1" y="0"/>
                  </a:moveTo>
                  <a:lnTo>
                    <a:pt x="1" y="3413"/>
                  </a:lnTo>
                  <a:lnTo>
                    <a:pt x="8382" y="3413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40">
              <a:extLst>
                <a:ext uri="{FF2B5EF4-FFF2-40B4-BE49-F238E27FC236}">
                  <a16:creationId xmlns:a16="http://schemas.microsoft.com/office/drawing/2014/main" id="{7BEFEC21-1E09-D84E-EDC9-D3397C14B577}"/>
                </a:ext>
              </a:extLst>
            </p:cNvPr>
            <p:cNvSpPr/>
            <p:nvPr/>
          </p:nvSpPr>
          <p:spPr>
            <a:xfrm flipH="1">
              <a:off x="-1342713" y="4425756"/>
              <a:ext cx="120754" cy="14193"/>
            </a:xfrm>
            <a:custGeom>
              <a:avLst/>
              <a:gdLst/>
              <a:ahLst/>
              <a:cxnLst/>
              <a:rect l="l" t="t" r="r" b="b"/>
              <a:pathLst>
                <a:path w="2578" h="303" extrusionOk="0">
                  <a:moveTo>
                    <a:pt x="93" y="1"/>
                  </a:moveTo>
                  <a:lnTo>
                    <a:pt x="23" y="47"/>
                  </a:lnTo>
                  <a:lnTo>
                    <a:pt x="0" y="94"/>
                  </a:lnTo>
                  <a:lnTo>
                    <a:pt x="0" y="140"/>
                  </a:lnTo>
                  <a:lnTo>
                    <a:pt x="0" y="210"/>
                  </a:lnTo>
                  <a:lnTo>
                    <a:pt x="23" y="256"/>
                  </a:lnTo>
                  <a:lnTo>
                    <a:pt x="93" y="303"/>
                  </a:lnTo>
                  <a:lnTo>
                    <a:pt x="2484" y="303"/>
                  </a:lnTo>
                  <a:lnTo>
                    <a:pt x="2531" y="256"/>
                  </a:lnTo>
                  <a:lnTo>
                    <a:pt x="2577" y="210"/>
                  </a:lnTo>
                  <a:lnTo>
                    <a:pt x="2577" y="140"/>
                  </a:lnTo>
                  <a:lnTo>
                    <a:pt x="2577" y="94"/>
                  </a:lnTo>
                  <a:lnTo>
                    <a:pt x="2531" y="47"/>
                  </a:lnTo>
                  <a:lnTo>
                    <a:pt x="24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40">
              <a:extLst>
                <a:ext uri="{FF2B5EF4-FFF2-40B4-BE49-F238E27FC236}">
                  <a16:creationId xmlns:a16="http://schemas.microsoft.com/office/drawing/2014/main" id="{D9DFE06F-AE85-EE7F-628F-2CA0D9F41E5A}"/>
                </a:ext>
              </a:extLst>
            </p:cNvPr>
            <p:cNvSpPr/>
            <p:nvPr/>
          </p:nvSpPr>
          <p:spPr>
            <a:xfrm flipH="1">
              <a:off x="-1253530" y="4425756"/>
              <a:ext cx="94664" cy="168624"/>
            </a:xfrm>
            <a:custGeom>
              <a:avLst/>
              <a:gdLst/>
              <a:ahLst/>
              <a:cxnLst/>
              <a:rect l="l" t="t" r="r" b="b"/>
              <a:pathLst>
                <a:path w="2021" h="3600" extrusionOk="0">
                  <a:moveTo>
                    <a:pt x="0" y="1"/>
                  </a:moveTo>
                  <a:lnTo>
                    <a:pt x="0" y="3599"/>
                  </a:lnTo>
                  <a:lnTo>
                    <a:pt x="2020" y="3599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40">
              <a:extLst>
                <a:ext uri="{FF2B5EF4-FFF2-40B4-BE49-F238E27FC236}">
                  <a16:creationId xmlns:a16="http://schemas.microsoft.com/office/drawing/2014/main" id="{C819A7D5-026E-700E-DB97-2FDB209C8E7E}"/>
                </a:ext>
              </a:extLst>
            </p:cNvPr>
            <p:cNvSpPr/>
            <p:nvPr/>
          </p:nvSpPr>
          <p:spPr>
            <a:xfrm flipH="1">
              <a:off x="-1253530" y="4425756"/>
              <a:ext cx="94664" cy="168624"/>
            </a:xfrm>
            <a:custGeom>
              <a:avLst/>
              <a:gdLst/>
              <a:ahLst/>
              <a:cxnLst/>
              <a:rect l="l" t="t" r="r" b="b"/>
              <a:pathLst>
                <a:path w="2021" h="3600" fill="none" extrusionOk="0">
                  <a:moveTo>
                    <a:pt x="2020" y="3599"/>
                  </a:moveTo>
                  <a:lnTo>
                    <a:pt x="0" y="3599"/>
                  </a:lnTo>
                  <a:lnTo>
                    <a:pt x="0" y="1"/>
                  </a:lnTo>
                  <a:lnTo>
                    <a:pt x="2020" y="1"/>
                  </a:lnTo>
                  <a:lnTo>
                    <a:pt x="2020" y="35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40">
              <a:extLst>
                <a:ext uri="{FF2B5EF4-FFF2-40B4-BE49-F238E27FC236}">
                  <a16:creationId xmlns:a16="http://schemas.microsoft.com/office/drawing/2014/main" id="{0A3EF553-A0B0-8FC0-B08B-D0205522B558}"/>
                </a:ext>
              </a:extLst>
            </p:cNvPr>
            <p:cNvSpPr/>
            <p:nvPr/>
          </p:nvSpPr>
          <p:spPr>
            <a:xfrm flipH="1">
              <a:off x="-777759" y="4425756"/>
              <a:ext cx="121831" cy="14193"/>
            </a:xfrm>
            <a:custGeom>
              <a:avLst/>
              <a:gdLst/>
              <a:ahLst/>
              <a:cxnLst/>
              <a:rect l="l" t="t" r="r" b="b"/>
              <a:pathLst>
                <a:path w="2601" h="303" extrusionOk="0">
                  <a:moveTo>
                    <a:pt x="93" y="1"/>
                  </a:moveTo>
                  <a:lnTo>
                    <a:pt x="47" y="47"/>
                  </a:lnTo>
                  <a:lnTo>
                    <a:pt x="23" y="94"/>
                  </a:lnTo>
                  <a:lnTo>
                    <a:pt x="0" y="140"/>
                  </a:lnTo>
                  <a:lnTo>
                    <a:pt x="23" y="210"/>
                  </a:lnTo>
                  <a:lnTo>
                    <a:pt x="47" y="256"/>
                  </a:lnTo>
                  <a:lnTo>
                    <a:pt x="93" y="303"/>
                  </a:lnTo>
                  <a:lnTo>
                    <a:pt x="2508" y="303"/>
                  </a:lnTo>
                  <a:lnTo>
                    <a:pt x="2554" y="256"/>
                  </a:lnTo>
                  <a:lnTo>
                    <a:pt x="2577" y="210"/>
                  </a:lnTo>
                  <a:lnTo>
                    <a:pt x="2600" y="140"/>
                  </a:lnTo>
                  <a:lnTo>
                    <a:pt x="2577" y="94"/>
                  </a:lnTo>
                  <a:lnTo>
                    <a:pt x="2554" y="47"/>
                  </a:lnTo>
                  <a:lnTo>
                    <a:pt x="25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40">
              <a:extLst>
                <a:ext uri="{FF2B5EF4-FFF2-40B4-BE49-F238E27FC236}">
                  <a16:creationId xmlns:a16="http://schemas.microsoft.com/office/drawing/2014/main" id="{7727D034-4211-CEB6-900C-C15AC1AECCD9}"/>
                </a:ext>
              </a:extLst>
            </p:cNvPr>
            <p:cNvSpPr/>
            <p:nvPr/>
          </p:nvSpPr>
          <p:spPr>
            <a:xfrm flipH="1">
              <a:off x="-760333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40">
              <a:extLst>
                <a:ext uri="{FF2B5EF4-FFF2-40B4-BE49-F238E27FC236}">
                  <a16:creationId xmlns:a16="http://schemas.microsoft.com/office/drawing/2014/main" id="{1714F618-B5EB-04F9-FEE0-231F628AA980}"/>
                </a:ext>
              </a:extLst>
            </p:cNvPr>
            <p:cNvSpPr/>
            <p:nvPr/>
          </p:nvSpPr>
          <p:spPr>
            <a:xfrm flipH="1">
              <a:off x="-673353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40">
              <a:extLst>
                <a:ext uri="{FF2B5EF4-FFF2-40B4-BE49-F238E27FC236}">
                  <a16:creationId xmlns:a16="http://schemas.microsoft.com/office/drawing/2014/main" id="{267CB62E-A712-6619-9E3C-C7C98E4775E1}"/>
                </a:ext>
              </a:extLst>
            </p:cNvPr>
            <p:cNvSpPr/>
            <p:nvPr/>
          </p:nvSpPr>
          <p:spPr>
            <a:xfrm flipH="1">
              <a:off x="-703798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40">
              <a:extLst>
                <a:ext uri="{FF2B5EF4-FFF2-40B4-BE49-F238E27FC236}">
                  <a16:creationId xmlns:a16="http://schemas.microsoft.com/office/drawing/2014/main" id="{598DA4E5-DE74-EBDA-F3D8-2C6706978CD5}"/>
                </a:ext>
              </a:extLst>
            </p:cNvPr>
            <p:cNvSpPr/>
            <p:nvPr/>
          </p:nvSpPr>
          <p:spPr>
            <a:xfrm flipH="1">
              <a:off x="-728810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40">
              <a:extLst>
                <a:ext uri="{FF2B5EF4-FFF2-40B4-BE49-F238E27FC236}">
                  <a16:creationId xmlns:a16="http://schemas.microsoft.com/office/drawing/2014/main" id="{626CA7E1-991A-3FAC-90CF-6BFD1D4913BD}"/>
                </a:ext>
              </a:extLst>
            </p:cNvPr>
            <p:cNvSpPr/>
            <p:nvPr/>
          </p:nvSpPr>
          <p:spPr>
            <a:xfrm flipH="1">
              <a:off x="-787013" y="4528006"/>
              <a:ext cx="159912" cy="66372"/>
            </a:xfrm>
            <a:custGeom>
              <a:avLst/>
              <a:gdLst/>
              <a:ahLst/>
              <a:cxnLst/>
              <a:rect l="l" t="t" r="r" b="b"/>
              <a:pathLst>
                <a:path w="3414" h="1417" extrusionOk="0">
                  <a:moveTo>
                    <a:pt x="1" y="0"/>
                  </a:moveTo>
                  <a:lnTo>
                    <a:pt x="1" y="1416"/>
                  </a:lnTo>
                  <a:lnTo>
                    <a:pt x="3413" y="1416"/>
                  </a:lnTo>
                  <a:lnTo>
                    <a:pt x="34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40">
              <a:extLst>
                <a:ext uri="{FF2B5EF4-FFF2-40B4-BE49-F238E27FC236}">
                  <a16:creationId xmlns:a16="http://schemas.microsoft.com/office/drawing/2014/main" id="{EFBD7731-79D5-1A84-F115-5947132EE23E}"/>
                </a:ext>
              </a:extLst>
            </p:cNvPr>
            <p:cNvSpPr/>
            <p:nvPr/>
          </p:nvSpPr>
          <p:spPr>
            <a:xfrm flipH="1">
              <a:off x="-787013" y="4528006"/>
              <a:ext cx="159912" cy="66372"/>
            </a:xfrm>
            <a:custGeom>
              <a:avLst/>
              <a:gdLst/>
              <a:ahLst/>
              <a:cxnLst/>
              <a:rect l="l" t="t" r="r" b="b"/>
              <a:pathLst>
                <a:path w="3414" h="1417" fill="none" extrusionOk="0">
                  <a:moveTo>
                    <a:pt x="3413" y="1416"/>
                  </a:moveTo>
                  <a:lnTo>
                    <a:pt x="1" y="1416"/>
                  </a:lnTo>
                  <a:lnTo>
                    <a:pt x="1" y="0"/>
                  </a:lnTo>
                  <a:lnTo>
                    <a:pt x="3413" y="0"/>
                  </a:lnTo>
                  <a:lnTo>
                    <a:pt x="3413" y="14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40">
              <a:extLst>
                <a:ext uri="{FF2B5EF4-FFF2-40B4-BE49-F238E27FC236}">
                  <a16:creationId xmlns:a16="http://schemas.microsoft.com/office/drawing/2014/main" id="{CC1C4C53-2FF1-52B6-C5E2-6735B90BBD12}"/>
                </a:ext>
              </a:extLst>
            </p:cNvPr>
            <p:cNvSpPr/>
            <p:nvPr/>
          </p:nvSpPr>
          <p:spPr>
            <a:xfrm flipH="1">
              <a:off x="-922943" y="4425756"/>
              <a:ext cx="120754" cy="14193"/>
            </a:xfrm>
            <a:custGeom>
              <a:avLst/>
              <a:gdLst/>
              <a:ahLst/>
              <a:cxnLst/>
              <a:rect l="l" t="t" r="r" b="b"/>
              <a:pathLst>
                <a:path w="2578" h="303" extrusionOk="0">
                  <a:moveTo>
                    <a:pt x="93" y="1"/>
                  </a:moveTo>
                  <a:lnTo>
                    <a:pt x="47" y="47"/>
                  </a:lnTo>
                  <a:lnTo>
                    <a:pt x="0" y="94"/>
                  </a:lnTo>
                  <a:lnTo>
                    <a:pt x="0" y="140"/>
                  </a:lnTo>
                  <a:lnTo>
                    <a:pt x="0" y="210"/>
                  </a:lnTo>
                  <a:lnTo>
                    <a:pt x="47" y="256"/>
                  </a:lnTo>
                  <a:lnTo>
                    <a:pt x="93" y="303"/>
                  </a:lnTo>
                  <a:lnTo>
                    <a:pt x="2485" y="303"/>
                  </a:lnTo>
                  <a:lnTo>
                    <a:pt x="2531" y="256"/>
                  </a:lnTo>
                  <a:lnTo>
                    <a:pt x="2578" y="210"/>
                  </a:lnTo>
                  <a:lnTo>
                    <a:pt x="2578" y="140"/>
                  </a:lnTo>
                  <a:lnTo>
                    <a:pt x="2578" y="94"/>
                  </a:lnTo>
                  <a:lnTo>
                    <a:pt x="2531" y="47"/>
                  </a:lnTo>
                  <a:lnTo>
                    <a:pt x="24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40">
              <a:extLst>
                <a:ext uri="{FF2B5EF4-FFF2-40B4-BE49-F238E27FC236}">
                  <a16:creationId xmlns:a16="http://schemas.microsoft.com/office/drawing/2014/main" id="{51146A67-6B8C-D2C8-A3F6-FFA1FBFAFA57}"/>
                </a:ext>
              </a:extLst>
            </p:cNvPr>
            <p:cNvSpPr/>
            <p:nvPr/>
          </p:nvSpPr>
          <p:spPr>
            <a:xfrm flipH="1">
              <a:off x="-906641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0" y="1"/>
                  </a:moveTo>
                  <a:lnTo>
                    <a:pt x="0" y="628"/>
                  </a:lnTo>
                  <a:lnTo>
                    <a:pt x="116" y="628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40">
              <a:extLst>
                <a:ext uri="{FF2B5EF4-FFF2-40B4-BE49-F238E27FC236}">
                  <a16:creationId xmlns:a16="http://schemas.microsoft.com/office/drawing/2014/main" id="{9DE44319-F4D5-83A7-F503-56E8D65E46EA}"/>
                </a:ext>
              </a:extLst>
            </p:cNvPr>
            <p:cNvSpPr/>
            <p:nvPr/>
          </p:nvSpPr>
          <p:spPr>
            <a:xfrm flipH="1">
              <a:off x="-818537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1" y="1"/>
                  </a:moveTo>
                  <a:lnTo>
                    <a:pt x="1" y="628"/>
                  </a:lnTo>
                  <a:lnTo>
                    <a:pt x="117" y="628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40">
              <a:extLst>
                <a:ext uri="{FF2B5EF4-FFF2-40B4-BE49-F238E27FC236}">
                  <a16:creationId xmlns:a16="http://schemas.microsoft.com/office/drawing/2014/main" id="{EB869915-38B6-CD39-E12B-F6CFF9F80B28}"/>
                </a:ext>
              </a:extLst>
            </p:cNvPr>
            <p:cNvSpPr/>
            <p:nvPr/>
          </p:nvSpPr>
          <p:spPr>
            <a:xfrm flipH="1">
              <a:off x="-850059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1" y="1"/>
                  </a:moveTo>
                  <a:lnTo>
                    <a:pt x="1" y="628"/>
                  </a:lnTo>
                  <a:lnTo>
                    <a:pt x="117" y="628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40">
              <a:extLst>
                <a:ext uri="{FF2B5EF4-FFF2-40B4-BE49-F238E27FC236}">
                  <a16:creationId xmlns:a16="http://schemas.microsoft.com/office/drawing/2014/main" id="{C16369CA-EF24-60A7-EFF1-75E9783F8EFC}"/>
                </a:ext>
              </a:extLst>
            </p:cNvPr>
            <p:cNvSpPr/>
            <p:nvPr/>
          </p:nvSpPr>
          <p:spPr>
            <a:xfrm flipH="1">
              <a:off x="-873994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1" y="1"/>
                  </a:moveTo>
                  <a:lnTo>
                    <a:pt x="1" y="628"/>
                  </a:lnTo>
                  <a:lnTo>
                    <a:pt x="117" y="628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40">
              <a:extLst>
                <a:ext uri="{FF2B5EF4-FFF2-40B4-BE49-F238E27FC236}">
                  <a16:creationId xmlns:a16="http://schemas.microsoft.com/office/drawing/2014/main" id="{00B09A8A-9C0C-072C-3A8F-BD23806A62BA}"/>
                </a:ext>
              </a:extLst>
            </p:cNvPr>
            <p:cNvSpPr/>
            <p:nvPr/>
          </p:nvSpPr>
          <p:spPr>
            <a:xfrm flipH="1">
              <a:off x="-516233" y="4199570"/>
              <a:ext cx="33772" cy="55505"/>
            </a:xfrm>
            <a:custGeom>
              <a:avLst/>
              <a:gdLst/>
              <a:ahLst/>
              <a:cxnLst/>
              <a:rect l="l" t="t" r="r" b="b"/>
              <a:pathLst>
                <a:path w="721" h="1185" extrusionOk="0">
                  <a:moveTo>
                    <a:pt x="349" y="1"/>
                  </a:moveTo>
                  <a:lnTo>
                    <a:pt x="1" y="24"/>
                  </a:lnTo>
                  <a:lnTo>
                    <a:pt x="1" y="1185"/>
                  </a:lnTo>
                  <a:lnTo>
                    <a:pt x="488" y="1185"/>
                  </a:lnTo>
                  <a:lnTo>
                    <a:pt x="628" y="1162"/>
                  </a:lnTo>
                  <a:lnTo>
                    <a:pt x="674" y="1138"/>
                  </a:lnTo>
                  <a:lnTo>
                    <a:pt x="720" y="1092"/>
                  </a:lnTo>
                  <a:lnTo>
                    <a:pt x="720" y="1046"/>
                  </a:lnTo>
                  <a:lnTo>
                    <a:pt x="720" y="976"/>
                  </a:lnTo>
                  <a:lnTo>
                    <a:pt x="697" y="721"/>
                  </a:lnTo>
                  <a:lnTo>
                    <a:pt x="674" y="372"/>
                  </a:lnTo>
                  <a:lnTo>
                    <a:pt x="674" y="187"/>
                  </a:lnTo>
                  <a:lnTo>
                    <a:pt x="697" y="70"/>
                  </a:lnTo>
                  <a:lnTo>
                    <a:pt x="697" y="47"/>
                  </a:lnTo>
                  <a:lnTo>
                    <a:pt x="674" y="24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40">
              <a:extLst>
                <a:ext uri="{FF2B5EF4-FFF2-40B4-BE49-F238E27FC236}">
                  <a16:creationId xmlns:a16="http://schemas.microsoft.com/office/drawing/2014/main" id="{38B12066-F3C8-0D23-77EF-83D6387AC849}"/>
                </a:ext>
              </a:extLst>
            </p:cNvPr>
            <p:cNvSpPr/>
            <p:nvPr/>
          </p:nvSpPr>
          <p:spPr>
            <a:xfrm flipH="1">
              <a:off x="-540168" y="4208282"/>
              <a:ext cx="42484" cy="54428"/>
            </a:xfrm>
            <a:custGeom>
              <a:avLst/>
              <a:gdLst/>
              <a:ahLst/>
              <a:cxnLst/>
              <a:rect l="l" t="t" r="r" b="b"/>
              <a:pathLst>
                <a:path w="907" h="1162" extrusionOk="0">
                  <a:moveTo>
                    <a:pt x="349" y="1"/>
                  </a:moveTo>
                  <a:lnTo>
                    <a:pt x="349" y="186"/>
                  </a:lnTo>
                  <a:lnTo>
                    <a:pt x="372" y="535"/>
                  </a:lnTo>
                  <a:lnTo>
                    <a:pt x="395" y="790"/>
                  </a:lnTo>
                  <a:lnTo>
                    <a:pt x="395" y="860"/>
                  </a:lnTo>
                  <a:lnTo>
                    <a:pt x="395" y="906"/>
                  </a:lnTo>
                  <a:lnTo>
                    <a:pt x="349" y="952"/>
                  </a:lnTo>
                  <a:lnTo>
                    <a:pt x="303" y="976"/>
                  </a:lnTo>
                  <a:lnTo>
                    <a:pt x="163" y="999"/>
                  </a:lnTo>
                  <a:lnTo>
                    <a:pt x="1" y="999"/>
                  </a:lnTo>
                  <a:lnTo>
                    <a:pt x="1" y="1069"/>
                  </a:lnTo>
                  <a:lnTo>
                    <a:pt x="1" y="1092"/>
                  </a:lnTo>
                  <a:lnTo>
                    <a:pt x="47" y="1115"/>
                  </a:lnTo>
                  <a:lnTo>
                    <a:pt x="256" y="1138"/>
                  </a:lnTo>
                  <a:lnTo>
                    <a:pt x="419" y="1161"/>
                  </a:lnTo>
                  <a:lnTo>
                    <a:pt x="697" y="1138"/>
                  </a:lnTo>
                  <a:lnTo>
                    <a:pt x="860" y="1115"/>
                  </a:lnTo>
                  <a:lnTo>
                    <a:pt x="906" y="1092"/>
                  </a:lnTo>
                  <a:lnTo>
                    <a:pt x="860" y="1022"/>
                  </a:lnTo>
                  <a:lnTo>
                    <a:pt x="837" y="929"/>
                  </a:lnTo>
                  <a:lnTo>
                    <a:pt x="813" y="836"/>
                  </a:lnTo>
                  <a:lnTo>
                    <a:pt x="813" y="720"/>
                  </a:lnTo>
                  <a:lnTo>
                    <a:pt x="813" y="488"/>
                  </a:lnTo>
                  <a:lnTo>
                    <a:pt x="883" y="302"/>
                  </a:lnTo>
                  <a:lnTo>
                    <a:pt x="906" y="163"/>
                  </a:lnTo>
                  <a:lnTo>
                    <a:pt x="906" y="70"/>
                  </a:lnTo>
                  <a:lnTo>
                    <a:pt x="883" y="24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40">
              <a:extLst>
                <a:ext uri="{FF2B5EF4-FFF2-40B4-BE49-F238E27FC236}">
                  <a16:creationId xmlns:a16="http://schemas.microsoft.com/office/drawing/2014/main" id="{63D5673C-2B59-AED8-7815-9A99D8BA3596}"/>
                </a:ext>
              </a:extLst>
            </p:cNvPr>
            <p:cNvSpPr/>
            <p:nvPr/>
          </p:nvSpPr>
          <p:spPr>
            <a:xfrm flipH="1">
              <a:off x="-1527538" y="4581263"/>
              <a:ext cx="9836" cy="9836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1" y="1"/>
                  </a:moveTo>
                  <a:lnTo>
                    <a:pt x="1" y="210"/>
                  </a:lnTo>
                  <a:lnTo>
                    <a:pt x="210" y="2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6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40">
              <a:extLst>
                <a:ext uri="{FF2B5EF4-FFF2-40B4-BE49-F238E27FC236}">
                  <a16:creationId xmlns:a16="http://schemas.microsoft.com/office/drawing/2014/main" id="{BF5C65A1-BD0D-F084-9FF0-E740C9BA7C1A}"/>
                </a:ext>
              </a:extLst>
            </p:cNvPr>
            <p:cNvSpPr/>
            <p:nvPr/>
          </p:nvSpPr>
          <p:spPr>
            <a:xfrm flipH="1">
              <a:off x="-1527538" y="4581263"/>
              <a:ext cx="9836" cy="9836"/>
            </a:xfrm>
            <a:custGeom>
              <a:avLst/>
              <a:gdLst/>
              <a:ahLst/>
              <a:cxnLst/>
              <a:rect l="l" t="t" r="r" b="b"/>
              <a:pathLst>
                <a:path w="210" h="210" fill="none" extrusionOk="0">
                  <a:moveTo>
                    <a:pt x="1" y="1"/>
                  </a:moveTo>
                  <a:lnTo>
                    <a:pt x="1" y="210"/>
                  </a:lnTo>
                  <a:lnTo>
                    <a:pt x="1" y="210"/>
                  </a:lnTo>
                  <a:lnTo>
                    <a:pt x="210" y="21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40">
              <a:extLst>
                <a:ext uri="{FF2B5EF4-FFF2-40B4-BE49-F238E27FC236}">
                  <a16:creationId xmlns:a16="http://schemas.microsoft.com/office/drawing/2014/main" id="{15F26588-BB3F-2AA4-7833-4E48DC34F28B}"/>
                </a:ext>
              </a:extLst>
            </p:cNvPr>
            <p:cNvSpPr/>
            <p:nvPr/>
          </p:nvSpPr>
          <p:spPr>
            <a:xfrm flipH="1">
              <a:off x="-417267" y="4488849"/>
              <a:ext cx="311064" cy="10914"/>
            </a:xfrm>
            <a:custGeom>
              <a:avLst/>
              <a:gdLst/>
              <a:ahLst/>
              <a:cxnLst/>
              <a:rect l="l" t="t" r="r" b="b"/>
              <a:pathLst>
                <a:path w="6641" h="233" extrusionOk="0">
                  <a:moveTo>
                    <a:pt x="117" y="0"/>
                  </a:moveTo>
                  <a:lnTo>
                    <a:pt x="70" y="24"/>
                  </a:lnTo>
                  <a:lnTo>
                    <a:pt x="24" y="47"/>
                  </a:lnTo>
                  <a:lnTo>
                    <a:pt x="1" y="70"/>
                  </a:lnTo>
                  <a:lnTo>
                    <a:pt x="1" y="116"/>
                  </a:lnTo>
                  <a:lnTo>
                    <a:pt x="1" y="163"/>
                  </a:lnTo>
                  <a:lnTo>
                    <a:pt x="24" y="209"/>
                  </a:lnTo>
                  <a:lnTo>
                    <a:pt x="70" y="233"/>
                  </a:lnTo>
                  <a:lnTo>
                    <a:pt x="6571" y="233"/>
                  </a:lnTo>
                  <a:lnTo>
                    <a:pt x="6618" y="209"/>
                  </a:lnTo>
                  <a:lnTo>
                    <a:pt x="6641" y="163"/>
                  </a:lnTo>
                  <a:lnTo>
                    <a:pt x="6641" y="116"/>
                  </a:lnTo>
                  <a:lnTo>
                    <a:pt x="6641" y="70"/>
                  </a:lnTo>
                  <a:lnTo>
                    <a:pt x="6618" y="47"/>
                  </a:lnTo>
                  <a:lnTo>
                    <a:pt x="6571" y="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40">
              <a:extLst>
                <a:ext uri="{FF2B5EF4-FFF2-40B4-BE49-F238E27FC236}">
                  <a16:creationId xmlns:a16="http://schemas.microsoft.com/office/drawing/2014/main" id="{4C6EC6CD-D802-7C9E-0335-3171209FCF5C}"/>
                </a:ext>
              </a:extLst>
            </p:cNvPr>
            <p:cNvSpPr/>
            <p:nvPr/>
          </p:nvSpPr>
          <p:spPr>
            <a:xfrm flipH="1">
              <a:off x="-486865" y="4179991"/>
              <a:ext cx="14193" cy="105531"/>
            </a:xfrm>
            <a:custGeom>
              <a:avLst/>
              <a:gdLst/>
              <a:ahLst/>
              <a:cxnLst/>
              <a:rect l="l" t="t" r="r" b="b"/>
              <a:pathLst>
                <a:path w="303" h="2253" extrusionOk="0">
                  <a:moveTo>
                    <a:pt x="94" y="1"/>
                  </a:moveTo>
                  <a:lnTo>
                    <a:pt x="47" y="47"/>
                  </a:lnTo>
                  <a:lnTo>
                    <a:pt x="1" y="94"/>
                  </a:lnTo>
                  <a:lnTo>
                    <a:pt x="1" y="140"/>
                  </a:lnTo>
                  <a:lnTo>
                    <a:pt x="1" y="2253"/>
                  </a:lnTo>
                  <a:lnTo>
                    <a:pt x="303" y="2253"/>
                  </a:lnTo>
                  <a:lnTo>
                    <a:pt x="303" y="1603"/>
                  </a:lnTo>
                  <a:lnTo>
                    <a:pt x="303" y="442"/>
                  </a:lnTo>
                  <a:lnTo>
                    <a:pt x="303" y="140"/>
                  </a:lnTo>
                  <a:lnTo>
                    <a:pt x="303" y="94"/>
                  </a:lnTo>
                  <a:lnTo>
                    <a:pt x="256" y="47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40">
              <a:extLst>
                <a:ext uri="{FF2B5EF4-FFF2-40B4-BE49-F238E27FC236}">
                  <a16:creationId xmlns:a16="http://schemas.microsoft.com/office/drawing/2014/main" id="{B369B2C3-FBF4-F4F6-9C87-125D4F1F98FC}"/>
                </a:ext>
              </a:extLst>
            </p:cNvPr>
            <p:cNvSpPr/>
            <p:nvPr/>
          </p:nvSpPr>
          <p:spPr>
            <a:xfrm flipH="1">
              <a:off x="-486865" y="4307253"/>
              <a:ext cx="14193" cy="258838"/>
            </a:xfrm>
            <a:custGeom>
              <a:avLst/>
              <a:gdLst/>
              <a:ahLst/>
              <a:cxnLst/>
              <a:rect l="l" t="t" r="r" b="b"/>
              <a:pathLst>
                <a:path w="303" h="5526" extrusionOk="0">
                  <a:moveTo>
                    <a:pt x="1" y="0"/>
                  </a:moveTo>
                  <a:lnTo>
                    <a:pt x="1" y="5526"/>
                  </a:lnTo>
                  <a:lnTo>
                    <a:pt x="303" y="5526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40">
              <a:extLst>
                <a:ext uri="{FF2B5EF4-FFF2-40B4-BE49-F238E27FC236}">
                  <a16:creationId xmlns:a16="http://schemas.microsoft.com/office/drawing/2014/main" id="{D31ABEE6-77D5-D9C8-FB27-C07D4850C5B7}"/>
                </a:ext>
              </a:extLst>
            </p:cNvPr>
            <p:cNvSpPr/>
            <p:nvPr/>
          </p:nvSpPr>
          <p:spPr>
            <a:xfrm flipH="1">
              <a:off x="-1150204" y="4425756"/>
              <a:ext cx="120754" cy="14193"/>
            </a:xfrm>
            <a:custGeom>
              <a:avLst/>
              <a:gdLst/>
              <a:ahLst/>
              <a:cxnLst/>
              <a:rect l="l" t="t" r="r" b="b"/>
              <a:pathLst>
                <a:path w="2578" h="303" extrusionOk="0">
                  <a:moveTo>
                    <a:pt x="94" y="1"/>
                  </a:moveTo>
                  <a:lnTo>
                    <a:pt x="47" y="47"/>
                  </a:lnTo>
                  <a:lnTo>
                    <a:pt x="1" y="94"/>
                  </a:lnTo>
                  <a:lnTo>
                    <a:pt x="1" y="140"/>
                  </a:lnTo>
                  <a:lnTo>
                    <a:pt x="1" y="210"/>
                  </a:lnTo>
                  <a:lnTo>
                    <a:pt x="47" y="256"/>
                  </a:lnTo>
                  <a:lnTo>
                    <a:pt x="94" y="303"/>
                  </a:lnTo>
                  <a:lnTo>
                    <a:pt x="2485" y="303"/>
                  </a:lnTo>
                  <a:lnTo>
                    <a:pt x="2531" y="256"/>
                  </a:lnTo>
                  <a:lnTo>
                    <a:pt x="2578" y="210"/>
                  </a:lnTo>
                  <a:lnTo>
                    <a:pt x="2578" y="140"/>
                  </a:lnTo>
                  <a:lnTo>
                    <a:pt x="2578" y="94"/>
                  </a:lnTo>
                  <a:lnTo>
                    <a:pt x="2531" y="47"/>
                  </a:lnTo>
                  <a:lnTo>
                    <a:pt x="24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40">
              <a:extLst>
                <a:ext uri="{FF2B5EF4-FFF2-40B4-BE49-F238E27FC236}">
                  <a16:creationId xmlns:a16="http://schemas.microsoft.com/office/drawing/2014/main" id="{2558A994-05AB-21CC-C1BE-5FA52BEDECF6}"/>
                </a:ext>
              </a:extLst>
            </p:cNvPr>
            <p:cNvSpPr/>
            <p:nvPr/>
          </p:nvSpPr>
          <p:spPr>
            <a:xfrm flipH="1">
              <a:off x="-1834195" y="4556251"/>
              <a:ext cx="19579" cy="26184"/>
            </a:xfrm>
            <a:custGeom>
              <a:avLst/>
              <a:gdLst/>
              <a:ahLst/>
              <a:cxnLst/>
              <a:rect l="l" t="t" r="r" b="b"/>
              <a:pathLst>
                <a:path w="418" h="559" extrusionOk="0">
                  <a:moveTo>
                    <a:pt x="0" y="1"/>
                  </a:moveTo>
                  <a:lnTo>
                    <a:pt x="0" y="558"/>
                  </a:lnTo>
                  <a:lnTo>
                    <a:pt x="209" y="279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40">
              <a:extLst>
                <a:ext uri="{FF2B5EF4-FFF2-40B4-BE49-F238E27FC236}">
                  <a16:creationId xmlns:a16="http://schemas.microsoft.com/office/drawing/2014/main" id="{61EFCE1C-5070-75DD-37EF-A41145A9D1C3}"/>
                </a:ext>
              </a:extLst>
            </p:cNvPr>
            <p:cNvSpPr/>
            <p:nvPr/>
          </p:nvSpPr>
          <p:spPr>
            <a:xfrm flipH="1">
              <a:off x="-1895134" y="4456202"/>
              <a:ext cx="80518" cy="90308"/>
            </a:xfrm>
            <a:custGeom>
              <a:avLst/>
              <a:gdLst/>
              <a:ahLst/>
              <a:cxnLst/>
              <a:rect l="l" t="t" r="r" b="b"/>
              <a:pathLst>
                <a:path w="1719" h="1928" extrusionOk="0">
                  <a:moveTo>
                    <a:pt x="0" y="1"/>
                  </a:moveTo>
                  <a:lnTo>
                    <a:pt x="0" y="1928"/>
                  </a:lnTo>
                  <a:lnTo>
                    <a:pt x="1718" y="1928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40">
              <a:extLst>
                <a:ext uri="{FF2B5EF4-FFF2-40B4-BE49-F238E27FC236}">
                  <a16:creationId xmlns:a16="http://schemas.microsoft.com/office/drawing/2014/main" id="{33EA31A5-5D63-6E70-9AA6-7588F16692E9}"/>
                </a:ext>
              </a:extLst>
            </p:cNvPr>
            <p:cNvSpPr/>
            <p:nvPr/>
          </p:nvSpPr>
          <p:spPr>
            <a:xfrm flipH="1">
              <a:off x="-1895134" y="4456202"/>
              <a:ext cx="80518" cy="90308"/>
            </a:xfrm>
            <a:custGeom>
              <a:avLst/>
              <a:gdLst/>
              <a:ahLst/>
              <a:cxnLst/>
              <a:rect l="l" t="t" r="r" b="b"/>
              <a:pathLst>
                <a:path w="1719" h="1928" fill="none" extrusionOk="0">
                  <a:moveTo>
                    <a:pt x="0" y="1"/>
                  </a:moveTo>
                  <a:lnTo>
                    <a:pt x="0" y="1928"/>
                  </a:lnTo>
                  <a:lnTo>
                    <a:pt x="580" y="1928"/>
                  </a:lnTo>
                  <a:lnTo>
                    <a:pt x="1718" y="1928"/>
                  </a:lnTo>
                  <a:lnTo>
                    <a:pt x="1718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40">
              <a:extLst>
                <a:ext uri="{FF2B5EF4-FFF2-40B4-BE49-F238E27FC236}">
                  <a16:creationId xmlns:a16="http://schemas.microsoft.com/office/drawing/2014/main" id="{6E529EE9-73D9-A628-7CDB-6D137D92509C}"/>
                </a:ext>
              </a:extLst>
            </p:cNvPr>
            <p:cNvSpPr/>
            <p:nvPr/>
          </p:nvSpPr>
          <p:spPr>
            <a:xfrm flipH="1">
              <a:off x="-1989702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40">
              <a:extLst>
                <a:ext uri="{FF2B5EF4-FFF2-40B4-BE49-F238E27FC236}">
                  <a16:creationId xmlns:a16="http://schemas.microsoft.com/office/drawing/2014/main" id="{CAF7D6C8-5784-3191-459C-20463C91DF9D}"/>
                </a:ext>
              </a:extLst>
            </p:cNvPr>
            <p:cNvSpPr/>
            <p:nvPr/>
          </p:nvSpPr>
          <p:spPr>
            <a:xfrm flipH="1">
              <a:off x="-1989702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fill="none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40">
              <a:extLst>
                <a:ext uri="{FF2B5EF4-FFF2-40B4-BE49-F238E27FC236}">
                  <a16:creationId xmlns:a16="http://schemas.microsoft.com/office/drawing/2014/main" id="{D3966EE0-0EA7-6E29-A728-B000C7467F3D}"/>
                </a:ext>
              </a:extLst>
            </p:cNvPr>
            <p:cNvSpPr/>
            <p:nvPr/>
          </p:nvSpPr>
          <p:spPr>
            <a:xfrm flipH="1">
              <a:off x="-2084317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40">
              <a:extLst>
                <a:ext uri="{FF2B5EF4-FFF2-40B4-BE49-F238E27FC236}">
                  <a16:creationId xmlns:a16="http://schemas.microsoft.com/office/drawing/2014/main" id="{DE183417-91BC-A27C-F093-1EFF68E15335}"/>
                </a:ext>
              </a:extLst>
            </p:cNvPr>
            <p:cNvSpPr/>
            <p:nvPr/>
          </p:nvSpPr>
          <p:spPr>
            <a:xfrm flipH="1">
              <a:off x="-2084317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fill="none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40">
              <a:extLst>
                <a:ext uri="{FF2B5EF4-FFF2-40B4-BE49-F238E27FC236}">
                  <a16:creationId xmlns:a16="http://schemas.microsoft.com/office/drawing/2014/main" id="{C3E0538B-6946-7A90-A109-CBBF9E96EE69}"/>
                </a:ext>
              </a:extLst>
            </p:cNvPr>
            <p:cNvSpPr/>
            <p:nvPr/>
          </p:nvSpPr>
          <p:spPr>
            <a:xfrm flipH="1">
              <a:off x="-1895134" y="4524728"/>
              <a:ext cx="80518" cy="21781"/>
            </a:xfrm>
            <a:custGeom>
              <a:avLst/>
              <a:gdLst/>
              <a:ahLst/>
              <a:cxnLst/>
              <a:rect l="l" t="t" r="r" b="b"/>
              <a:pathLst>
                <a:path w="1719" h="465" extrusionOk="0">
                  <a:moveTo>
                    <a:pt x="0" y="1"/>
                  </a:moveTo>
                  <a:lnTo>
                    <a:pt x="0" y="465"/>
                  </a:lnTo>
                  <a:lnTo>
                    <a:pt x="1718" y="465"/>
                  </a:lnTo>
                  <a:lnTo>
                    <a:pt x="1718" y="4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40">
              <a:extLst>
                <a:ext uri="{FF2B5EF4-FFF2-40B4-BE49-F238E27FC236}">
                  <a16:creationId xmlns:a16="http://schemas.microsoft.com/office/drawing/2014/main" id="{EE4FD405-D1FF-A11D-3223-CCD32873C3A5}"/>
                </a:ext>
              </a:extLst>
            </p:cNvPr>
            <p:cNvSpPr/>
            <p:nvPr/>
          </p:nvSpPr>
          <p:spPr>
            <a:xfrm flipH="1">
              <a:off x="-1895134" y="4524728"/>
              <a:ext cx="80518" cy="21781"/>
            </a:xfrm>
            <a:custGeom>
              <a:avLst/>
              <a:gdLst/>
              <a:ahLst/>
              <a:cxnLst/>
              <a:rect l="l" t="t" r="r" b="b"/>
              <a:pathLst>
                <a:path w="1719" h="465" fill="none" extrusionOk="0">
                  <a:moveTo>
                    <a:pt x="0" y="1"/>
                  </a:moveTo>
                  <a:lnTo>
                    <a:pt x="0" y="465"/>
                  </a:lnTo>
                  <a:lnTo>
                    <a:pt x="580" y="465"/>
                  </a:lnTo>
                  <a:lnTo>
                    <a:pt x="580" y="465"/>
                  </a:lnTo>
                  <a:lnTo>
                    <a:pt x="1718" y="465"/>
                  </a:lnTo>
                  <a:lnTo>
                    <a:pt x="1718" y="418"/>
                  </a:lnTo>
                  <a:lnTo>
                    <a:pt x="1718" y="41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40">
              <a:extLst>
                <a:ext uri="{FF2B5EF4-FFF2-40B4-BE49-F238E27FC236}">
                  <a16:creationId xmlns:a16="http://schemas.microsoft.com/office/drawing/2014/main" id="{B6076ABC-0993-3585-0F53-012AB75B819E}"/>
                </a:ext>
              </a:extLst>
            </p:cNvPr>
            <p:cNvSpPr/>
            <p:nvPr/>
          </p:nvSpPr>
          <p:spPr>
            <a:xfrm flipH="1">
              <a:off x="-1895134" y="4460558"/>
              <a:ext cx="80518" cy="65295"/>
            </a:xfrm>
            <a:custGeom>
              <a:avLst/>
              <a:gdLst/>
              <a:ahLst/>
              <a:cxnLst/>
              <a:rect l="l" t="t" r="r" b="b"/>
              <a:pathLst>
                <a:path w="1719" h="1394" extrusionOk="0">
                  <a:moveTo>
                    <a:pt x="0" y="1"/>
                  </a:moveTo>
                  <a:lnTo>
                    <a:pt x="0" y="720"/>
                  </a:lnTo>
                  <a:lnTo>
                    <a:pt x="1718" y="1394"/>
                  </a:lnTo>
                  <a:lnTo>
                    <a:pt x="1718" y="837"/>
                  </a:lnTo>
                  <a:lnTo>
                    <a:pt x="859" y="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40">
              <a:extLst>
                <a:ext uri="{FF2B5EF4-FFF2-40B4-BE49-F238E27FC236}">
                  <a16:creationId xmlns:a16="http://schemas.microsoft.com/office/drawing/2014/main" id="{FE072F90-2074-0579-5966-687BF04F6296}"/>
                </a:ext>
              </a:extLst>
            </p:cNvPr>
            <p:cNvSpPr/>
            <p:nvPr/>
          </p:nvSpPr>
          <p:spPr>
            <a:xfrm flipH="1">
              <a:off x="-1989702" y="4456202"/>
              <a:ext cx="81595" cy="66419"/>
            </a:xfrm>
            <a:custGeom>
              <a:avLst/>
              <a:gdLst/>
              <a:ahLst/>
              <a:cxnLst/>
              <a:rect l="l" t="t" r="r" b="b"/>
              <a:pathLst>
                <a:path w="1742" h="1418" extrusionOk="0">
                  <a:moveTo>
                    <a:pt x="1" y="1"/>
                  </a:moveTo>
                  <a:lnTo>
                    <a:pt x="1" y="721"/>
                  </a:lnTo>
                  <a:lnTo>
                    <a:pt x="1742" y="1417"/>
                  </a:lnTo>
                  <a:lnTo>
                    <a:pt x="1742" y="697"/>
                  </a:lnTo>
                  <a:lnTo>
                    <a:pt x="976" y="372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40">
              <a:extLst>
                <a:ext uri="{FF2B5EF4-FFF2-40B4-BE49-F238E27FC236}">
                  <a16:creationId xmlns:a16="http://schemas.microsoft.com/office/drawing/2014/main" id="{011572F8-13C8-FD0F-E3D0-3BD8429D94C0}"/>
                </a:ext>
              </a:extLst>
            </p:cNvPr>
            <p:cNvSpPr/>
            <p:nvPr/>
          </p:nvSpPr>
          <p:spPr>
            <a:xfrm flipH="1">
              <a:off x="-1989702" y="4456202"/>
              <a:ext cx="81595" cy="66419"/>
            </a:xfrm>
            <a:custGeom>
              <a:avLst/>
              <a:gdLst/>
              <a:ahLst/>
              <a:cxnLst/>
              <a:rect l="l" t="t" r="r" b="b"/>
              <a:pathLst>
                <a:path w="1742" h="1418" fill="none" extrusionOk="0">
                  <a:moveTo>
                    <a:pt x="210" y="1"/>
                  </a:moveTo>
                  <a:lnTo>
                    <a:pt x="1" y="1"/>
                  </a:lnTo>
                  <a:lnTo>
                    <a:pt x="1" y="721"/>
                  </a:lnTo>
                  <a:lnTo>
                    <a:pt x="1" y="721"/>
                  </a:lnTo>
                  <a:lnTo>
                    <a:pt x="1742" y="1417"/>
                  </a:lnTo>
                  <a:lnTo>
                    <a:pt x="1742" y="697"/>
                  </a:lnTo>
                  <a:lnTo>
                    <a:pt x="1742" y="697"/>
                  </a:lnTo>
                  <a:lnTo>
                    <a:pt x="976" y="372"/>
                  </a:lnTo>
                  <a:lnTo>
                    <a:pt x="2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40">
              <a:extLst>
                <a:ext uri="{FF2B5EF4-FFF2-40B4-BE49-F238E27FC236}">
                  <a16:creationId xmlns:a16="http://schemas.microsoft.com/office/drawing/2014/main" id="{E4961BD4-96D6-8906-3895-E3C8F2AD2A96}"/>
                </a:ext>
              </a:extLst>
            </p:cNvPr>
            <p:cNvSpPr/>
            <p:nvPr/>
          </p:nvSpPr>
          <p:spPr>
            <a:xfrm flipH="1">
              <a:off x="-1989702" y="4504072"/>
              <a:ext cx="81595" cy="42437"/>
            </a:xfrm>
            <a:custGeom>
              <a:avLst/>
              <a:gdLst/>
              <a:ahLst/>
              <a:cxnLst/>
              <a:rect l="l" t="t" r="r" b="b"/>
              <a:pathLst>
                <a:path w="1742" h="906" extrusionOk="0">
                  <a:moveTo>
                    <a:pt x="1" y="0"/>
                  </a:moveTo>
                  <a:lnTo>
                    <a:pt x="1" y="465"/>
                  </a:lnTo>
                  <a:lnTo>
                    <a:pt x="744" y="674"/>
                  </a:lnTo>
                  <a:lnTo>
                    <a:pt x="1487" y="906"/>
                  </a:lnTo>
                  <a:lnTo>
                    <a:pt x="1742" y="906"/>
                  </a:lnTo>
                  <a:lnTo>
                    <a:pt x="1742" y="558"/>
                  </a:lnTo>
                  <a:lnTo>
                    <a:pt x="883" y="2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40">
              <a:extLst>
                <a:ext uri="{FF2B5EF4-FFF2-40B4-BE49-F238E27FC236}">
                  <a16:creationId xmlns:a16="http://schemas.microsoft.com/office/drawing/2014/main" id="{2B56FF56-0E17-AD45-C9ED-7B95DC956482}"/>
                </a:ext>
              </a:extLst>
            </p:cNvPr>
            <p:cNvSpPr/>
            <p:nvPr/>
          </p:nvSpPr>
          <p:spPr>
            <a:xfrm flipH="1">
              <a:off x="-1989702" y="4504072"/>
              <a:ext cx="81595" cy="42437"/>
            </a:xfrm>
            <a:custGeom>
              <a:avLst/>
              <a:gdLst/>
              <a:ahLst/>
              <a:cxnLst/>
              <a:rect l="l" t="t" r="r" b="b"/>
              <a:pathLst>
                <a:path w="1742" h="906" fill="none" extrusionOk="0">
                  <a:moveTo>
                    <a:pt x="1" y="0"/>
                  </a:moveTo>
                  <a:lnTo>
                    <a:pt x="1" y="465"/>
                  </a:lnTo>
                  <a:lnTo>
                    <a:pt x="1" y="465"/>
                  </a:lnTo>
                  <a:lnTo>
                    <a:pt x="744" y="674"/>
                  </a:lnTo>
                  <a:lnTo>
                    <a:pt x="1487" y="906"/>
                  </a:lnTo>
                  <a:lnTo>
                    <a:pt x="1742" y="906"/>
                  </a:lnTo>
                  <a:lnTo>
                    <a:pt x="1742" y="558"/>
                  </a:lnTo>
                  <a:lnTo>
                    <a:pt x="1742" y="558"/>
                  </a:lnTo>
                  <a:lnTo>
                    <a:pt x="883" y="25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40">
              <a:extLst>
                <a:ext uri="{FF2B5EF4-FFF2-40B4-BE49-F238E27FC236}">
                  <a16:creationId xmlns:a16="http://schemas.microsoft.com/office/drawing/2014/main" id="{598B2BF8-7904-B29D-1EF5-44C4618D1C20}"/>
                </a:ext>
              </a:extLst>
            </p:cNvPr>
            <p:cNvSpPr/>
            <p:nvPr/>
          </p:nvSpPr>
          <p:spPr>
            <a:xfrm flipH="1">
              <a:off x="-2084317" y="4460558"/>
              <a:ext cx="81595" cy="76162"/>
            </a:xfrm>
            <a:custGeom>
              <a:avLst/>
              <a:gdLst/>
              <a:ahLst/>
              <a:cxnLst/>
              <a:rect l="l" t="t" r="r" b="b"/>
              <a:pathLst>
                <a:path w="1742" h="1626" extrusionOk="0">
                  <a:moveTo>
                    <a:pt x="1" y="1"/>
                  </a:moveTo>
                  <a:lnTo>
                    <a:pt x="1" y="837"/>
                  </a:lnTo>
                  <a:lnTo>
                    <a:pt x="860" y="1254"/>
                  </a:lnTo>
                  <a:lnTo>
                    <a:pt x="1742" y="1626"/>
                  </a:lnTo>
                  <a:lnTo>
                    <a:pt x="1742" y="8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40">
              <a:extLst>
                <a:ext uri="{FF2B5EF4-FFF2-40B4-BE49-F238E27FC236}">
                  <a16:creationId xmlns:a16="http://schemas.microsoft.com/office/drawing/2014/main" id="{7B99C76D-0067-0B8D-7A30-59D6FA523E0D}"/>
                </a:ext>
              </a:extLst>
            </p:cNvPr>
            <p:cNvSpPr/>
            <p:nvPr/>
          </p:nvSpPr>
          <p:spPr>
            <a:xfrm flipH="1">
              <a:off x="-2084317" y="4460558"/>
              <a:ext cx="81595" cy="76162"/>
            </a:xfrm>
            <a:custGeom>
              <a:avLst/>
              <a:gdLst/>
              <a:ahLst/>
              <a:cxnLst/>
              <a:rect l="l" t="t" r="r" b="b"/>
              <a:pathLst>
                <a:path w="1742" h="1626" fill="none" extrusionOk="0">
                  <a:moveTo>
                    <a:pt x="1" y="1"/>
                  </a:moveTo>
                  <a:lnTo>
                    <a:pt x="1" y="837"/>
                  </a:lnTo>
                  <a:lnTo>
                    <a:pt x="1" y="837"/>
                  </a:lnTo>
                  <a:lnTo>
                    <a:pt x="860" y="1254"/>
                  </a:lnTo>
                  <a:lnTo>
                    <a:pt x="1742" y="1626"/>
                  </a:lnTo>
                  <a:lnTo>
                    <a:pt x="1742" y="837"/>
                  </a:lnTo>
                  <a:lnTo>
                    <a:pt x="1742" y="83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40">
              <a:extLst>
                <a:ext uri="{FF2B5EF4-FFF2-40B4-BE49-F238E27FC236}">
                  <a16:creationId xmlns:a16="http://schemas.microsoft.com/office/drawing/2014/main" id="{6686F737-6311-BB3E-057D-337DB695BB1C}"/>
                </a:ext>
              </a:extLst>
            </p:cNvPr>
            <p:cNvSpPr/>
            <p:nvPr/>
          </p:nvSpPr>
          <p:spPr>
            <a:xfrm flipH="1">
              <a:off x="-2084317" y="4512784"/>
              <a:ext cx="81595" cy="33725"/>
            </a:xfrm>
            <a:custGeom>
              <a:avLst/>
              <a:gdLst/>
              <a:ahLst/>
              <a:cxnLst/>
              <a:rect l="l" t="t" r="r" b="b"/>
              <a:pathLst>
                <a:path w="1742" h="720" extrusionOk="0">
                  <a:moveTo>
                    <a:pt x="1" y="0"/>
                  </a:moveTo>
                  <a:lnTo>
                    <a:pt x="1" y="720"/>
                  </a:lnTo>
                  <a:lnTo>
                    <a:pt x="1742" y="720"/>
                  </a:lnTo>
                  <a:lnTo>
                    <a:pt x="860" y="3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40">
              <a:extLst>
                <a:ext uri="{FF2B5EF4-FFF2-40B4-BE49-F238E27FC236}">
                  <a16:creationId xmlns:a16="http://schemas.microsoft.com/office/drawing/2014/main" id="{658E8162-5CFC-604C-8DBA-37B74C7EF67A}"/>
                </a:ext>
              </a:extLst>
            </p:cNvPr>
            <p:cNvSpPr/>
            <p:nvPr/>
          </p:nvSpPr>
          <p:spPr>
            <a:xfrm flipH="1">
              <a:off x="-2084317" y="4512784"/>
              <a:ext cx="81595" cy="33725"/>
            </a:xfrm>
            <a:custGeom>
              <a:avLst/>
              <a:gdLst/>
              <a:ahLst/>
              <a:cxnLst/>
              <a:rect l="l" t="t" r="r" b="b"/>
              <a:pathLst>
                <a:path w="1742" h="720" fill="none" extrusionOk="0">
                  <a:moveTo>
                    <a:pt x="1" y="0"/>
                  </a:moveTo>
                  <a:lnTo>
                    <a:pt x="1" y="720"/>
                  </a:lnTo>
                  <a:lnTo>
                    <a:pt x="1742" y="720"/>
                  </a:lnTo>
                  <a:lnTo>
                    <a:pt x="1742" y="720"/>
                  </a:lnTo>
                  <a:lnTo>
                    <a:pt x="1742" y="720"/>
                  </a:lnTo>
                  <a:lnTo>
                    <a:pt x="860" y="372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40">
              <a:extLst>
                <a:ext uri="{FF2B5EF4-FFF2-40B4-BE49-F238E27FC236}">
                  <a16:creationId xmlns:a16="http://schemas.microsoft.com/office/drawing/2014/main" id="{88B697DB-67D0-2B23-6038-447CAB5E5FD2}"/>
                </a:ext>
              </a:extLst>
            </p:cNvPr>
            <p:cNvSpPr/>
            <p:nvPr/>
          </p:nvSpPr>
          <p:spPr>
            <a:xfrm flipH="1">
              <a:off x="-2084348" y="4710679"/>
              <a:ext cx="1875895" cy="101174"/>
            </a:xfrm>
            <a:custGeom>
              <a:avLst/>
              <a:gdLst/>
              <a:ahLst/>
              <a:cxnLst/>
              <a:rect l="l" t="t" r="r" b="b"/>
              <a:pathLst>
                <a:path w="40049" h="2160" extrusionOk="0">
                  <a:moveTo>
                    <a:pt x="488" y="1"/>
                  </a:moveTo>
                  <a:lnTo>
                    <a:pt x="511" y="256"/>
                  </a:lnTo>
                  <a:lnTo>
                    <a:pt x="511" y="511"/>
                  </a:lnTo>
                  <a:lnTo>
                    <a:pt x="488" y="790"/>
                  </a:lnTo>
                  <a:lnTo>
                    <a:pt x="441" y="1069"/>
                  </a:lnTo>
                  <a:lnTo>
                    <a:pt x="372" y="1324"/>
                  </a:lnTo>
                  <a:lnTo>
                    <a:pt x="279" y="1603"/>
                  </a:lnTo>
                  <a:lnTo>
                    <a:pt x="139" y="1881"/>
                  </a:lnTo>
                  <a:lnTo>
                    <a:pt x="0" y="2160"/>
                  </a:lnTo>
                  <a:lnTo>
                    <a:pt x="38702" y="2160"/>
                  </a:lnTo>
                  <a:lnTo>
                    <a:pt x="38818" y="1997"/>
                  </a:lnTo>
                  <a:lnTo>
                    <a:pt x="39120" y="1556"/>
                  </a:lnTo>
                  <a:lnTo>
                    <a:pt x="39538" y="883"/>
                  </a:lnTo>
                  <a:lnTo>
                    <a:pt x="400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40">
              <a:extLst>
                <a:ext uri="{FF2B5EF4-FFF2-40B4-BE49-F238E27FC236}">
                  <a16:creationId xmlns:a16="http://schemas.microsoft.com/office/drawing/2014/main" id="{6805287E-1FA5-D394-62A7-8889A537F291}"/>
                </a:ext>
              </a:extLst>
            </p:cNvPr>
            <p:cNvSpPr/>
            <p:nvPr/>
          </p:nvSpPr>
          <p:spPr>
            <a:xfrm flipH="1">
              <a:off x="-925391" y="4467116"/>
              <a:ext cx="142487" cy="130543"/>
            </a:xfrm>
            <a:custGeom>
              <a:avLst/>
              <a:gdLst/>
              <a:ahLst/>
              <a:cxnLst/>
              <a:rect l="l" t="t" r="r" b="b"/>
              <a:pathLst>
                <a:path w="3042" h="2787" extrusionOk="0">
                  <a:moveTo>
                    <a:pt x="0" y="0"/>
                  </a:moveTo>
                  <a:lnTo>
                    <a:pt x="0" y="2786"/>
                  </a:lnTo>
                  <a:lnTo>
                    <a:pt x="3042" y="2786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40">
              <a:extLst>
                <a:ext uri="{FF2B5EF4-FFF2-40B4-BE49-F238E27FC236}">
                  <a16:creationId xmlns:a16="http://schemas.microsoft.com/office/drawing/2014/main" id="{052186B4-C20B-4AF0-3D1C-1C81901A8C89}"/>
                </a:ext>
              </a:extLst>
            </p:cNvPr>
            <p:cNvSpPr/>
            <p:nvPr/>
          </p:nvSpPr>
          <p:spPr>
            <a:xfrm flipH="1">
              <a:off x="-929451" y="4467116"/>
              <a:ext cx="142487" cy="130543"/>
            </a:xfrm>
            <a:custGeom>
              <a:avLst/>
              <a:gdLst/>
              <a:ahLst/>
              <a:cxnLst/>
              <a:rect l="l" t="t" r="r" b="b"/>
              <a:pathLst>
                <a:path w="3042" h="2787" fill="none" extrusionOk="0">
                  <a:moveTo>
                    <a:pt x="3042" y="2786"/>
                  </a:moveTo>
                  <a:lnTo>
                    <a:pt x="0" y="2786"/>
                  </a:lnTo>
                  <a:lnTo>
                    <a:pt x="0" y="0"/>
                  </a:lnTo>
                  <a:lnTo>
                    <a:pt x="3042" y="0"/>
                  </a:lnTo>
                  <a:lnTo>
                    <a:pt x="3042" y="27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40">
              <a:extLst>
                <a:ext uri="{FF2B5EF4-FFF2-40B4-BE49-F238E27FC236}">
                  <a16:creationId xmlns:a16="http://schemas.microsoft.com/office/drawing/2014/main" id="{E59D5041-5DAF-CAB5-9864-27437C3B90E1}"/>
                </a:ext>
              </a:extLst>
            </p:cNvPr>
            <p:cNvSpPr/>
            <p:nvPr/>
          </p:nvSpPr>
          <p:spPr>
            <a:xfrm flipH="1">
              <a:off x="-1193718" y="4482338"/>
              <a:ext cx="167500" cy="107685"/>
            </a:xfrm>
            <a:custGeom>
              <a:avLst/>
              <a:gdLst/>
              <a:ahLst/>
              <a:cxnLst/>
              <a:rect l="l" t="t" r="r" b="b"/>
              <a:pathLst>
                <a:path w="3576" h="2299" extrusionOk="0">
                  <a:moveTo>
                    <a:pt x="0" y="0"/>
                  </a:moveTo>
                  <a:lnTo>
                    <a:pt x="0" y="2299"/>
                  </a:lnTo>
                  <a:lnTo>
                    <a:pt x="3575" y="2299"/>
                  </a:lnTo>
                  <a:lnTo>
                    <a:pt x="35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40">
              <a:extLst>
                <a:ext uri="{FF2B5EF4-FFF2-40B4-BE49-F238E27FC236}">
                  <a16:creationId xmlns:a16="http://schemas.microsoft.com/office/drawing/2014/main" id="{16086CE4-1B5A-0880-3B2C-90329E14F459}"/>
                </a:ext>
              </a:extLst>
            </p:cNvPr>
            <p:cNvSpPr/>
            <p:nvPr/>
          </p:nvSpPr>
          <p:spPr>
            <a:xfrm flipH="1">
              <a:off x="-1193718" y="4482338"/>
              <a:ext cx="167500" cy="107685"/>
            </a:xfrm>
            <a:custGeom>
              <a:avLst/>
              <a:gdLst/>
              <a:ahLst/>
              <a:cxnLst/>
              <a:rect l="l" t="t" r="r" b="b"/>
              <a:pathLst>
                <a:path w="3576" h="2299" fill="none" extrusionOk="0">
                  <a:moveTo>
                    <a:pt x="0" y="0"/>
                  </a:moveTo>
                  <a:lnTo>
                    <a:pt x="0" y="2299"/>
                  </a:lnTo>
                  <a:lnTo>
                    <a:pt x="3575" y="2299"/>
                  </a:lnTo>
                  <a:lnTo>
                    <a:pt x="3575" y="0"/>
                  </a:lnTo>
                  <a:lnTo>
                    <a:pt x="2856" y="0"/>
                  </a:lnTo>
                  <a:lnTo>
                    <a:pt x="2229" y="0"/>
                  </a:lnTo>
                  <a:lnTo>
                    <a:pt x="1556" y="0"/>
                  </a:lnTo>
                  <a:lnTo>
                    <a:pt x="1022" y="0"/>
                  </a:lnTo>
                  <a:lnTo>
                    <a:pt x="37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40">
              <a:extLst>
                <a:ext uri="{FF2B5EF4-FFF2-40B4-BE49-F238E27FC236}">
                  <a16:creationId xmlns:a16="http://schemas.microsoft.com/office/drawing/2014/main" id="{F710F6D9-A169-79D9-0639-08E20743F7DF}"/>
                </a:ext>
              </a:extLst>
            </p:cNvPr>
            <p:cNvSpPr/>
            <p:nvPr/>
          </p:nvSpPr>
          <p:spPr>
            <a:xfrm flipH="1">
              <a:off x="-1335078" y="4494282"/>
              <a:ext cx="93586" cy="95741"/>
            </a:xfrm>
            <a:custGeom>
              <a:avLst/>
              <a:gdLst/>
              <a:ahLst/>
              <a:cxnLst/>
              <a:rect l="l" t="t" r="r" b="b"/>
              <a:pathLst>
                <a:path w="1998" h="2044" extrusionOk="0">
                  <a:moveTo>
                    <a:pt x="1" y="0"/>
                  </a:moveTo>
                  <a:lnTo>
                    <a:pt x="1" y="2044"/>
                  </a:lnTo>
                  <a:lnTo>
                    <a:pt x="1998" y="2044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40">
              <a:extLst>
                <a:ext uri="{FF2B5EF4-FFF2-40B4-BE49-F238E27FC236}">
                  <a16:creationId xmlns:a16="http://schemas.microsoft.com/office/drawing/2014/main" id="{844766A2-9942-6C44-1243-F8E2FA64CF01}"/>
                </a:ext>
              </a:extLst>
            </p:cNvPr>
            <p:cNvSpPr/>
            <p:nvPr/>
          </p:nvSpPr>
          <p:spPr>
            <a:xfrm flipH="1">
              <a:off x="-1335078" y="4494282"/>
              <a:ext cx="93586" cy="95741"/>
            </a:xfrm>
            <a:custGeom>
              <a:avLst/>
              <a:gdLst/>
              <a:ahLst/>
              <a:cxnLst/>
              <a:rect l="l" t="t" r="r" b="b"/>
              <a:pathLst>
                <a:path w="1998" h="2044" fill="none" extrusionOk="0">
                  <a:moveTo>
                    <a:pt x="1" y="0"/>
                  </a:moveTo>
                  <a:lnTo>
                    <a:pt x="1" y="2044"/>
                  </a:lnTo>
                  <a:lnTo>
                    <a:pt x="1998" y="2044"/>
                  </a:lnTo>
                  <a:lnTo>
                    <a:pt x="1998" y="0"/>
                  </a:lnTo>
                  <a:lnTo>
                    <a:pt x="1696" y="0"/>
                  </a:lnTo>
                  <a:lnTo>
                    <a:pt x="1022" y="0"/>
                  </a:lnTo>
                  <a:lnTo>
                    <a:pt x="488" y="0"/>
                  </a:lnTo>
                  <a:lnTo>
                    <a:pt x="210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40">
              <a:extLst>
                <a:ext uri="{FF2B5EF4-FFF2-40B4-BE49-F238E27FC236}">
                  <a16:creationId xmlns:a16="http://schemas.microsoft.com/office/drawing/2014/main" id="{255AA23C-58FE-DE1B-F4B1-F9CF494BFE26}"/>
                </a:ext>
              </a:extLst>
            </p:cNvPr>
            <p:cNvSpPr/>
            <p:nvPr/>
          </p:nvSpPr>
          <p:spPr>
            <a:xfrm flipH="1">
              <a:off x="-1379668" y="4556251"/>
              <a:ext cx="44639" cy="34849"/>
            </a:xfrm>
            <a:custGeom>
              <a:avLst/>
              <a:gdLst/>
              <a:ahLst/>
              <a:cxnLst/>
              <a:rect l="l" t="t" r="r" b="b"/>
              <a:pathLst>
                <a:path w="953" h="744" fill="none" extrusionOk="0">
                  <a:moveTo>
                    <a:pt x="1" y="721"/>
                  </a:moveTo>
                  <a:lnTo>
                    <a:pt x="1" y="744"/>
                  </a:lnTo>
                  <a:lnTo>
                    <a:pt x="1" y="744"/>
                  </a:lnTo>
                  <a:lnTo>
                    <a:pt x="952" y="744"/>
                  </a:lnTo>
                  <a:lnTo>
                    <a:pt x="952" y="744"/>
                  </a:lnTo>
                  <a:lnTo>
                    <a:pt x="233" y="1"/>
                  </a:lnTo>
                  <a:lnTo>
                    <a:pt x="1" y="1"/>
                  </a:lnTo>
                  <a:lnTo>
                    <a:pt x="1" y="7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40">
              <a:extLst>
                <a:ext uri="{FF2B5EF4-FFF2-40B4-BE49-F238E27FC236}">
                  <a16:creationId xmlns:a16="http://schemas.microsoft.com/office/drawing/2014/main" id="{967DA74D-58DD-A698-C0FA-37D5CEC409D2}"/>
                </a:ext>
              </a:extLst>
            </p:cNvPr>
            <p:cNvSpPr/>
            <p:nvPr/>
          </p:nvSpPr>
          <p:spPr>
            <a:xfrm flipH="1">
              <a:off x="-1406294" y="4451897"/>
              <a:ext cx="76160" cy="139198"/>
            </a:xfrm>
            <a:custGeom>
              <a:avLst/>
              <a:gdLst/>
              <a:ahLst/>
              <a:cxnLst/>
              <a:rect l="l" t="t" r="r" b="b"/>
              <a:pathLst>
                <a:path w="1417" h="2020" extrusionOk="0">
                  <a:moveTo>
                    <a:pt x="1" y="0"/>
                  </a:moveTo>
                  <a:lnTo>
                    <a:pt x="1" y="905"/>
                  </a:lnTo>
                  <a:lnTo>
                    <a:pt x="1" y="2020"/>
                  </a:lnTo>
                  <a:lnTo>
                    <a:pt x="1417" y="2020"/>
                  </a:lnTo>
                  <a:lnTo>
                    <a:pt x="1417" y="511"/>
                  </a:lnTo>
                  <a:lnTo>
                    <a:pt x="14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40">
              <a:extLst>
                <a:ext uri="{FF2B5EF4-FFF2-40B4-BE49-F238E27FC236}">
                  <a16:creationId xmlns:a16="http://schemas.microsoft.com/office/drawing/2014/main" id="{6BBAA433-3BD0-A543-64B4-E6DC67B881EB}"/>
                </a:ext>
              </a:extLst>
            </p:cNvPr>
            <p:cNvSpPr/>
            <p:nvPr/>
          </p:nvSpPr>
          <p:spPr>
            <a:xfrm flipH="1">
              <a:off x="-1517751" y="4475781"/>
              <a:ext cx="116397" cy="114243"/>
            </a:xfrm>
            <a:custGeom>
              <a:avLst/>
              <a:gdLst/>
              <a:ahLst/>
              <a:cxnLst/>
              <a:rect l="l" t="t" r="r" b="b"/>
              <a:pathLst>
                <a:path w="2485" h="2439" extrusionOk="0">
                  <a:moveTo>
                    <a:pt x="1" y="1"/>
                  </a:moveTo>
                  <a:lnTo>
                    <a:pt x="1" y="2439"/>
                  </a:lnTo>
                  <a:lnTo>
                    <a:pt x="2485" y="2439"/>
                  </a:lnTo>
                  <a:lnTo>
                    <a:pt x="24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40">
              <a:extLst>
                <a:ext uri="{FF2B5EF4-FFF2-40B4-BE49-F238E27FC236}">
                  <a16:creationId xmlns:a16="http://schemas.microsoft.com/office/drawing/2014/main" id="{8664C89C-6A78-1049-B827-B37755A0231D}"/>
                </a:ext>
              </a:extLst>
            </p:cNvPr>
            <p:cNvSpPr/>
            <p:nvPr/>
          </p:nvSpPr>
          <p:spPr>
            <a:xfrm flipH="1">
              <a:off x="-1623232" y="4556251"/>
              <a:ext cx="98973" cy="34849"/>
            </a:xfrm>
            <a:custGeom>
              <a:avLst/>
              <a:gdLst/>
              <a:ahLst/>
              <a:cxnLst/>
              <a:rect l="l" t="t" r="r" b="b"/>
              <a:pathLst>
                <a:path w="2113" h="744" extrusionOk="0">
                  <a:moveTo>
                    <a:pt x="0" y="1"/>
                  </a:moveTo>
                  <a:lnTo>
                    <a:pt x="743" y="744"/>
                  </a:lnTo>
                  <a:lnTo>
                    <a:pt x="2113" y="744"/>
                  </a:lnTo>
                  <a:lnTo>
                    <a:pt x="2113" y="721"/>
                  </a:lnTo>
                  <a:lnTo>
                    <a:pt x="21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40">
              <a:extLst>
                <a:ext uri="{FF2B5EF4-FFF2-40B4-BE49-F238E27FC236}">
                  <a16:creationId xmlns:a16="http://schemas.microsoft.com/office/drawing/2014/main" id="{3E0928E8-7C81-A6E5-9148-F10962D74C91}"/>
                </a:ext>
              </a:extLst>
            </p:cNvPr>
            <p:cNvSpPr/>
            <p:nvPr/>
          </p:nvSpPr>
          <p:spPr>
            <a:xfrm flipH="1">
              <a:off x="-1623232" y="4556251"/>
              <a:ext cx="98973" cy="34849"/>
            </a:xfrm>
            <a:custGeom>
              <a:avLst/>
              <a:gdLst/>
              <a:ahLst/>
              <a:cxnLst/>
              <a:rect l="l" t="t" r="r" b="b"/>
              <a:pathLst>
                <a:path w="2113" h="744" fill="none" extrusionOk="0">
                  <a:moveTo>
                    <a:pt x="0" y="1"/>
                  </a:moveTo>
                  <a:lnTo>
                    <a:pt x="743" y="744"/>
                  </a:lnTo>
                  <a:lnTo>
                    <a:pt x="743" y="744"/>
                  </a:lnTo>
                  <a:lnTo>
                    <a:pt x="2113" y="744"/>
                  </a:lnTo>
                  <a:lnTo>
                    <a:pt x="2113" y="721"/>
                  </a:lnTo>
                  <a:lnTo>
                    <a:pt x="211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40">
              <a:extLst>
                <a:ext uri="{FF2B5EF4-FFF2-40B4-BE49-F238E27FC236}">
                  <a16:creationId xmlns:a16="http://schemas.microsoft.com/office/drawing/2014/main" id="{30363F79-7675-D4D6-E8F8-12AC0D8010AA}"/>
                </a:ext>
              </a:extLst>
            </p:cNvPr>
            <p:cNvSpPr/>
            <p:nvPr/>
          </p:nvSpPr>
          <p:spPr>
            <a:xfrm flipH="1">
              <a:off x="-1675457" y="4556251"/>
              <a:ext cx="52273" cy="34849"/>
            </a:xfrm>
            <a:custGeom>
              <a:avLst/>
              <a:gdLst/>
              <a:ahLst/>
              <a:cxnLst/>
              <a:rect l="l" t="t" r="r" b="b"/>
              <a:pathLst>
                <a:path w="1116" h="744" fill="none" extrusionOk="0">
                  <a:moveTo>
                    <a:pt x="1" y="721"/>
                  </a:moveTo>
                  <a:lnTo>
                    <a:pt x="1" y="744"/>
                  </a:lnTo>
                  <a:lnTo>
                    <a:pt x="1" y="744"/>
                  </a:lnTo>
                  <a:lnTo>
                    <a:pt x="1115" y="744"/>
                  </a:lnTo>
                  <a:lnTo>
                    <a:pt x="396" y="1"/>
                  </a:lnTo>
                  <a:lnTo>
                    <a:pt x="1" y="1"/>
                  </a:lnTo>
                  <a:lnTo>
                    <a:pt x="1" y="7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40">
              <a:extLst>
                <a:ext uri="{FF2B5EF4-FFF2-40B4-BE49-F238E27FC236}">
                  <a16:creationId xmlns:a16="http://schemas.microsoft.com/office/drawing/2014/main" id="{2A23256E-A8DA-3908-FA6D-88F248A0691D}"/>
                </a:ext>
              </a:extLst>
            </p:cNvPr>
            <p:cNvSpPr/>
            <p:nvPr/>
          </p:nvSpPr>
          <p:spPr>
            <a:xfrm flipH="1">
              <a:off x="-1711288" y="4505145"/>
              <a:ext cx="88104" cy="85958"/>
            </a:xfrm>
            <a:custGeom>
              <a:avLst/>
              <a:gdLst/>
              <a:ahLst/>
              <a:cxnLst/>
              <a:rect l="l" t="t" r="r" b="b"/>
              <a:pathLst>
                <a:path w="1789" h="883" extrusionOk="0">
                  <a:moveTo>
                    <a:pt x="1" y="1"/>
                  </a:moveTo>
                  <a:lnTo>
                    <a:pt x="1" y="883"/>
                  </a:lnTo>
                  <a:lnTo>
                    <a:pt x="1789" y="883"/>
                  </a:lnTo>
                  <a:lnTo>
                    <a:pt x="17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40">
              <a:extLst>
                <a:ext uri="{FF2B5EF4-FFF2-40B4-BE49-F238E27FC236}">
                  <a16:creationId xmlns:a16="http://schemas.microsoft.com/office/drawing/2014/main" id="{7F07037B-A30E-B42E-A62C-A63C7B82CCEE}"/>
                </a:ext>
              </a:extLst>
            </p:cNvPr>
            <p:cNvSpPr/>
            <p:nvPr/>
          </p:nvSpPr>
          <p:spPr>
            <a:xfrm flipH="1">
              <a:off x="-1706980" y="4556251"/>
              <a:ext cx="34849" cy="34849"/>
            </a:xfrm>
            <a:custGeom>
              <a:avLst/>
              <a:gdLst/>
              <a:ahLst/>
              <a:cxnLst/>
              <a:rect l="l" t="t" r="r" b="b"/>
              <a:pathLst>
                <a:path w="744" h="744" fill="none" extrusionOk="0">
                  <a:moveTo>
                    <a:pt x="1" y="1"/>
                  </a:moveTo>
                  <a:lnTo>
                    <a:pt x="720" y="744"/>
                  </a:lnTo>
                  <a:lnTo>
                    <a:pt x="744" y="744"/>
                  </a:lnTo>
                  <a:lnTo>
                    <a:pt x="744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40">
              <a:extLst>
                <a:ext uri="{FF2B5EF4-FFF2-40B4-BE49-F238E27FC236}">
                  <a16:creationId xmlns:a16="http://schemas.microsoft.com/office/drawing/2014/main" id="{CD11F8B4-3BE2-E6CC-2BA8-AACAE284A7D7}"/>
                </a:ext>
              </a:extLst>
            </p:cNvPr>
            <p:cNvSpPr/>
            <p:nvPr/>
          </p:nvSpPr>
          <p:spPr>
            <a:xfrm flipH="1">
              <a:off x="-1675457" y="4556251"/>
              <a:ext cx="52273" cy="34849"/>
            </a:xfrm>
            <a:custGeom>
              <a:avLst/>
              <a:gdLst/>
              <a:ahLst/>
              <a:cxnLst/>
              <a:rect l="l" t="t" r="r" b="b"/>
              <a:pathLst>
                <a:path w="1116" h="744" fill="none" extrusionOk="0">
                  <a:moveTo>
                    <a:pt x="396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71" y="1"/>
                  </a:lnTo>
                  <a:lnTo>
                    <a:pt x="71" y="721"/>
                  </a:lnTo>
                  <a:lnTo>
                    <a:pt x="1" y="721"/>
                  </a:lnTo>
                  <a:lnTo>
                    <a:pt x="1" y="744"/>
                  </a:lnTo>
                  <a:lnTo>
                    <a:pt x="1" y="744"/>
                  </a:lnTo>
                  <a:lnTo>
                    <a:pt x="1" y="744"/>
                  </a:lnTo>
                  <a:lnTo>
                    <a:pt x="1115" y="744"/>
                  </a:lnTo>
                  <a:lnTo>
                    <a:pt x="39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40">
              <a:extLst>
                <a:ext uri="{FF2B5EF4-FFF2-40B4-BE49-F238E27FC236}">
                  <a16:creationId xmlns:a16="http://schemas.microsoft.com/office/drawing/2014/main" id="{A9507E5A-FFA2-424C-DCA5-1904C48643CF}"/>
                </a:ext>
              </a:extLst>
            </p:cNvPr>
            <p:cNvSpPr/>
            <p:nvPr/>
          </p:nvSpPr>
          <p:spPr>
            <a:xfrm flipH="1">
              <a:off x="-1706980" y="4556251"/>
              <a:ext cx="34849" cy="34849"/>
            </a:xfrm>
            <a:custGeom>
              <a:avLst/>
              <a:gdLst/>
              <a:ahLst/>
              <a:cxnLst/>
              <a:rect l="l" t="t" r="r" b="b"/>
              <a:pathLst>
                <a:path w="744" h="744" fill="none" extrusionOk="0">
                  <a:moveTo>
                    <a:pt x="744" y="1"/>
                  </a:moveTo>
                  <a:lnTo>
                    <a:pt x="1" y="1"/>
                  </a:lnTo>
                  <a:lnTo>
                    <a:pt x="720" y="744"/>
                  </a:lnTo>
                  <a:lnTo>
                    <a:pt x="720" y="744"/>
                  </a:lnTo>
                  <a:lnTo>
                    <a:pt x="744" y="744"/>
                  </a:lnTo>
                  <a:lnTo>
                    <a:pt x="74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40">
              <a:extLst>
                <a:ext uri="{FF2B5EF4-FFF2-40B4-BE49-F238E27FC236}">
                  <a16:creationId xmlns:a16="http://schemas.microsoft.com/office/drawing/2014/main" id="{78E86D31-1844-EC66-D917-501DDC9F94AA}"/>
                </a:ext>
              </a:extLst>
            </p:cNvPr>
            <p:cNvSpPr/>
            <p:nvPr/>
          </p:nvSpPr>
          <p:spPr>
            <a:xfrm flipH="1">
              <a:off x="-1800519" y="4556251"/>
              <a:ext cx="80518" cy="33772"/>
            </a:xfrm>
            <a:custGeom>
              <a:avLst/>
              <a:gdLst/>
              <a:ahLst/>
              <a:cxnLst/>
              <a:rect l="l" t="t" r="r" b="b"/>
              <a:pathLst>
                <a:path w="1719" h="721" extrusionOk="0">
                  <a:moveTo>
                    <a:pt x="0" y="1"/>
                  </a:moveTo>
                  <a:lnTo>
                    <a:pt x="0" y="721"/>
                  </a:lnTo>
                  <a:lnTo>
                    <a:pt x="1091" y="721"/>
                  </a:lnTo>
                  <a:lnTo>
                    <a:pt x="1718" y="697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40">
              <a:extLst>
                <a:ext uri="{FF2B5EF4-FFF2-40B4-BE49-F238E27FC236}">
                  <a16:creationId xmlns:a16="http://schemas.microsoft.com/office/drawing/2014/main" id="{FF10EC2D-F782-17CC-EE9D-96342884D15E}"/>
                </a:ext>
              </a:extLst>
            </p:cNvPr>
            <p:cNvSpPr/>
            <p:nvPr/>
          </p:nvSpPr>
          <p:spPr>
            <a:xfrm flipH="1">
              <a:off x="-1800519" y="4556251"/>
              <a:ext cx="80518" cy="33772"/>
            </a:xfrm>
            <a:custGeom>
              <a:avLst/>
              <a:gdLst/>
              <a:ahLst/>
              <a:cxnLst/>
              <a:rect l="l" t="t" r="r" b="b"/>
              <a:pathLst>
                <a:path w="1719" h="721" fill="none" extrusionOk="0">
                  <a:moveTo>
                    <a:pt x="0" y="721"/>
                  </a:moveTo>
                  <a:lnTo>
                    <a:pt x="0" y="721"/>
                  </a:lnTo>
                  <a:lnTo>
                    <a:pt x="0" y="721"/>
                  </a:lnTo>
                  <a:lnTo>
                    <a:pt x="1091" y="721"/>
                  </a:lnTo>
                  <a:lnTo>
                    <a:pt x="1718" y="697"/>
                  </a:lnTo>
                  <a:lnTo>
                    <a:pt x="1718" y="1"/>
                  </a:lnTo>
                  <a:lnTo>
                    <a:pt x="0" y="1"/>
                  </a:lnTo>
                  <a:lnTo>
                    <a:pt x="0" y="7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40">
              <a:extLst>
                <a:ext uri="{FF2B5EF4-FFF2-40B4-BE49-F238E27FC236}">
                  <a16:creationId xmlns:a16="http://schemas.microsoft.com/office/drawing/2014/main" id="{4C1B7536-0DE0-9855-F732-78F112D49B84}"/>
                </a:ext>
              </a:extLst>
            </p:cNvPr>
            <p:cNvSpPr/>
            <p:nvPr/>
          </p:nvSpPr>
          <p:spPr>
            <a:xfrm flipH="1">
              <a:off x="-1800519" y="4456202"/>
              <a:ext cx="80518" cy="90308"/>
            </a:xfrm>
            <a:custGeom>
              <a:avLst/>
              <a:gdLst/>
              <a:ahLst/>
              <a:cxnLst/>
              <a:rect l="l" t="t" r="r" b="b"/>
              <a:pathLst>
                <a:path w="1719" h="1928" extrusionOk="0">
                  <a:moveTo>
                    <a:pt x="0" y="1"/>
                  </a:moveTo>
                  <a:lnTo>
                    <a:pt x="0" y="1928"/>
                  </a:lnTo>
                  <a:lnTo>
                    <a:pt x="1718" y="1928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40">
              <a:extLst>
                <a:ext uri="{FF2B5EF4-FFF2-40B4-BE49-F238E27FC236}">
                  <a16:creationId xmlns:a16="http://schemas.microsoft.com/office/drawing/2014/main" id="{8089A1FD-B347-F8A2-EE53-CD99DF1555DF}"/>
                </a:ext>
              </a:extLst>
            </p:cNvPr>
            <p:cNvSpPr/>
            <p:nvPr/>
          </p:nvSpPr>
          <p:spPr>
            <a:xfrm flipH="1">
              <a:off x="-154119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40">
              <a:extLst>
                <a:ext uri="{FF2B5EF4-FFF2-40B4-BE49-F238E27FC236}">
                  <a16:creationId xmlns:a16="http://schemas.microsoft.com/office/drawing/2014/main" id="{4A543714-7477-7997-9A52-E20211EFD96C}"/>
                </a:ext>
              </a:extLst>
            </p:cNvPr>
            <p:cNvSpPr/>
            <p:nvPr/>
          </p:nvSpPr>
          <p:spPr>
            <a:xfrm flipH="1">
              <a:off x="-186719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1" y="1"/>
                  </a:moveTo>
                  <a:lnTo>
                    <a:pt x="1" y="999"/>
                  </a:lnTo>
                  <a:lnTo>
                    <a:pt x="117" y="999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40">
              <a:extLst>
                <a:ext uri="{FF2B5EF4-FFF2-40B4-BE49-F238E27FC236}">
                  <a16:creationId xmlns:a16="http://schemas.microsoft.com/office/drawing/2014/main" id="{459D5C48-A0E8-98ED-0962-36439385C876}"/>
                </a:ext>
              </a:extLst>
            </p:cNvPr>
            <p:cNvSpPr/>
            <p:nvPr/>
          </p:nvSpPr>
          <p:spPr>
            <a:xfrm flipH="1">
              <a:off x="-218289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40">
              <a:extLst>
                <a:ext uri="{FF2B5EF4-FFF2-40B4-BE49-F238E27FC236}">
                  <a16:creationId xmlns:a16="http://schemas.microsoft.com/office/drawing/2014/main" id="{C81E5864-58FD-8801-2412-58943D15E0F6}"/>
                </a:ext>
              </a:extLst>
            </p:cNvPr>
            <p:cNvSpPr/>
            <p:nvPr/>
          </p:nvSpPr>
          <p:spPr>
            <a:xfrm flipH="1">
              <a:off x="-249811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40">
              <a:extLst>
                <a:ext uri="{FF2B5EF4-FFF2-40B4-BE49-F238E27FC236}">
                  <a16:creationId xmlns:a16="http://schemas.microsoft.com/office/drawing/2014/main" id="{4A2A1FF3-F105-84F5-2028-78DEB1A21175}"/>
                </a:ext>
              </a:extLst>
            </p:cNvPr>
            <p:cNvSpPr/>
            <p:nvPr/>
          </p:nvSpPr>
          <p:spPr>
            <a:xfrm flipH="1">
              <a:off x="-281334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1" y="1"/>
                  </a:moveTo>
                  <a:lnTo>
                    <a:pt x="1" y="999"/>
                  </a:lnTo>
                  <a:lnTo>
                    <a:pt x="117" y="999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40">
              <a:extLst>
                <a:ext uri="{FF2B5EF4-FFF2-40B4-BE49-F238E27FC236}">
                  <a16:creationId xmlns:a16="http://schemas.microsoft.com/office/drawing/2014/main" id="{86F055F5-E18A-DCE6-DB42-D2353E6449C5}"/>
                </a:ext>
              </a:extLst>
            </p:cNvPr>
            <p:cNvSpPr/>
            <p:nvPr/>
          </p:nvSpPr>
          <p:spPr>
            <a:xfrm flipH="1">
              <a:off x="-313981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40">
              <a:extLst>
                <a:ext uri="{FF2B5EF4-FFF2-40B4-BE49-F238E27FC236}">
                  <a16:creationId xmlns:a16="http://schemas.microsoft.com/office/drawing/2014/main" id="{1AA47842-3A8A-72D1-6CD5-D2B8B7EA431F}"/>
                </a:ext>
              </a:extLst>
            </p:cNvPr>
            <p:cNvSpPr/>
            <p:nvPr/>
          </p:nvSpPr>
          <p:spPr>
            <a:xfrm flipH="1">
              <a:off x="-345504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40">
              <a:extLst>
                <a:ext uri="{FF2B5EF4-FFF2-40B4-BE49-F238E27FC236}">
                  <a16:creationId xmlns:a16="http://schemas.microsoft.com/office/drawing/2014/main" id="{6E360549-0EF9-A74E-3252-ED3190D0FBC2}"/>
                </a:ext>
              </a:extLst>
            </p:cNvPr>
            <p:cNvSpPr/>
            <p:nvPr/>
          </p:nvSpPr>
          <p:spPr>
            <a:xfrm flipH="1">
              <a:off x="-377027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1" y="1"/>
                  </a:moveTo>
                  <a:lnTo>
                    <a:pt x="1" y="999"/>
                  </a:lnTo>
                  <a:lnTo>
                    <a:pt x="117" y="999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40">
              <a:extLst>
                <a:ext uri="{FF2B5EF4-FFF2-40B4-BE49-F238E27FC236}">
                  <a16:creationId xmlns:a16="http://schemas.microsoft.com/office/drawing/2014/main" id="{6769B303-B2DF-AEAB-FE4A-5F942C3DF48B}"/>
                </a:ext>
              </a:extLst>
            </p:cNvPr>
            <p:cNvSpPr/>
            <p:nvPr/>
          </p:nvSpPr>
          <p:spPr>
            <a:xfrm flipH="1">
              <a:off x="-374876" y="4520372"/>
              <a:ext cx="223005" cy="5480"/>
            </a:xfrm>
            <a:custGeom>
              <a:avLst/>
              <a:gdLst/>
              <a:ahLst/>
              <a:cxnLst/>
              <a:rect l="l" t="t" r="r" b="b"/>
              <a:pathLst>
                <a:path w="4761" h="117" extrusionOk="0">
                  <a:moveTo>
                    <a:pt x="1" y="1"/>
                  </a:moveTo>
                  <a:lnTo>
                    <a:pt x="1" y="117"/>
                  </a:lnTo>
                  <a:lnTo>
                    <a:pt x="4760" y="117"/>
                  </a:lnTo>
                  <a:lnTo>
                    <a:pt x="47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40">
              <a:extLst>
                <a:ext uri="{FF2B5EF4-FFF2-40B4-BE49-F238E27FC236}">
                  <a16:creationId xmlns:a16="http://schemas.microsoft.com/office/drawing/2014/main" id="{F4C43056-85AD-ABF3-B2EA-83A1F7764FAC}"/>
                </a:ext>
              </a:extLst>
            </p:cNvPr>
            <p:cNvSpPr/>
            <p:nvPr/>
          </p:nvSpPr>
          <p:spPr>
            <a:xfrm flipH="1">
              <a:off x="-1133902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0" y="1"/>
                  </a:moveTo>
                  <a:lnTo>
                    <a:pt x="0" y="906"/>
                  </a:lnTo>
                  <a:lnTo>
                    <a:pt x="116" y="906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40">
              <a:extLst>
                <a:ext uri="{FF2B5EF4-FFF2-40B4-BE49-F238E27FC236}">
                  <a16:creationId xmlns:a16="http://schemas.microsoft.com/office/drawing/2014/main" id="{E5C491B9-0114-160C-FD61-312426205EB5}"/>
                </a:ext>
              </a:extLst>
            </p:cNvPr>
            <p:cNvSpPr/>
            <p:nvPr/>
          </p:nvSpPr>
          <p:spPr>
            <a:xfrm flipH="1">
              <a:off x="-1045797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1" y="1"/>
                  </a:moveTo>
                  <a:lnTo>
                    <a:pt x="1" y="906"/>
                  </a:lnTo>
                  <a:lnTo>
                    <a:pt x="117" y="906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40">
              <a:extLst>
                <a:ext uri="{FF2B5EF4-FFF2-40B4-BE49-F238E27FC236}">
                  <a16:creationId xmlns:a16="http://schemas.microsoft.com/office/drawing/2014/main" id="{D916989E-3FBA-8308-77DD-17F734089748}"/>
                </a:ext>
              </a:extLst>
            </p:cNvPr>
            <p:cNvSpPr/>
            <p:nvPr/>
          </p:nvSpPr>
          <p:spPr>
            <a:xfrm flipH="1">
              <a:off x="-1077367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0" y="1"/>
                  </a:moveTo>
                  <a:lnTo>
                    <a:pt x="0" y="906"/>
                  </a:lnTo>
                  <a:lnTo>
                    <a:pt x="116" y="906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40">
              <a:extLst>
                <a:ext uri="{FF2B5EF4-FFF2-40B4-BE49-F238E27FC236}">
                  <a16:creationId xmlns:a16="http://schemas.microsoft.com/office/drawing/2014/main" id="{412875D2-4276-FDA0-041E-3C470DB403D6}"/>
                </a:ext>
              </a:extLst>
            </p:cNvPr>
            <p:cNvSpPr/>
            <p:nvPr/>
          </p:nvSpPr>
          <p:spPr>
            <a:xfrm flipH="1">
              <a:off x="-1101255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1" y="1"/>
                  </a:moveTo>
                  <a:lnTo>
                    <a:pt x="1" y="906"/>
                  </a:lnTo>
                  <a:lnTo>
                    <a:pt x="117" y="906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40">
              <a:extLst>
                <a:ext uri="{FF2B5EF4-FFF2-40B4-BE49-F238E27FC236}">
                  <a16:creationId xmlns:a16="http://schemas.microsoft.com/office/drawing/2014/main" id="{49E4FABC-64BC-C624-AF2E-C83CF94E8D75}"/>
                </a:ext>
              </a:extLst>
            </p:cNvPr>
            <p:cNvSpPr/>
            <p:nvPr/>
          </p:nvSpPr>
          <p:spPr>
            <a:xfrm flipH="1">
              <a:off x="-1324209" y="4439902"/>
              <a:ext cx="5480" cy="54428"/>
            </a:xfrm>
            <a:custGeom>
              <a:avLst/>
              <a:gdLst/>
              <a:ahLst/>
              <a:cxnLst/>
              <a:rect l="l" t="t" r="r" b="b"/>
              <a:pathLst>
                <a:path w="117" h="1162" extrusionOk="0">
                  <a:moveTo>
                    <a:pt x="0" y="1"/>
                  </a:moveTo>
                  <a:lnTo>
                    <a:pt x="0" y="1161"/>
                  </a:lnTo>
                  <a:lnTo>
                    <a:pt x="116" y="1161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40">
              <a:extLst>
                <a:ext uri="{FF2B5EF4-FFF2-40B4-BE49-F238E27FC236}">
                  <a16:creationId xmlns:a16="http://schemas.microsoft.com/office/drawing/2014/main" id="{CE9550BD-F3F8-3F1E-E348-5AF89F1D1582}"/>
                </a:ext>
              </a:extLst>
            </p:cNvPr>
            <p:cNvSpPr/>
            <p:nvPr/>
          </p:nvSpPr>
          <p:spPr>
            <a:xfrm flipH="1">
              <a:off x="-1267674" y="4439902"/>
              <a:ext cx="5480" cy="54428"/>
            </a:xfrm>
            <a:custGeom>
              <a:avLst/>
              <a:gdLst/>
              <a:ahLst/>
              <a:cxnLst/>
              <a:rect l="l" t="t" r="r" b="b"/>
              <a:pathLst>
                <a:path w="117" h="1162" extrusionOk="0">
                  <a:moveTo>
                    <a:pt x="0" y="1"/>
                  </a:moveTo>
                  <a:lnTo>
                    <a:pt x="0" y="1161"/>
                  </a:lnTo>
                  <a:lnTo>
                    <a:pt x="116" y="1161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40">
              <a:extLst>
                <a:ext uri="{FF2B5EF4-FFF2-40B4-BE49-F238E27FC236}">
                  <a16:creationId xmlns:a16="http://schemas.microsoft.com/office/drawing/2014/main" id="{73EBE994-AF69-3A2A-02C0-97A8E33F6F31}"/>
                </a:ext>
              </a:extLst>
            </p:cNvPr>
            <p:cNvSpPr/>
            <p:nvPr/>
          </p:nvSpPr>
          <p:spPr>
            <a:xfrm flipH="1">
              <a:off x="-1291562" y="4439902"/>
              <a:ext cx="5480" cy="54428"/>
            </a:xfrm>
            <a:custGeom>
              <a:avLst/>
              <a:gdLst/>
              <a:ahLst/>
              <a:cxnLst/>
              <a:rect l="l" t="t" r="r" b="b"/>
              <a:pathLst>
                <a:path w="117" h="1162" extrusionOk="0">
                  <a:moveTo>
                    <a:pt x="1" y="1"/>
                  </a:moveTo>
                  <a:lnTo>
                    <a:pt x="1" y="1161"/>
                  </a:lnTo>
                  <a:lnTo>
                    <a:pt x="117" y="116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40">
              <a:extLst>
                <a:ext uri="{FF2B5EF4-FFF2-40B4-BE49-F238E27FC236}">
                  <a16:creationId xmlns:a16="http://schemas.microsoft.com/office/drawing/2014/main" id="{13F66AC5-D133-C442-D547-B539FE01728E}"/>
                </a:ext>
              </a:extLst>
            </p:cNvPr>
            <p:cNvSpPr/>
            <p:nvPr/>
          </p:nvSpPr>
          <p:spPr>
            <a:xfrm flipH="1">
              <a:off x="-1559109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extrusionOk="0">
                  <a:moveTo>
                    <a:pt x="0" y="1"/>
                  </a:moveTo>
                  <a:lnTo>
                    <a:pt x="511" y="535"/>
                  </a:lnTo>
                  <a:lnTo>
                    <a:pt x="720" y="744"/>
                  </a:lnTo>
                  <a:lnTo>
                    <a:pt x="1393" y="74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40">
              <a:extLst>
                <a:ext uri="{FF2B5EF4-FFF2-40B4-BE49-F238E27FC236}">
                  <a16:creationId xmlns:a16="http://schemas.microsoft.com/office/drawing/2014/main" id="{1B1C417D-9110-0405-BB09-73054DCD9FFF}"/>
                </a:ext>
              </a:extLst>
            </p:cNvPr>
            <p:cNvSpPr/>
            <p:nvPr/>
          </p:nvSpPr>
          <p:spPr>
            <a:xfrm flipH="1">
              <a:off x="-1559109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fill="none" extrusionOk="0">
                  <a:moveTo>
                    <a:pt x="0" y="1"/>
                  </a:moveTo>
                  <a:lnTo>
                    <a:pt x="511" y="535"/>
                  </a:lnTo>
                  <a:lnTo>
                    <a:pt x="720" y="744"/>
                  </a:lnTo>
                  <a:lnTo>
                    <a:pt x="720" y="744"/>
                  </a:lnTo>
                  <a:lnTo>
                    <a:pt x="1393" y="744"/>
                  </a:lnTo>
                  <a:lnTo>
                    <a:pt x="65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40">
              <a:extLst>
                <a:ext uri="{FF2B5EF4-FFF2-40B4-BE49-F238E27FC236}">
                  <a16:creationId xmlns:a16="http://schemas.microsoft.com/office/drawing/2014/main" id="{006912FB-1AEE-4B3D-CA51-3C16BFC09720}"/>
                </a:ext>
              </a:extLst>
            </p:cNvPr>
            <p:cNvSpPr/>
            <p:nvPr/>
          </p:nvSpPr>
          <p:spPr>
            <a:xfrm flipH="1">
              <a:off x="-1411191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extrusionOk="0">
                  <a:moveTo>
                    <a:pt x="1" y="1"/>
                  </a:moveTo>
                  <a:lnTo>
                    <a:pt x="720" y="744"/>
                  </a:lnTo>
                  <a:lnTo>
                    <a:pt x="1394" y="744"/>
                  </a:lnTo>
                  <a:lnTo>
                    <a:pt x="1185" y="535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40">
              <a:extLst>
                <a:ext uri="{FF2B5EF4-FFF2-40B4-BE49-F238E27FC236}">
                  <a16:creationId xmlns:a16="http://schemas.microsoft.com/office/drawing/2014/main" id="{F3181AA4-046A-4D39-0D9A-B1A152F6E688}"/>
                </a:ext>
              </a:extLst>
            </p:cNvPr>
            <p:cNvSpPr/>
            <p:nvPr/>
          </p:nvSpPr>
          <p:spPr>
            <a:xfrm flipH="1">
              <a:off x="-1411191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fill="none" extrusionOk="0">
                  <a:moveTo>
                    <a:pt x="1" y="1"/>
                  </a:moveTo>
                  <a:lnTo>
                    <a:pt x="720" y="744"/>
                  </a:lnTo>
                  <a:lnTo>
                    <a:pt x="720" y="744"/>
                  </a:lnTo>
                  <a:lnTo>
                    <a:pt x="720" y="744"/>
                  </a:lnTo>
                  <a:lnTo>
                    <a:pt x="1394" y="744"/>
                  </a:lnTo>
                  <a:lnTo>
                    <a:pt x="1185" y="535"/>
                  </a:lnTo>
                  <a:lnTo>
                    <a:pt x="65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40">
              <a:extLst>
                <a:ext uri="{FF2B5EF4-FFF2-40B4-BE49-F238E27FC236}">
                  <a16:creationId xmlns:a16="http://schemas.microsoft.com/office/drawing/2014/main" id="{79D38561-660C-096A-EFC5-184E5B4F548F}"/>
                </a:ext>
              </a:extLst>
            </p:cNvPr>
            <p:cNvSpPr/>
            <p:nvPr/>
          </p:nvSpPr>
          <p:spPr>
            <a:xfrm flipH="1">
              <a:off x="-2150675" y="4546461"/>
              <a:ext cx="2039039" cy="92509"/>
            </a:xfrm>
            <a:custGeom>
              <a:avLst/>
              <a:gdLst/>
              <a:ahLst/>
              <a:cxnLst/>
              <a:rect l="l" t="t" r="r" b="b"/>
              <a:pathLst>
                <a:path w="43532" h="1975" extrusionOk="0">
                  <a:moveTo>
                    <a:pt x="1" y="1"/>
                  </a:moveTo>
                  <a:lnTo>
                    <a:pt x="465" y="372"/>
                  </a:lnTo>
                  <a:lnTo>
                    <a:pt x="906" y="744"/>
                  </a:lnTo>
                  <a:lnTo>
                    <a:pt x="1301" y="1138"/>
                  </a:lnTo>
                  <a:lnTo>
                    <a:pt x="1649" y="1533"/>
                  </a:lnTo>
                  <a:lnTo>
                    <a:pt x="6827" y="1510"/>
                  </a:lnTo>
                  <a:lnTo>
                    <a:pt x="11331" y="1533"/>
                  </a:lnTo>
                  <a:lnTo>
                    <a:pt x="15858" y="1556"/>
                  </a:lnTo>
                  <a:lnTo>
                    <a:pt x="24866" y="1672"/>
                  </a:lnTo>
                  <a:lnTo>
                    <a:pt x="33851" y="1835"/>
                  </a:lnTo>
                  <a:lnTo>
                    <a:pt x="42836" y="1974"/>
                  </a:lnTo>
                  <a:lnTo>
                    <a:pt x="43044" y="1487"/>
                  </a:lnTo>
                  <a:lnTo>
                    <a:pt x="43230" y="999"/>
                  </a:lnTo>
                  <a:lnTo>
                    <a:pt x="43393" y="512"/>
                  </a:lnTo>
                  <a:lnTo>
                    <a:pt x="43532" y="1"/>
                  </a:lnTo>
                  <a:lnTo>
                    <a:pt x="42464" y="1"/>
                  </a:lnTo>
                  <a:lnTo>
                    <a:pt x="42464" y="1185"/>
                  </a:lnTo>
                  <a:lnTo>
                    <a:pt x="34083" y="1185"/>
                  </a:lnTo>
                  <a:lnTo>
                    <a:pt x="34083" y="953"/>
                  </a:lnTo>
                  <a:lnTo>
                    <a:pt x="24378" y="953"/>
                  </a:lnTo>
                  <a:lnTo>
                    <a:pt x="24378" y="1022"/>
                  </a:lnTo>
                  <a:lnTo>
                    <a:pt x="22358" y="1022"/>
                  </a:lnTo>
                  <a:lnTo>
                    <a:pt x="22358" y="930"/>
                  </a:lnTo>
                  <a:lnTo>
                    <a:pt x="17460" y="930"/>
                  </a:lnTo>
                  <a:lnTo>
                    <a:pt x="17460" y="1092"/>
                  </a:lnTo>
                  <a:lnTo>
                    <a:pt x="14418" y="1092"/>
                  </a:lnTo>
                  <a:lnTo>
                    <a:pt x="14418" y="1022"/>
                  </a:lnTo>
                  <a:lnTo>
                    <a:pt x="11006" y="1022"/>
                  </a:lnTo>
                  <a:lnTo>
                    <a:pt x="11006" y="419"/>
                  </a:lnTo>
                  <a:lnTo>
                    <a:pt x="7105" y="419"/>
                  </a:lnTo>
                  <a:lnTo>
                    <a:pt x="6687" y="1"/>
                  </a:lnTo>
                  <a:close/>
                </a:path>
              </a:pathLst>
            </a:custGeom>
            <a:solidFill>
              <a:srgbClr val="D203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40">
              <a:extLst>
                <a:ext uri="{FF2B5EF4-FFF2-40B4-BE49-F238E27FC236}">
                  <a16:creationId xmlns:a16="http://schemas.microsoft.com/office/drawing/2014/main" id="{289227EF-50B8-8D5F-B7F4-AD4BBCEC7D4D}"/>
                </a:ext>
              </a:extLst>
            </p:cNvPr>
            <p:cNvSpPr/>
            <p:nvPr/>
          </p:nvSpPr>
          <p:spPr>
            <a:xfrm flipH="1">
              <a:off x="-2150675" y="4546461"/>
              <a:ext cx="2039039" cy="92509"/>
            </a:xfrm>
            <a:custGeom>
              <a:avLst/>
              <a:gdLst/>
              <a:ahLst/>
              <a:cxnLst/>
              <a:rect l="l" t="t" r="r" b="b"/>
              <a:pathLst>
                <a:path w="43532" h="1975" fill="none" extrusionOk="0">
                  <a:moveTo>
                    <a:pt x="43532" y="1"/>
                  </a:moveTo>
                  <a:lnTo>
                    <a:pt x="42464" y="1"/>
                  </a:lnTo>
                  <a:lnTo>
                    <a:pt x="42464" y="1185"/>
                  </a:lnTo>
                  <a:lnTo>
                    <a:pt x="34083" y="1185"/>
                  </a:lnTo>
                  <a:lnTo>
                    <a:pt x="34083" y="953"/>
                  </a:lnTo>
                  <a:lnTo>
                    <a:pt x="34083" y="953"/>
                  </a:lnTo>
                  <a:lnTo>
                    <a:pt x="34060" y="953"/>
                  </a:lnTo>
                  <a:lnTo>
                    <a:pt x="34060" y="953"/>
                  </a:lnTo>
                  <a:lnTo>
                    <a:pt x="34036" y="953"/>
                  </a:lnTo>
                  <a:lnTo>
                    <a:pt x="34036" y="953"/>
                  </a:lnTo>
                  <a:lnTo>
                    <a:pt x="33386" y="953"/>
                  </a:lnTo>
                  <a:lnTo>
                    <a:pt x="33386" y="953"/>
                  </a:lnTo>
                  <a:lnTo>
                    <a:pt x="33386" y="953"/>
                  </a:lnTo>
                  <a:lnTo>
                    <a:pt x="33386" y="953"/>
                  </a:lnTo>
                  <a:lnTo>
                    <a:pt x="32272" y="953"/>
                  </a:lnTo>
                  <a:lnTo>
                    <a:pt x="32272" y="953"/>
                  </a:lnTo>
                  <a:lnTo>
                    <a:pt x="32272" y="953"/>
                  </a:lnTo>
                  <a:lnTo>
                    <a:pt x="32272" y="953"/>
                  </a:lnTo>
                  <a:lnTo>
                    <a:pt x="30902" y="953"/>
                  </a:lnTo>
                  <a:lnTo>
                    <a:pt x="30902" y="953"/>
                  </a:lnTo>
                  <a:lnTo>
                    <a:pt x="30902" y="953"/>
                  </a:lnTo>
                  <a:lnTo>
                    <a:pt x="30229" y="953"/>
                  </a:lnTo>
                  <a:lnTo>
                    <a:pt x="30229" y="953"/>
                  </a:lnTo>
                  <a:lnTo>
                    <a:pt x="30229" y="953"/>
                  </a:lnTo>
                  <a:lnTo>
                    <a:pt x="30229" y="953"/>
                  </a:lnTo>
                  <a:lnTo>
                    <a:pt x="30020" y="953"/>
                  </a:lnTo>
                  <a:lnTo>
                    <a:pt x="30020" y="953"/>
                  </a:lnTo>
                  <a:lnTo>
                    <a:pt x="30020" y="953"/>
                  </a:lnTo>
                  <a:lnTo>
                    <a:pt x="27745" y="953"/>
                  </a:lnTo>
                  <a:lnTo>
                    <a:pt x="27745" y="953"/>
                  </a:lnTo>
                  <a:lnTo>
                    <a:pt x="27745" y="953"/>
                  </a:lnTo>
                  <a:lnTo>
                    <a:pt x="27071" y="953"/>
                  </a:lnTo>
                  <a:lnTo>
                    <a:pt x="27071" y="953"/>
                  </a:lnTo>
                  <a:lnTo>
                    <a:pt x="27071" y="953"/>
                  </a:lnTo>
                  <a:lnTo>
                    <a:pt x="27071" y="953"/>
                  </a:lnTo>
                  <a:lnTo>
                    <a:pt x="26120" y="953"/>
                  </a:lnTo>
                  <a:lnTo>
                    <a:pt x="26120" y="953"/>
                  </a:lnTo>
                  <a:lnTo>
                    <a:pt x="26120" y="953"/>
                  </a:lnTo>
                  <a:lnTo>
                    <a:pt x="24564" y="953"/>
                  </a:lnTo>
                  <a:lnTo>
                    <a:pt x="24564" y="953"/>
                  </a:lnTo>
                  <a:lnTo>
                    <a:pt x="24378" y="953"/>
                  </a:lnTo>
                  <a:lnTo>
                    <a:pt x="24378" y="1022"/>
                  </a:lnTo>
                  <a:lnTo>
                    <a:pt x="22358" y="1022"/>
                  </a:lnTo>
                  <a:lnTo>
                    <a:pt x="22358" y="930"/>
                  </a:lnTo>
                  <a:lnTo>
                    <a:pt x="22358" y="930"/>
                  </a:lnTo>
                  <a:lnTo>
                    <a:pt x="21407" y="930"/>
                  </a:lnTo>
                  <a:lnTo>
                    <a:pt x="21407" y="930"/>
                  </a:lnTo>
                  <a:lnTo>
                    <a:pt x="20733" y="930"/>
                  </a:lnTo>
                  <a:lnTo>
                    <a:pt x="20733" y="930"/>
                  </a:lnTo>
                  <a:lnTo>
                    <a:pt x="19526" y="930"/>
                  </a:lnTo>
                  <a:lnTo>
                    <a:pt x="19526" y="930"/>
                  </a:lnTo>
                  <a:lnTo>
                    <a:pt x="18226" y="930"/>
                  </a:lnTo>
                  <a:lnTo>
                    <a:pt x="18226" y="930"/>
                  </a:lnTo>
                  <a:lnTo>
                    <a:pt x="17576" y="930"/>
                  </a:lnTo>
                  <a:lnTo>
                    <a:pt x="17576" y="930"/>
                  </a:lnTo>
                  <a:lnTo>
                    <a:pt x="17460" y="930"/>
                  </a:lnTo>
                  <a:lnTo>
                    <a:pt x="17460" y="1092"/>
                  </a:lnTo>
                  <a:lnTo>
                    <a:pt x="14418" y="1092"/>
                  </a:lnTo>
                  <a:lnTo>
                    <a:pt x="14418" y="906"/>
                  </a:lnTo>
                  <a:lnTo>
                    <a:pt x="14418" y="906"/>
                  </a:lnTo>
                  <a:lnTo>
                    <a:pt x="14418" y="1022"/>
                  </a:lnTo>
                  <a:lnTo>
                    <a:pt x="11006" y="1022"/>
                  </a:lnTo>
                  <a:lnTo>
                    <a:pt x="11006" y="419"/>
                  </a:lnTo>
                  <a:lnTo>
                    <a:pt x="10982" y="419"/>
                  </a:lnTo>
                  <a:lnTo>
                    <a:pt x="8011" y="419"/>
                  </a:lnTo>
                  <a:lnTo>
                    <a:pt x="7709" y="419"/>
                  </a:lnTo>
                  <a:lnTo>
                    <a:pt x="7105" y="419"/>
                  </a:lnTo>
                  <a:lnTo>
                    <a:pt x="6687" y="1"/>
                  </a:lnTo>
                  <a:lnTo>
                    <a:pt x="5619" y="1"/>
                  </a:lnTo>
                  <a:lnTo>
                    <a:pt x="4923" y="1"/>
                  </a:lnTo>
                  <a:lnTo>
                    <a:pt x="4250" y="1"/>
                  </a:lnTo>
                  <a:lnTo>
                    <a:pt x="3576" y="1"/>
                  </a:lnTo>
                  <a:lnTo>
                    <a:pt x="2903" y="1"/>
                  </a:lnTo>
                  <a:lnTo>
                    <a:pt x="2206" y="1"/>
                  </a:lnTo>
                  <a:lnTo>
                    <a:pt x="1533" y="1"/>
                  </a:lnTo>
                  <a:lnTo>
                    <a:pt x="86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465" y="372"/>
                  </a:lnTo>
                  <a:lnTo>
                    <a:pt x="906" y="744"/>
                  </a:lnTo>
                  <a:lnTo>
                    <a:pt x="1301" y="1138"/>
                  </a:lnTo>
                  <a:lnTo>
                    <a:pt x="1649" y="1533"/>
                  </a:lnTo>
                  <a:lnTo>
                    <a:pt x="1649" y="1533"/>
                  </a:lnTo>
                  <a:lnTo>
                    <a:pt x="6827" y="1510"/>
                  </a:lnTo>
                  <a:lnTo>
                    <a:pt x="6827" y="1510"/>
                  </a:lnTo>
                  <a:lnTo>
                    <a:pt x="11331" y="1533"/>
                  </a:lnTo>
                  <a:lnTo>
                    <a:pt x="15858" y="1556"/>
                  </a:lnTo>
                  <a:lnTo>
                    <a:pt x="24866" y="1672"/>
                  </a:lnTo>
                  <a:lnTo>
                    <a:pt x="33851" y="1835"/>
                  </a:lnTo>
                  <a:lnTo>
                    <a:pt x="42836" y="1974"/>
                  </a:lnTo>
                  <a:lnTo>
                    <a:pt x="42836" y="1974"/>
                  </a:lnTo>
                  <a:lnTo>
                    <a:pt x="43044" y="1487"/>
                  </a:lnTo>
                  <a:lnTo>
                    <a:pt x="43230" y="999"/>
                  </a:lnTo>
                  <a:lnTo>
                    <a:pt x="43393" y="512"/>
                  </a:lnTo>
                  <a:lnTo>
                    <a:pt x="4353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40">
              <a:extLst>
                <a:ext uri="{FF2B5EF4-FFF2-40B4-BE49-F238E27FC236}">
                  <a16:creationId xmlns:a16="http://schemas.microsoft.com/office/drawing/2014/main" id="{60766035-6924-020C-638D-9716D5341C29}"/>
                </a:ext>
              </a:extLst>
            </p:cNvPr>
            <p:cNvSpPr/>
            <p:nvPr/>
          </p:nvSpPr>
          <p:spPr>
            <a:xfrm flipH="1">
              <a:off x="-2100669" y="4546461"/>
              <a:ext cx="392660" cy="55505"/>
            </a:xfrm>
            <a:custGeom>
              <a:avLst/>
              <a:gdLst/>
              <a:ahLst/>
              <a:cxnLst/>
              <a:rect l="l" t="t" r="r" b="b"/>
              <a:pathLst>
                <a:path w="8383" h="1185" extrusionOk="0">
                  <a:moveTo>
                    <a:pt x="2856" y="1"/>
                  </a:moveTo>
                  <a:lnTo>
                    <a:pt x="2694" y="210"/>
                  </a:lnTo>
                  <a:lnTo>
                    <a:pt x="2485" y="488"/>
                  </a:lnTo>
                  <a:lnTo>
                    <a:pt x="2276" y="767"/>
                  </a:lnTo>
                  <a:lnTo>
                    <a:pt x="2183" y="837"/>
                  </a:lnTo>
                  <a:lnTo>
                    <a:pt x="2090" y="906"/>
                  </a:lnTo>
                  <a:lnTo>
                    <a:pt x="1974" y="906"/>
                  </a:lnTo>
                  <a:lnTo>
                    <a:pt x="1347" y="930"/>
                  </a:lnTo>
                  <a:lnTo>
                    <a:pt x="256" y="930"/>
                  </a:lnTo>
                  <a:lnTo>
                    <a:pt x="1" y="953"/>
                  </a:lnTo>
                  <a:lnTo>
                    <a:pt x="1" y="1185"/>
                  </a:lnTo>
                  <a:lnTo>
                    <a:pt x="8382" y="1185"/>
                  </a:lnTo>
                  <a:lnTo>
                    <a:pt x="8382" y="1"/>
                  </a:lnTo>
                  <a:close/>
                </a:path>
              </a:pathLst>
            </a:custGeom>
            <a:solidFill>
              <a:srgbClr val="D77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40">
              <a:extLst>
                <a:ext uri="{FF2B5EF4-FFF2-40B4-BE49-F238E27FC236}">
                  <a16:creationId xmlns:a16="http://schemas.microsoft.com/office/drawing/2014/main" id="{88C62F05-AC5F-80CD-3F74-70B7D5D7C14D}"/>
                </a:ext>
              </a:extLst>
            </p:cNvPr>
            <p:cNvSpPr/>
            <p:nvPr/>
          </p:nvSpPr>
          <p:spPr>
            <a:xfrm flipH="1">
              <a:off x="-2100669" y="4546461"/>
              <a:ext cx="392660" cy="55505"/>
            </a:xfrm>
            <a:custGeom>
              <a:avLst/>
              <a:gdLst/>
              <a:ahLst/>
              <a:cxnLst/>
              <a:rect l="l" t="t" r="r" b="b"/>
              <a:pathLst>
                <a:path w="8383" h="1185" fill="none" extrusionOk="0">
                  <a:moveTo>
                    <a:pt x="8382" y="1"/>
                  </a:moveTo>
                  <a:lnTo>
                    <a:pt x="8359" y="1"/>
                  </a:lnTo>
                  <a:lnTo>
                    <a:pt x="8034" y="1"/>
                  </a:lnTo>
                  <a:lnTo>
                    <a:pt x="6293" y="1"/>
                  </a:lnTo>
                  <a:lnTo>
                    <a:pt x="6014" y="1"/>
                  </a:lnTo>
                  <a:lnTo>
                    <a:pt x="4273" y="1"/>
                  </a:lnTo>
                  <a:lnTo>
                    <a:pt x="3994" y="1"/>
                  </a:lnTo>
                  <a:lnTo>
                    <a:pt x="2856" y="1"/>
                  </a:lnTo>
                  <a:lnTo>
                    <a:pt x="2856" y="1"/>
                  </a:lnTo>
                  <a:lnTo>
                    <a:pt x="2694" y="210"/>
                  </a:lnTo>
                  <a:lnTo>
                    <a:pt x="2694" y="210"/>
                  </a:lnTo>
                  <a:lnTo>
                    <a:pt x="2694" y="210"/>
                  </a:lnTo>
                  <a:lnTo>
                    <a:pt x="2694" y="210"/>
                  </a:lnTo>
                  <a:lnTo>
                    <a:pt x="2485" y="488"/>
                  </a:lnTo>
                  <a:lnTo>
                    <a:pt x="2276" y="767"/>
                  </a:lnTo>
                  <a:lnTo>
                    <a:pt x="2276" y="767"/>
                  </a:lnTo>
                  <a:lnTo>
                    <a:pt x="2276" y="767"/>
                  </a:lnTo>
                  <a:lnTo>
                    <a:pt x="2183" y="837"/>
                  </a:lnTo>
                  <a:lnTo>
                    <a:pt x="2090" y="906"/>
                  </a:lnTo>
                  <a:lnTo>
                    <a:pt x="2090" y="906"/>
                  </a:lnTo>
                  <a:lnTo>
                    <a:pt x="1974" y="906"/>
                  </a:lnTo>
                  <a:lnTo>
                    <a:pt x="1974" y="906"/>
                  </a:lnTo>
                  <a:lnTo>
                    <a:pt x="1974" y="906"/>
                  </a:lnTo>
                  <a:lnTo>
                    <a:pt x="1347" y="930"/>
                  </a:lnTo>
                  <a:lnTo>
                    <a:pt x="256" y="930"/>
                  </a:lnTo>
                  <a:lnTo>
                    <a:pt x="256" y="930"/>
                  </a:lnTo>
                  <a:lnTo>
                    <a:pt x="256" y="930"/>
                  </a:lnTo>
                  <a:lnTo>
                    <a:pt x="1" y="953"/>
                  </a:lnTo>
                  <a:lnTo>
                    <a:pt x="1" y="1185"/>
                  </a:lnTo>
                  <a:lnTo>
                    <a:pt x="8382" y="1185"/>
                  </a:lnTo>
                  <a:lnTo>
                    <a:pt x="838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40">
              <a:extLst>
                <a:ext uri="{FF2B5EF4-FFF2-40B4-BE49-F238E27FC236}">
                  <a16:creationId xmlns:a16="http://schemas.microsoft.com/office/drawing/2014/main" id="{6F05EFE5-7AC4-7AD0-7A67-9DC7FF80C7A7}"/>
                </a:ext>
              </a:extLst>
            </p:cNvPr>
            <p:cNvSpPr/>
            <p:nvPr/>
          </p:nvSpPr>
          <p:spPr>
            <a:xfrm flipH="1">
              <a:off x="-1253530" y="4589975"/>
              <a:ext cx="94664" cy="4403"/>
            </a:xfrm>
            <a:custGeom>
              <a:avLst/>
              <a:gdLst/>
              <a:ahLst/>
              <a:cxnLst/>
              <a:rect l="l" t="t" r="r" b="b"/>
              <a:pathLst>
                <a:path w="2021" h="94" extrusionOk="0">
                  <a:moveTo>
                    <a:pt x="0" y="1"/>
                  </a:moveTo>
                  <a:lnTo>
                    <a:pt x="0" y="93"/>
                  </a:lnTo>
                  <a:lnTo>
                    <a:pt x="2020" y="93"/>
                  </a:lnTo>
                  <a:lnTo>
                    <a:pt x="2020" y="24"/>
                  </a:lnTo>
                  <a:lnTo>
                    <a:pt x="743" y="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77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40">
              <a:extLst>
                <a:ext uri="{FF2B5EF4-FFF2-40B4-BE49-F238E27FC236}">
                  <a16:creationId xmlns:a16="http://schemas.microsoft.com/office/drawing/2014/main" id="{BFFB5E45-6AB6-05DB-3AEE-E85C000448CD}"/>
                </a:ext>
              </a:extLst>
            </p:cNvPr>
            <p:cNvSpPr/>
            <p:nvPr/>
          </p:nvSpPr>
          <p:spPr>
            <a:xfrm flipH="1">
              <a:off x="-1253530" y="4589975"/>
              <a:ext cx="94664" cy="4403"/>
            </a:xfrm>
            <a:custGeom>
              <a:avLst/>
              <a:gdLst/>
              <a:ahLst/>
              <a:cxnLst/>
              <a:rect l="l" t="t" r="r" b="b"/>
              <a:pathLst>
                <a:path w="2021" h="94" fill="none" extrusionOk="0">
                  <a:moveTo>
                    <a:pt x="0" y="1"/>
                  </a:moveTo>
                  <a:lnTo>
                    <a:pt x="0" y="93"/>
                  </a:lnTo>
                  <a:lnTo>
                    <a:pt x="2020" y="93"/>
                  </a:lnTo>
                  <a:lnTo>
                    <a:pt x="2020" y="24"/>
                  </a:lnTo>
                  <a:lnTo>
                    <a:pt x="2020" y="24"/>
                  </a:lnTo>
                  <a:lnTo>
                    <a:pt x="1556" y="24"/>
                  </a:lnTo>
                  <a:lnTo>
                    <a:pt x="1556" y="24"/>
                  </a:lnTo>
                  <a:lnTo>
                    <a:pt x="743" y="24"/>
                  </a:lnTo>
                  <a:lnTo>
                    <a:pt x="743" y="2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40">
              <a:extLst>
                <a:ext uri="{FF2B5EF4-FFF2-40B4-BE49-F238E27FC236}">
                  <a16:creationId xmlns:a16="http://schemas.microsoft.com/office/drawing/2014/main" id="{EB7EEFB0-4475-0714-ADA5-EB3A7F34A8C5}"/>
                </a:ext>
              </a:extLst>
            </p:cNvPr>
            <p:cNvSpPr/>
            <p:nvPr/>
          </p:nvSpPr>
          <p:spPr>
            <a:xfrm flipH="1">
              <a:off x="-787013" y="4566040"/>
              <a:ext cx="159912" cy="28338"/>
            </a:xfrm>
            <a:custGeom>
              <a:avLst/>
              <a:gdLst/>
              <a:ahLst/>
              <a:cxnLst/>
              <a:rect l="l" t="t" r="r" b="b"/>
              <a:pathLst>
                <a:path w="3414" h="605" extrusionOk="0">
                  <a:moveTo>
                    <a:pt x="1" y="1"/>
                  </a:moveTo>
                  <a:lnTo>
                    <a:pt x="1" y="604"/>
                  </a:lnTo>
                  <a:lnTo>
                    <a:pt x="3413" y="604"/>
                  </a:lnTo>
                  <a:lnTo>
                    <a:pt x="3413" y="488"/>
                  </a:lnTo>
                  <a:lnTo>
                    <a:pt x="1231" y="48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rgbClr val="D77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40">
              <a:extLst>
                <a:ext uri="{FF2B5EF4-FFF2-40B4-BE49-F238E27FC236}">
                  <a16:creationId xmlns:a16="http://schemas.microsoft.com/office/drawing/2014/main" id="{5155A062-89D7-6C5E-2EBC-D8A49CEC04EC}"/>
                </a:ext>
              </a:extLst>
            </p:cNvPr>
            <p:cNvSpPr/>
            <p:nvPr/>
          </p:nvSpPr>
          <p:spPr>
            <a:xfrm flipH="1">
              <a:off x="-787013" y="4566040"/>
              <a:ext cx="159912" cy="28338"/>
            </a:xfrm>
            <a:custGeom>
              <a:avLst/>
              <a:gdLst/>
              <a:ahLst/>
              <a:cxnLst/>
              <a:rect l="l" t="t" r="r" b="b"/>
              <a:pathLst>
                <a:path w="3414" h="605" fill="none" extrusionOk="0">
                  <a:moveTo>
                    <a:pt x="929" y="1"/>
                  </a:moveTo>
                  <a:lnTo>
                    <a:pt x="326" y="1"/>
                  </a:lnTo>
                  <a:lnTo>
                    <a:pt x="1" y="1"/>
                  </a:lnTo>
                  <a:lnTo>
                    <a:pt x="1" y="604"/>
                  </a:lnTo>
                  <a:lnTo>
                    <a:pt x="3413" y="604"/>
                  </a:lnTo>
                  <a:lnTo>
                    <a:pt x="3413" y="488"/>
                  </a:lnTo>
                  <a:lnTo>
                    <a:pt x="3413" y="488"/>
                  </a:lnTo>
                  <a:lnTo>
                    <a:pt x="3390" y="488"/>
                  </a:lnTo>
                  <a:lnTo>
                    <a:pt x="3390" y="488"/>
                  </a:lnTo>
                  <a:lnTo>
                    <a:pt x="1231" y="488"/>
                  </a:lnTo>
                  <a:lnTo>
                    <a:pt x="92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40">
              <a:extLst>
                <a:ext uri="{FF2B5EF4-FFF2-40B4-BE49-F238E27FC236}">
                  <a16:creationId xmlns:a16="http://schemas.microsoft.com/office/drawing/2014/main" id="{09374FAF-468A-9A07-8D49-E59FC0E69C52}"/>
                </a:ext>
              </a:extLst>
            </p:cNvPr>
            <p:cNvSpPr/>
            <p:nvPr/>
          </p:nvSpPr>
          <p:spPr>
            <a:xfrm flipH="1">
              <a:off x="-1989702" y="4546461"/>
              <a:ext cx="81595" cy="47"/>
            </a:xfrm>
            <a:custGeom>
              <a:avLst/>
              <a:gdLst/>
              <a:ahLst/>
              <a:cxnLst/>
              <a:rect l="l" t="t" r="r" b="b"/>
              <a:pathLst>
                <a:path w="1742" h="1" extrusionOk="0">
                  <a:moveTo>
                    <a:pt x="1742" y="1"/>
                  </a:moveTo>
                  <a:lnTo>
                    <a:pt x="1487" y="1"/>
                  </a:lnTo>
                  <a:lnTo>
                    <a:pt x="1487" y="1"/>
                  </a:lnTo>
                  <a:lnTo>
                    <a:pt x="1" y="1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DF83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40">
              <a:extLst>
                <a:ext uri="{FF2B5EF4-FFF2-40B4-BE49-F238E27FC236}">
                  <a16:creationId xmlns:a16="http://schemas.microsoft.com/office/drawing/2014/main" id="{C5FD5801-2BC3-A684-A131-26CD46F146E3}"/>
                </a:ext>
              </a:extLst>
            </p:cNvPr>
            <p:cNvSpPr/>
            <p:nvPr/>
          </p:nvSpPr>
          <p:spPr>
            <a:xfrm flipH="1">
              <a:off x="-1989702" y="4546461"/>
              <a:ext cx="81595" cy="47"/>
            </a:xfrm>
            <a:custGeom>
              <a:avLst/>
              <a:gdLst/>
              <a:ahLst/>
              <a:cxnLst/>
              <a:rect l="l" t="t" r="r" b="b"/>
              <a:pathLst>
                <a:path w="1742" h="1" fill="none" extrusionOk="0">
                  <a:moveTo>
                    <a:pt x="1742" y="1"/>
                  </a:moveTo>
                  <a:lnTo>
                    <a:pt x="1487" y="1"/>
                  </a:lnTo>
                  <a:lnTo>
                    <a:pt x="1487" y="1"/>
                  </a:lnTo>
                  <a:lnTo>
                    <a:pt x="1" y="1"/>
                  </a:lnTo>
                  <a:lnTo>
                    <a:pt x="174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40">
              <a:extLst>
                <a:ext uri="{FF2B5EF4-FFF2-40B4-BE49-F238E27FC236}">
                  <a16:creationId xmlns:a16="http://schemas.microsoft.com/office/drawing/2014/main" id="{86D9E87A-8D55-7EF6-40D2-6697F7285A26}"/>
                </a:ext>
              </a:extLst>
            </p:cNvPr>
            <p:cNvSpPr/>
            <p:nvPr/>
          </p:nvSpPr>
          <p:spPr>
            <a:xfrm flipH="1">
              <a:off x="-929451" y="4588897"/>
              <a:ext cx="142487" cy="8759"/>
            </a:xfrm>
            <a:custGeom>
              <a:avLst/>
              <a:gdLst/>
              <a:ahLst/>
              <a:cxnLst/>
              <a:rect l="l" t="t" r="r" b="b"/>
              <a:pathLst>
                <a:path w="3042" h="187" extrusionOk="0">
                  <a:moveTo>
                    <a:pt x="0" y="0"/>
                  </a:moveTo>
                  <a:lnTo>
                    <a:pt x="0" y="186"/>
                  </a:lnTo>
                  <a:lnTo>
                    <a:pt x="3042" y="186"/>
                  </a:lnTo>
                  <a:lnTo>
                    <a:pt x="3042" y="24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DAA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40">
              <a:extLst>
                <a:ext uri="{FF2B5EF4-FFF2-40B4-BE49-F238E27FC236}">
                  <a16:creationId xmlns:a16="http://schemas.microsoft.com/office/drawing/2014/main" id="{224EA054-FB02-F7AA-A600-4C078CF81F02}"/>
                </a:ext>
              </a:extLst>
            </p:cNvPr>
            <p:cNvSpPr/>
            <p:nvPr/>
          </p:nvSpPr>
          <p:spPr>
            <a:xfrm flipH="1">
              <a:off x="-929451" y="4588897"/>
              <a:ext cx="142487" cy="8759"/>
            </a:xfrm>
            <a:custGeom>
              <a:avLst/>
              <a:gdLst/>
              <a:ahLst/>
              <a:cxnLst/>
              <a:rect l="l" t="t" r="r" b="b"/>
              <a:pathLst>
                <a:path w="3042" h="187" fill="none" extrusionOk="0">
                  <a:moveTo>
                    <a:pt x="0" y="0"/>
                  </a:moveTo>
                  <a:lnTo>
                    <a:pt x="0" y="186"/>
                  </a:lnTo>
                  <a:lnTo>
                    <a:pt x="3042" y="186"/>
                  </a:lnTo>
                  <a:lnTo>
                    <a:pt x="3042" y="24"/>
                  </a:lnTo>
                  <a:lnTo>
                    <a:pt x="3042" y="24"/>
                  </a:lnTo>
                  <a:lnTo>
                    <a:pt x="650" y="0"/>
                  </a:lnTo>
                  <a:lnTo>
                    <a:pt x="65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40">
              <a:extLst>
                <a:ext uri="{FF2B5EF4-FFF2-40B4-BE49-F238E27FC236}">
                  <a16:creationId xmlns:a16="http://schemas.microsoft.com/office/drawing/2014/main" id="{6DF9D4FC-0362-3101-B0D2-268CD0924096}"/>
                </a:ext>
              </a:extLst>
            </p:cNvPr>
            <p:cNvSpPr/>
            <p:nvPr/>
          </p:nvSpPr>
          <p:spPr>
            <a:xfrm flipH="1">
              <a:off x="-1705903" y="4556251"/>
              <a:ext cx="64218" cy="34849"/>
            </a:xfrm>
            <a:custGeom>
              <a:avLst/>
              <a:gdLst/>
              <a:ahLst/>
              <a:cxnLst/>
              <a:rect l="l" t="t" r="r" b="b"/>
              <a:pathLst>
                <a:path w="1371" h="744" extrusionOk="0">
                  <a:moveTo>
                    <a:pt x="1" y="1"/>
                  </a:moveTo>
                  <a:lnTo>
                    <a:pt x="720" y="744"/>
                  </a:lnTo>
                  <a:lnTo>
                    <a:pt x="1370" y="744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40">
              <a:extLst>
                <a:ext uri="{FF2B5EF4-FFF2-40B4-BE49-F238E27FC236}">
                  <a16:creationId xmlns:a16="http://schemas.microsoft.com/office/drawing/2014/main" id="{2CFD8DD6-F169-EA2D-A061-8B9621A9ACCB}"/>
                </a:ext>
              </a:extLst>
            </p:cNvPr>
            <p:cNvSpPr/>
            <p:nvPr/>
          </p:nvSpPr>
          <p:spPr>
            <a:xfrm flipH="1">
              <a:off x="-1841850" y="4546461"/>
              <a:ext cx="1199526" cy="9836"/>
            </a:xfrm>
            <a:custGeom>
              <a:avLst/>
              <a:gdLst/>
              <a:ahLst/>
              <a:cxnLst/>
              <a:rect l="l" t="t" r="r" b="b"/>
              <a:pathLst>
                <a:path w="25609" h="210" extrusionOk="0">
                  <a:moveTo>
                    <a:pt x="1" y="1"/>
                  </a:moveTo>
                  <a:lnTo>
                    <a:pt x="1" y="210"/>
                  </a:lnTo>
                  <a:lnTo>
                    <a:pt x="25446" y="210"/>
                  </a:lnTo>
                  <a:lnTo>
                    <a:pt x="256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40">
              <a:extLst>
                <a:ext uri="{FF2B5EF4-FFF2-40B4-BE49-F238E27FC236}">
                  <a16:creationId xmlns:a16="http://schemas.microsoft.com/office/drawing/2014/main" id="{5D8AD0D7-EADB-5B05-8ABE-9895D04F7DF9}"/>
                </a:ext>
              </a:extLst>
            </p:cNvPr>
            <p:cNvSpPr/>
            <p:nvPr/>
          </p:nvSpPr>
          <p:spPr>
            <a:xfrm flipH="1">
              <a:off x="-2150675" y="4546461"/>
              <a:ext cx="2039039" cy="164268"/>
            </a:xfrm>
            <a:custGeom>
              <a:avLst/>
              <a:gdLst/>
              <a:ahLst/>
              <a:cxnLst/>
              <a:rect l="l" t="t" r="r" b="b"/>
              <a:pathLst>
                <a:path w="43532" h="3507" extrusionOk="0">
                  <a:moveTo>
                    <a:pt x="1" y="1"/>
                  </a:moveTo>
                  <a:lnTo>
                    <a:pt x="488" y="396"/>
                  </a:lnTo>
                  <a:lnTo>
                    <a:pt x="953" y="790"/>
                  </a:lnTo>
                  <a:lnTo>
                    <a:pt x="1371" y="1208"/>
                  </a:lnTo>
                  <a:lnTo>
                    <a:pt x="1719" y="1649"/>
                  </a:lnTo>
                  <a:lnTo>
                    <a:pt x="1881" y="1858"/>
                  </a:lnTo>
                  <a:lnTo>
                    <a:pt x="2021" y="2090"/>
                  </a:lnTo>
                  <a:lnTo>
                    <a:pt x="2160" y="2323"/>
                  </a:lnTo>
                  <a:lnTo>
                    <a:pt x="2276" y="2555"/>
                  </a:lnTo>
                  <a:lnTo>
                    <a:pt x="2369" y="2787"/>
                  </a:lnTo>
                  <a:lnTo>
                    <a:pt x="2439" y="3019"/>
                  </a:lnTo>
                  <a:lnTo>
                    <a:pt x="2508" y="3251"/>
                  </a:lnTo>
                  <a:lnTo>
                    <a:pt x="2555" y="3507"/>
                  </a:lnTo>
                  <a:lnTo>
                    <a:pt x="42116" y="3507"/>
                  </a:lnTo>
                  <a:lnTo>
                    <a:pt x="42510" y="2717"/>
                  </a:lnTo>
                  <a:lnTo>
                    <a:pt x="42882" y="1858"/>
                  </a:lnTo>
                  <a:lnTo>
                    <a:pt x="43068" y="1417"/>
                  </a:lnTo>
                  <a:lnTo>
                    <a:pt x="43253" y="953"/>
                  </a:lnTo>
                  <a:lnTo>
                    <a:pt x="43393" y="488"/>
                  </a:lnTo>
                  <a:lnTo>
                    <a:pt x="43532" y="1"/>
                  </a:lnTo>
                  <a:lnTo>
                    <a:pt x="36938" y="1"/>
                  </a:lnTo>
                  <a:lnTo>
                    <a:pt x="36776" y="210"/>
                  </a:lnTo>
                  <a:lnTo>
                    <a:pt x="36567" y="488"/>
                  </a:lnTo>
                  <a:lnTo>
                    <a:pt x="36358" y="767"/>
                  </a:lnTo>
                  <a:lnTo>
                    <a:pt x="36265" y="837"/>
                  </a:lnTo>
                  <a:lnTo>
                    <a:pt x="36172" y="906"/>
                  </a:lnTo>
                  <a:lnTo>
                    <a:pt x="36056" y="906"/>
                  </a:lnTo>
                  <a:lnTo>
                    <a:pt x="35429" y="930"/>
                  </a:lnTo>
                  <a:lnTo>
                    <a:pt x="34338" y="930"/>
                  </a:lnTo>
                  <a:lnTo>
                    <a:pt x="34060" y="953"/>
                  </a:lnTo>
                  <a:lnTo>
                    <a:pt x="23101" y="953"/>
                  </a:lnTo>
                  <a:lnTo>
                    <a:pt x="21407" y="930"/>
                  </a:lnTo>
                  <a:lnTo>
                    <a:pt x="17576" y="930"/>
                  </a:lnTo>
                  <a:lnTo>
                    <a:pt x="15068" y="906"/>
                  </a:lnTo>
                  <a:lnTo>
                    <a:pt x="12236" y="906"/>
                  </a:lnTo>
                  <a:lnTo>
                    <a:pt x="11934" y="419"/>
                  </a:lnTo>
                  <a:lnTo>
                    <a:pt x="7105" y="419"/>
                  </a:lnTo>
                  <a:lnTo>
                    <a:pt x="66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40">
              <a:extLst>
                <a:ext uri="{FF2B5EF4-FFF2-40B4-BE49-F238E27FC236}">
                  <a16:creationId xmlns:a16="http://schemas.microsoft.com/office/drawing/2014/main" id="{35FAE2D8-C622-0E37-5CE9-030F658917B2}"/>
                </a:ext>
              </a:extLst>
            </p:cNvPr>
            <p:cNvSpPr/>
            <p:nvPr/>
          </p:nvSpPr>
          <p:spPr>
            <a:xfrm flipH="1">
              <a:off x="-817457" y="4556251"/>
              <a:ext cx="64218" cy="32694"/>
            </a:xfrm>
            <a:custGeom>
              <a:avLst/>
              <a:gdLst/>
              <a:ahLst/>
              <a:cxnLst/>
              <a:rect l="l" t="t" r="r" b="b"/>
              <a:pathLst>
                <a:path w="1371" h="698" extrusionOk="0">
                  <a:moveTo>
                    <a:pt x="1" y="1"/>
                  </a:moveTo>
                  <a:lnTo>
                    <a:pt x="697" y="697"/>
                  </a:lnTo>
                  <a:lnTo>
                    <a:pt x="1370" y="697"/>
                  </a:lnTo>
                  <a:lnTo>
                    <a:pt x="929" y="27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40">
              <a:extLst>
                <a:ext uri="{FF2B5EF4-FFF2-40B4-BE49-F238E27FC236}">
                  <a16:creationId xmlns:a16="http://schemas.microsoft.com/office/drawing/2014/main" id="{5FED8C52-6B4A-8C06-F36E-325B79EAA4DA}"/>
                </a:ext>
              </a:extLst>
            </p:cNvPr>
            <p:cNvSpPr/>
            <p:nvPr/>
          </p:nvSpPr>
          <p:spPr>
            <a:xfrm flipH="1">
              <a:off x="-965328" y="4556251"/>
              <a:ext cx="64171" cy="33772"/>
            </a:xfrm>
            <a:custGeom>
              <a:avLst/>
              <a:gdLst/>
              <a:ahLst/>
              <a:cxnLst/>
              <a:rect l="l" t="t" r="r" b="b"/>
              <a:pathLst>
                <a:path w="1370" h="721" extrusionOk="0">
                  <a:moveTo>
                    <a:pt x="0" y="1"/>
                  </a:moveTo>
                  <a:lnTo>
                    <a:pt x="720" y="721"/>
                  </a:lnTo>
                  <a:lnTo>
                    <a:pt x="1370" y="721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40">
              <a:extLst>
                <a:ext uri="{FF2B5EF4-FFF2-40B4-BE49-F238E27FC236}">
                  <a16:creationId xmlns:a16="http://schemas.microsoft.com/office/drawing/2014/main" id="{C0B85CE8-4D96-F7FE-702D-066D32972E9A}"/>
                </a:ext>
              </a:extLst>
            </p:cNvPr>
            <p:cNvSpPr/>
            <p:nvPr/>
          </p:nvSpPr>
          <p:spPr>
            <a:xfrm flipH="1">
              <a:off x="-1114324" y="4556251"/>
              <a:ext cx="65295" cy="33772"/>
            </a:xfrm>
            <a:custGeom>
              <a:avLst/>
              <a:gdLst/>
              <a:ahLst/>
              <a:cxnLst/>
              <a:rect l="l" t="t" r="r" b="b"/>
              <a:pathLst>
                <a:path w="1394" h="721" extrusionOk="0">
                  <a:moveTo>
                    <a:pt x="1" y="1"/>
                  </a:moveTo>
                  <a:lnTo>
                    <a:pt x="720" y="721"/>
                  </a:lnTo>
                  <a:lnTo>
                    <a:pt x="1394" y="721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40">
              <a:extLst>
                <a:ext uri="{FF2B5EF4-FFF2-40B4-BE49-F238E27FC236}">
                  <a16:creationId xmlns:a16="http://schemas.microsoft.com/office/drawing/2014/main" id="{2145B616-306E-80F2-6F7E-69BD03184E21}"/>
                </a:ext>
              </a:extLst>
            </p:cNvPr>
            <p:cNvSpPr/>
            <p:nvPr/>
          </p:nvSpPr>
          <p:spPr>
            <a:xfrm flipH="1">
              <a:off x="-1262242" y="4556251"/>
              <a:ext cx="64218" cy="34849"/>
            </a:xfrm>
            <a:custGeom>
              <a:avLst/>
              <a:gdLst/>
              <a:ahLst/>
              <a:cxnLst/>
              <a:rect l="l" t="t" r="r" b="b"/>
              <a:pathLst>
                <a:path w="1371" h="744" extrusionOk="0">
                  <a:moveTo>
                    <a:pt x="0" y="1"/>
                  </a:moveTo>
                  <a:lnTo>
                    <a:pt x="720" y="744"/>
                  </a:lnTo>
                  <a:lnTo>
                    <a:pt x="1370" y="744"/>
                  </a:lnTo>
                  <a:lnTo>
                    <a:pt x="929" y="303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40">
              <a:extLst>
                <a:ext uri="{FF2B5EF4-FFF2-40B4-BE49-F238E27FC236}">
                  <a16:creationId xmlns:a16="http://schemas.microsoft.com/office/drawing/2014/main" id="{7E3ED06A-34D1-2A75-AD8D-61F6E58F6CD1}"/>
                </a:ext>
              </a:extLst>
            </p:cNvPr>
            <p:cNvSpPr/>
            <p:nvPr/>
          </p:nvSpPr>
          <p:spPr>
            <a:xfrm flipH="1">
              <a:off x="-2150675" y="4545384"/>
              <a:ext cx="2039039" cy="57707"/>
            </a:xfrm>
            <a:custGeom>
              <a:avLst/>
              <a:gdLst/>
              <a:ahLst/>
              <a:cxnLst/>
              <a:rect l="l" t="t" r="r" b="b"/>
              <a:pathLst>
                <a:path w="43532" h="1232" extrusionOk="0">
                  <a:moveTo>
                    <a:pt x="1" y="1"/>
                  </a:moveTo>
                  <a:lnTo>
                    <a:pt x="1" y="47"/>
                  </a:lnTo>
                  <a:lnTo>
                    <a:pt x="3344" y="117"/>
                  </a:lnTo>
                  <a:lnTo>
                    <a:pt x="5016" y="163"/>
                  </a:lnTo>
                  <a:lnTo>
                    <a:pt x="6617" y="185"/>
                  </a:lnTo>
                  <a:lnTo>
                    <a:pt x="6617" y="185"/>
                  </a:lnTo>
                  <a:lnTo>
                    <a:pt x="6989" y="558"/>
                  </a:lnTo>
                  <a:lnTo>
                    <a:pt x="7036" y="628"/>
                  </a:lnTo>
                  <a:lnTo>
                    <a:pt x="7105" y="628"/>
                  </a:lnTo>
                  <a:lnTo>
                    <a:pt x="11785" y="673"/>
                  </a:lnTo>
                  <a:lnTo>
                    <a:pt x="11785" y="673"/>
                  </a:lnTo>
                  <a:lnTo>
                    <a:pt x="12027" y="1045"/>
                  </a:lnTo>
                  <a:lnTo>
                    <a:pt x="12097" y="1161"/>
                  </a:lnTo>
                  <a:lnTo>
                    <a:pt x="12236" y="1161"/>
                  </a:lnTo>
                  <a:lnTo>
                    <a:pt x="18505" y="1208"/>
                  </a:lnTo>
                  <a:lnTo>
                    <a:pt x="21662" y="1231"/>
                  </a:lnTo>
                  <a:lnTo>
                    <a:pt x="24796" y="1231"/>
                  </a:lnTo>
                  <a:lnTo>
                    <a:pt x="31065" y="1208"/>
                  </a:lnTo>
                  <a:lnTo>
                    <a:pt x="34222" y="1161"/>
                  </a:lnTo>
                  <a:lnTo>
                    <a:pt x="35801" y="1115"/>
                  </a:lnTo>
                  <a:lnTo>
                    <a:pt x="36079" y="1115"/>
                  </a:lnTo>
                  <a:lnTo>
                    <a:pt x="36149" y="1092"/>
                  </a:lnTo>
                  <a:lnTo>
                    <a:pt x="36242" y="1092"/>
                  </a:lnTo>
                  <a:lnTo>
                    <a:pt x="36265" y="1069"/>
                  </a:lnTo>
                  <a:lnTo>
                    <a:pt x="36288" y="1069"/>
                  </a:lnTo>
                  <a:lnTo>
                    <a:pt x="36312" y="1045"/>
                  </a:lnTo>
                  <a:lnTo>
                    <a:pt x="36358" y="999"/>
                  </a:lnTo>
                  <a:lnTo>
                    <a:pt x="36451" y="929"/>
                  </a:lnTo>
                  <a:lnTo>
                    <a:pt x="36590" y="767"/>
                  </a:lnTo>
                  <a:lnTo>
                    <a:pt x="36846" y="442"/>
                  </a:lnTo>
                  <a:lnTo>
                    <a:pt x="37010" y="185"/>
                  </a:lnTo>
                  <a:lnTo>
                    <a:pt x="37010" y="185"/>
                  </a:lnTo>
                  <a:lnTo>
                    <a:pt x="38587" y="163"/>
                  </a:lnTo>
                  <a:lnTo>
                    <a:pt x="40235" y="117"/>
                  </a:lnTo>
                  <a:lnTo>
                    <a:pt x="43532" y="47"/>
                  </a:lnTo>
                  <a:lnTo>
                    <a:pt x="43532" y="1"/>
                  </a:lnTo>
                  <a:lnTo>
                    <a:pt x="36915" y="1"/>
                  </a:lnTo>
                  <a:lnTo>
                    <a:pt x="36915" y="24"/>
                  </a:lnTo>
                  <a:lnTo>
                    <a:pt x="36683" y="326"/>
                  </a:lnTo>
                  <a:lnTo>
                    <a:pt x="36451" y="651"/>
                  </a:lnTo>
                  <a:lnTo>
                    <a:pt x="36312" y="790"/>
                  </a:lnTo>
                  <a:lnTo>
                    <a:pt x="36242" y="860"/>
                  </a:lnTo>
                  <a:lnTo>
                    <a:pt x="36172" y="906"/>
                  </a:lnTo>
                  <a:lnTo>
                    <a:pt x="35778" y="929"/>
                  </a:lnTo>
                  <a:lnTo>
                    <a:pt x="34222" y="953"/>
                  </a:lnTo>
                  <a:lnTo>
                    <a:pt x="31065" y="953"/>
                  </a:lnTo>
                  <a:lnTo>
                    <a:pt x="24796" y="929"/>
                  </a:lnTo>
                  <a:lnTo>
                    <a:pt x="12243" y="883"/>
                  </a:lnTo>
                  <a:lnTo>
                    <a:pt x="12243" y="883"/>
                  </a:lnTo>
                  <a:lnTo>
                    <a:pt x="11934" y="442"/>
                  </a:lnTo>
                  <a:lnTo>
                    <a:pt x="11934" y="419"/>
                  </a:lnTo>
                  <a:lnTo>
                    <a:pt x="11911" y="419"/>
                  </a:lnTo>
                  <a:lnTo>
                    <a:pt x="7128" y="442"/>
                  </a:lnTo>
                  <a:lnTo>
                    <a:pt x="7128" y="442"/>
                  </a:lnTo>
                  <a:lnTo>
                    <a:pt x="67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40">
              <a:extLst>
                <a:ext uri="{FF2B5EF4-FFF2-40B4-BE49-F238E27FC236}">
                  <a16:creationId xmlns:a16="http://schemas.microsoft.com/office/drawing/2014/main" id="{8EE0415E-BFB2-461C-ECFD-C55FEA9AE1D4}"/>
                </a:ext>
              </a:extLst>
            </p:cNvPr>
            <p:cNvSpPr/>
            <p:nvPr/>
          </p:nvSpPr>
          <p:spPr>
            <a:xfrm flipH="1">
              <a:off x="-471568" y="4283698"/>
              <a:ext cx="15194" cy="25378"/>
            </a:xfrm>
            <a:custGeom>
              <a:avLst/>
              <a:gdLst/>
              <a:ahLst/>
              <a:cxnLst/>
              <a:rect l="l" t="t" r="r" b="b"/>
              <a:pathLst>
                <a:path w="279" h="466" extrusionOk="0">
                  <a:moveTo>
                    <a:pt x="0" y="1"/>
                  </a:moveTo>
                  <a:lnTo>
                    <a:pt x="0" y="372"/>
                  </a:lnTo>
                  <a:lnTo>
                    <a:pt x="279" y="465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40">
              <a:extLst>
                <a:ext uri="{FF2B5EF4-FFF2-40B4-BE49-F238E27FC236}">
                  <a16:creationId xmlns:a16="http://schemas.microsoft.com/office/drawing/2014/main" id="{E50AC9E6-177A-C80B-A0E8-C9B03C77B88B}"/>
                </a:ext>
              </a:extLst>
            </p:cNvPr>
            <p:cNvSpPr/>
            <p:nvPr/>
          </p:nvSpPr>
          <p:spPr>
            <a:xfrm flipH="1">
              <a:off x="-491171" y="4283694"/>
              <a:ext cx="22814" cy="25383"/>
            </a:xfrm>
            <a:custGeom>
              <a:avLst/>
              <a:gdLst/>
              <a:ahLst/>
              <a:cxnLst/>
              <a:rect l="l" t="t" r="r" b="b"/>
              <a:pathLst>
                <a:path w="303" h="466" extrusionOk="0">
                  <a:moveTo>
                    <a:pt x="1" y="1"/>
                  </a:moveTo>
                  <a:lnTo>
                    <a:pt x="1" y="465"/>
                  </a:lnTo>
                  <a:lnTo>
                    <a:pt x="303" y="46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40">
              <a:extLst>
                <a:ext uri="{FF2B5EF4-FFF2-40B4-BE49-F238E27FC236}">
                  <a16:creationId xmlns:a16="http://schemas.microsoft.com/office/drawing/2014/main" id="{792744F4-A1CE-F8D4-F2D1-4E1ADCA08B3C}"/>
                </a:ext>
              </a:extLst>
            </p:cNvPr>
            <p:cNvSpPr/>
            <p:nvPr/>
          </p:nvSpPr>
          <p:spPr>
            <a:xfrm flipH="1">
              <a:off x="-503208" y="4283698"/>
              <a:ext cx="15248" cy="25378"/>
            </a:xfrm>
            <a:custGeom>
              <a:avLst/>
              <a:gdLst/>
              <a:ahLst/>
              <a:cxnLst/>
              <a:rect l="l" t="t" r="r" b="b"/>
              <a:pathLst>
                <a:path w="280" h="466" extrusionOk="0">
                  <a:moveTo>
                    <a:pt x="1" y="1"/>
                  </a:moveTo>
                  <a:lnTo>
                    <a:pt x="1" y="465"/>
                  </a:lnTo>
                  <a:lnTo>
                    <a:pt x="279" y="372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8" name="Google Shape;4628;p40">
            <a:extLst>
              <a:ext uri="{FF2B5EF4-FFF2-40B4-BE49-F238E27FC236}">
                <a16:creationId xmlns:a16="http://schemas.microsoft.com/office/drawing/2014/main" id="{C11C5028-4BD5-8F89-E251-C5E46C2E3F3B}"/>
              </a:ext>
            </a:extLst>
          </p:cNvPr>
          <p:cNvGrpSpPr/>
          <p:nvPr/>
        </p:nvGrpSpPr>
        <p:grpSpPr>
          <a:xfrm>
            <a:off x="6012326" y="3101664"/>
            <a:ext cx="3131487" cy="1381239"/>
            <a:chOff x="5305073" y="5961770"/>
            <a:chExt cx="3839018" cy="1693318"/>
          </a:xfrm>
        </p:grpSpPr>
        <p:grpSp>
          <p:nvGrpSpPr>
            <p:cNvPr id="4629" name="Google Shape;4629;p40">
              <a:extLst>
                <a:ext uri="{FF2B5EF4-FFF2-40B4-BE49-F238E27FC236}">
                  <a16:creationId xmlns:a16="http://schemas.microsoft.com/office/drawing/2014/main" id="{8EEE7F78-06AB-5CC3-F352-18997637BC70}"/>
                </a:ext>
              </a:extLst>
            </p:cNvPr>
            <p:cNvGrpSpPr/>
            <p:nvPr/>
          </p:nvGrpSpPr>
          <p:grpSpPr>
            <a:xfrm flipH="1">
              <a:off x="5305073" y="5961770"/>
              <a:ext cx="1977916" cy="1228802"/>
              <a:chOff x="7066048" y="5880595"/>
              <a:chExt cx="1977916" cy="1228802"/>
            </a:xfrm>
          </p:grpSpPr>
          <p:sp>
            <p:nvSpPr>
              <p:cNvPr id="4630" name="Google Shape;4630;p40">
                <a:extLst>
                  <a:ext uri="{FF2B5EF4-FFF2-40B4-BE49-F238E27FC236}">
                    <a16:creationId xmlns:a16="http://schemas.microsoft.com/office/drawing/2014/main" id="{C904044D-7B76-B713-4FAA-388897A8B500}"/>
                  </a:ext>
                </a:extLst>
              </p:cNvPr>
              <p:cNvSpPr/>
              <p:nvPr/>
            </p:nvSpPr>
            <p:spPr>
              <a:xfrm flipH="1">
                <a:off x="7392007" y="5880595"/>
                <a:ext cx="1391342" cy="668756"/>
              </a:xfrm>
              <a:custGeom>
                <a:avLst/>
                <a:gdLst/>
                <a:ahLst/>
                <a:cxnLst/>
                <a:rect l="l" t="t" r="r" b="b"/>
                <a:pathLst>
                  <a:path w="17343" h="8336" extrusionOk="0">
                    <a:moveTo>
                      <a:pt x="1532" y="325"/>
                    </a:moveTo>
                    <a:lnTo>
                      <a:pt x="2531" y="720"/>
                    </a:lnTo>
                    <a:lnTo>
                      <a:pt x="1788" y="1045"/>
                    </a:lnTo>
                    <a:lnTo>
                      <a:pt x="1532" y="325"/>
                    </a:lnTo>
                    <a:close/>
                    <a:moveTo>
                      <a:pt x="1463" y="372"/>
                    </a:moveTo>
                    <a:lnTo>
                      <a:pt x="1718" y="1068"/>
                    </a:lnTo>
                    <a:lnTo>
                      <a:pt x="1068" y="1347"/>
                    </a:lnTo>
                    <a:lnTo>
                      <a:pt x="1463" y="372"/>
                    </a:lnTo>
                    <a:close/>
                    <a:moveTo>
                      <a:pt x="441" y="70"/>
                    </a:moveTo>
                    <a:lnTo>
                      <a:pt x="1416" y="302"/>
                    </a:lnTo>
                    <a:lnTo>
                      <a:pt x="998" y="1370"/>
                    </a:lnTo>
                    <a:lnTo>
                      <a:pt x="279" y="1185"/>
                    </a:lnTo>
                    <a:lnTo>
                      <a:pt x="186" y="1161"/>
                    </a:lnTo>
                    <a:lnTo>
                      <a:pt x="93" y="1138"/>
                    </a:lnTo>
                    <a:lnTo>
                      <a:pt x="441" y="70"/>
                    </a:lnTo>
                    <a:close/>
                    <a:moveTo>
                      <a:pt x="2670" y="767"/>
                    </a:moveTo>
                    <a:lnTo>
                      <a:pt x="3784" y="1208"/>
                    </a:lnTo>
                    <a:lnTo>
                      <a:pt x="2949" y="1533"/>
                    </a:lnTo>
                    <a:lnTo>
                      <a:pt x="2670" y="767"/>
                    </a:lnTo>
                    <a:close/>
                    <a:moveTo>
                      <a:pt x="1741" y="1138"/>
                    </a:moveTo>
                    <a:lnTo>
                      <a:pt x="1997" y="1858"/>
                    </a:lnTo>
                    <a:lnTo>
                      <a:pt x="1997" y="1858"/>
                    </a:lnTo>
                    <a:lnTo>
                      <a:pt x="1091" y="1417"/>
                    </a:lnTo>
                    <a:lnTo>
                      <a:pt x="1741" y="1138"/>
                    </a:lnTo>
                    <a:close/>
                    <a:moveTo>
                      <a:pt x="2600" y="767"/>
                    </a:moveTo>
                    <a:lnTo>
                      <a:pt x="2879" y="1556"/>
                    </a:lnTo>
                    <a:lnTo>
                      <a:pt x="2089" y="1881"/>
                    </a:lnTo>
                    <a:lnTo>
                      <a:pt x="1811" y="1115"/>
                    </a:lnTo>
                    <a:lnTo>
                      <a:pt x="2600" y="767"/>
                    </a:lnTo>
                    <a:close/>
                    <a:moveTo>
                      <a:pt x="3924" y="1254"/>
                    </a:moveTo>
                    <a:lnTo>
                      <a:pt x="5061" y="1695"/>
                    </a:lnTo>
                    <a:lnTo>
                      <a:pt x="4202" y="2067"/>
                    </a:lnTo>
                    <a:lnTo>
                      <a:pt x="3924" y="1254"/>
                    </a:lnTo>
                    <a:close/>
                    <a:moveTo>
                      <a:pt x="2902" y="1626"/>
                    </a:moveTo>
                    <a:lnTo>
                      <a:pt x="3181" y="2438"/>
                    </a:lnTo>
                    <a:lnTo>
                      <a:pt x="2159" y="1927"/>
                    </a:lnTo>
                    <a:lnTo>
                      <a:pt x="2902" y="1626"/>
                    </a:lnTo>
                    <a:close/>
                    <a:moveTo>
                      <a:pt x="3854" y="1254"/>
                    </a:moveTo>
                    <a:lnTo>
                      <a:pt x="4133" y="2090"/>
                    </a:lnTo>
                    <a:lnTo>
                      <a:pt x="3274" y="2461"/>
                    </a:lnTo>
                    <a:lnTo>
                      <a:pt x="2972" y="1602"/>
                    </a:lnTo>
                    <a:lnTo>
                      <a:pt x="3854" y="1254"/>
                    </a:lnTo>
                    <a:close/>
                    <a:moveTo>
                      <a:pt x="5201" y="1742"/>
                    </a:moveTo>
                    <a:lnTo>
                      <a:pt x="6454" y="2229"/>
                    </a:lnTo>
                    <a:lnTo>
                      <a:pt x="5502" y="2647"/>
                    </a:lnTo>
                    <a:lnTo>
                      <a:pt x="5201" y="1742"/>
                    </a:lnTo>
                    <a:close/>
                    <a:moveTo>
                      <a:pt x="4156" y="2160"/>
                    </a:moveTo>
                    <a:lnTo>
                      <a:pt x="4481" y="3065"/>
                    </a:lnTo>
                    <a:lnTo>
                      <a:pt x="3320" y="2508"/>
                    </a:lnTo>
                    <a:lnTo>
                      <a:pt x="4156" y="2160"/>
                    </a:lnTo>
                    <a:close/>
                    <a:moveTo>
                      <a:pt x="5131" y="1742"/>
                    </a:moveTo>
                    <a:lnTo>
                      <a:pt x="5433" y="2694"/>
                    </a:lnTo>
                    <a:lnTo>
                      <a:pt x="4550" y="3088"/>
                    </a:lnTo>
                    <a:lnTo>
                      <a:pt x="4225" y="2113"/>
                    </a:lnTo>
                    <a:lnTo>
                      <a:pt x="5131" y="1742"/>
                    </a:lnTo>
                    <a:close/>
                    <a:moveTo>
                      <a:pt x="6594" y="2299"/>
                    </a:moveTo>
                    <a:lnTo>
                      <a:pt x="8079" y="2856"/>
                    </a:lnTo>
                    <a:lnTo>
                      <a:pt x="7011" y="3297"/>
                    </a:lnTo>
                    <a:lnTo>
                      <a:pt x="6594" y="2299"/>
                    </a:lnTo>
                    <a:close/>
                    <a:moveTo>
                      <a:pt x="5456" y="2740"/>
                    </a:moveTo>
                    <a:lnTo>
                      <a:pt x="5688" y="3390"/>
                    </a:lnTo>
                    <a:lnTo>
                      <a:pt x="5804" y="3692"/>
                    </a:lnTo>
                    <a:lnTo>
                      <a:pt x="4620" y="3135"/>
                    </a:lnTo>
                    <a:lnTo>
                      <a:pt x="5456" y="2740"/>
                    </a:lnTo>
                    <a:close/>
                    <a:moveTo>
                      <a:pt x="6524" y="2276"/>
                    </a:moveTo>
                    <a:lnTo>
                      <a:pt x="6942" y="3320"/>
                    </a:lnTo>
                    <a:lnTo>
                      <a:pt x="6245" y="3599"/>
                    </a:lnTo>
                    <a:lnTo>
                      <a:pt x="5874" y="3738"/>
                    </a:lnTo>
                    <a:lnTo>
                      <a:pt x="5758" y="3390"/>
                    </a:lnTo>
                    <a:lnTo>
                      <a:pt x="5526" y="2717"/>
                    </a:lnTo>
                    <a:lnTo>
                      <a:pt x="6524" y="2276"/>
                    </a:lnTo>
                    <a:close/>
                    <a:moveTo>
                      <a:pt x="8219" y="2926"/>
                    </a:moveTo>
                    <a:lnTo>
                      <a:pt x="9867" y="3553"/>
                    </a:lnTo>
                    <a:lnTo>
                      <a:pt x="8660" y="4040"/>
                    </a:lnTo>
                    <a:lnTo>
                      <a:pt x="8219" y="2926"/>
                    </a:lnTo>
                    <a:close/>
                    <a:moveTo>
                      <a:pt x="6965" y="3390"/>
                    </a:moveTo>
                    <a:lnTo>
                      <a:pt x="7429" y="4504"/>
                    </a:lnTo>
                    <a:lnTo>
                      <a:pt x="7429" y="4504"/>
                    </a:lnTo>
                    <a:lnTo>
                      <a:pt x="5967" y="3785"/>
                    </a:lnTo>
                    <a:lnTo>
                      <a:pt x="6292" y="3669"/>
                    </a:lnTo>
                    <a:lnTo>
                      <a:pt x="6965" y="3390"/>
                    </a:lnTo>
                    <a:close/>
                    <a:moveTo>
                      <a:pt x="8149" y="2903"/>
                    </a:moveTo>
                    <a:lnTo>
                      <a:pt x="8590" y="4063"/>
                    </a:lnTo>
                    <a:lnTo>
                      <a:pt x="7499" y="4528"/>
                    </a:lnTo>
                    <a:lnTo>
                      <a:pt x="7035" y="3367"/>
                    </a:lnTo>
                    <a:lnTo>
                      <a:pt x="8149" y="2903"/>
                    </a:lnTo>
                    <a:close/>
                    <a:moveTo>
                      <a:pt x="10006" y="3599"/>
                    </a:moveTo>
                    <a:lnTo>
                      <a:pt x="12026" y="4388"/>
                    </a:lnTo>
                    <a:lnTo>
                      <a:pt x="10564" y="4853"/>
                    </a:lnTo>
                    <a:lnTo>
                      <a:pt x="10006" y="3599"/>
                    </a:lnTo>
                    <a:close/>
                    <a:moveTo>
                      <a:pt x="8613" y="4133"/>
                    </a:moveTo>
                    <a:lnTo>
                      <a:pt x="9054" y="5294"/>
                    </a:lnTo>
                    <a:lnTo>
                      <a:pt x="9054" y="5294"/>
                    </a:lnTo>
                    <a:lnTo>
                      <a:pt x="7569" y="4574"/>
                    </a:lnTo>
                    <a:lnTo>
                      <a:pt x="8613" y="4133"/>
                    </a:lnTo>
                    <a:close/>
                    <a:moveTo>
                      <a:pt x="9937" y="3599"/>
                    </a:moveTo>
                    <a:lnTo>
                      <a:pt x="10494" y="4876"/>
                    </a:lnTo>
                    <a:lnTo>
                      <a:pt x="9147" y="5317"/>
                    </a:lnTo>
                    <a:lnTo>
                      <a:pt x="8683" y="4110"/>
                    </a:lnTo>
                    <a:lnTo>
                      <a:pt x="9937" y="3599"/>
                    </a:lnTo>
                    <a:close/>
                    <a:moveTo>
                      <a:pt x="12189" y="4435"/>
                    </a:moveTo>
                    <a:lnTo>
                      <a:pt x="14046" y="5155"/>
                    </a:lnTo>
                    <a:lnTo>
                      <a:pt x="12723" y="5712"/>
                    </a:lnTo>
                    <a:lnTo>
                      <a:pt x="12189" y="4435"/>
                    </a:lnTo>
                    <a:close/>
                    <a:moveTo>
                      <a:pt x="10540" y="4946"/>
                    </a:moveTo>
                    <a:lnTo>
                      <a:pt x="11144" y="6315"/>
                    </a:lnTo>
                    <a:lnTo>
                      <a:pt x="9217" y="5363"/>
                    </a:lnTo>
                    <a:lnTo>
                      <a:pt x="10540" y="4946"/>
                    </a:lnTo>
                    <a:close/>
                    <a:moveTo>
                      <a:pt x="12096" y="4412"/>
                    </a:moveTo>
                    <a:lnTo>
                      <a:pt x="12653" y="5735"/>
                    </a:lnTo>
                    <a:lnTo>
                      <a:pt x="11237" y="6339"/>
                    </a:lnTo>
                    <a:lnTo>
                      <a:pt x="10587" y="4922"/>
                    </a:lnTo>
                    <a:lnTo>
                      <a:pt x="12096" y="4412"/>
                    </a:lnTo>
                    <a:close/>
                    <a:moveTo>
                      <a:pt x="302" y="1254"/>
                    </a:moveTo>
                    <a:lnTo>
                      <a:pt x="998" y="1440"/>
                    </a:lnTo>
                    <a:lnTo>
                      <a:pt x="1347" y="1626"/>
                    </a:lnTo>
                    <a:lnTo>
                      <a:pt x="998" y="6594"/>
                    </a:lnTo>
                    <a:lnTo>
                      <a:pt x="650" y="6594"/>
                    </a:lnTo>
                    <a:lnTo>
                      <a:pt x="302" y="1254"/>
                    </a:lnTo>
                    <a:close/>
                    <a:moveTo>
                      <a:pt x="14185" y="5201"/>
                    </a:moveTo>
                    <a:lnTo>
                      <a:pt x="16298" y="6014"/>
                    </a:lnTo>
                    <a:lnTo>
                      <a:pt x="14696" y="6803"/>
                    </a:lnTo>
                    <a:lnTo>
                      <a:pt x="14185" y="5201"/>
                    </a:lnTo>
                    <a:close/>
                    <a:moveTo>
                      <a:pt x="12676" y="5805"/>
                    </a:moveTo>
                    <a:lnTo>
                      <a:pt x="13350" y="7383"/>
                    </a:lnTo>
                    <a:lnTo>
                      <a:pt x="11283" y="6385"/>
                    </a:lnTo>
                    <a:lnTo>
                      <a:pt x="12676" y="5805"/>
                    </a:lnTo>
                    <a:close/>
                    <a:moveTo>
                      <a:pt x="14116" y="5201"/>
                    </a:moveTo>
                    <a:lnTo>
                      <a:pt x="14650" y="6826"/>
                    </a:lnTo>
                    <a:lnTo>
                      <a:pt x="13442" y="7407"/>
                    </a:lnTo>
                    <a:lnTo>
                      <a:pt x="12746" y="5758"/>
                    </a:lnTo>
                    <a:lnTo>
                      <a:pt x="14116" y="5201"/>
                    </a:lnTo>
                    <a:close/>
                    <a:moveTo>
                      <a:pt x="14673" y="6896"/>
                    </a:moveTo>
                    <a:lnTo>
                      <a:pt x="15114" y="8242"/>
                    </a:lnTo>
                    <a:lnTo>
                      <a:pt x="13512" y="7453"/>
                    </a:lnTo>
                    <a:lnTo>
                      <a:pt x="14673" y="6896"/>
                    </a:lnTo>
                    <a:close/>
                    <a:moveTo>
                      <a:pt x="16368" y="6060"/>
                    </a:moveTo>
                    <a:lnTo>
                      <a:pt x="17273" y="7082"/>
                    </a:lnTo>
                    <a:lnTo>
                      <a:pt x="16530" y="8219"/>
                    </a:lnTo>
                    <a:lnTo>
                      <a:pt x="15184" y="8266"/>
                    </a:lnTo>
                    <a:lnTo>
                      <a:pt x="14719" y="6849"/>
                    </a:lnTo>
                    <a:lnTo>
                      <a:pt x="16368" y="6060"/>
                    </a:lnTo>
                    <a:close/>
                    <a:moveTo>
                      <a:pt x="395" y="0"/>
                    </a:moveTo>
                    <a:lnTo>
                      <a:pt x="395" y="24"/>
                    </a:lnTo>
                    <a:lnTo>
                      <a:pt x="0" y="1161"/>
                    </a:lnTo>
                    <a:lnTo>
                      <a:pt x="0" y="1185"/>
                    </a:lnTo>
                    <a:lnTo>
                      <a:pt x="23" y="1185"/>
                    </a:lnTo>
                    <a:lnTo>
                      <a:pt x="186" y="1231"/>
                    </a:lnTo>
                    <a:lnTo>
                      <a:pt x="557" y="6640"/>
                    </a:lnTo>
                    <a:lnTo>
                      <a:pt x="580" y="6687"/>
                    </a:lnTo>
                    <a:lnTo>
                      <a:pt x="1091" y="6687"/>
                    </a:lnTo>
                    <a:lnTo>
                      <a:pt x="1091" y="6640"/>
                    </a:lnTo>
                    <a:lnTo>
                      <a:pt x="1439" y="1672"/>
                    </a:lnTo>
                    <a:lnTo>
                      <a:pt x="2043" y="1951"/>
                    </a:lnTo>
                    <a:lnTo>
                      <a:pt x="5851" y="3808"/>
                    </a:lnTo>
                    <a:lnTo>
                      <a:pt x="7476" y="4597"/>
                    </a:lnTo>
                    <a:lnTo>
                      <a:pt x="9101" y="5387"/>
                    </a:lnTo>
                    <a:lnTo>
                      <a:pt x="15137" y="8335"/>
                    </a:lnTo>
                    <a:lnTo>
                      <a:pt x="15160" y="8335"/>
                    </a:lnTo>
                    <a:lnTo>
                      <a:pt x="16553" y="8289"/>
                    </a:lnTo>
                    <a:lnTo>
                      <a:pt x="16577" y="8266"/>
                    </a:lnTo>
                    <a:lnTo>
                      <a:pt x="17343" y="7105"/>
                    </a:lnTo>
                    <a:lnTo>
                      <a:pt x="17343" y="7082"/>
                    </a:lnTo>
                    <a:lnTo>
                      <a:pt x="17343" y="7058"/>
                    </a:lnTo>
                    <a:lnTo>
                      <a:pt x="16391" y="5990"/>
                    </a:lnTo>
                    <a:lnTo>
                      <a:pt x="9960" y="3506"/>
                    </a:lnTo>
                    <a:lnTo>
                      <a:pt x="8172" y="2833"/>
                    </a:lnTo>
                    <a:lnTo>
                      <a:pt x="6547" y="2183"/>
                    </a:lnTo>
                    <a:lnTo>
                      <a:pt x="5177" y="1672"/>
                    </a:lnTo>
                    <a:lnTo>
                      <a:pt x="3877" y="1161"/>
                    </a:lnTo>
                    <a:lnTo>
                      <a:pt x="2623" y="697"/>
                    </a:lnTo>
                    <a:lnTo>
                      <a:pt x="1486" y="233"/>
                    </a:lnTo>
                    <a:lnTo>
                      <a:pt x="41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1" name="Google Shape;4631;p40">
                <a:extLst>
                  <a:ext uri="{FF2B5EF4-FFF2-40B4-BE49-F238E27FC236}">
                    <a16:creationId xmlns:a16="http://schemas.microsoft.com/office/drawing/2014/main" id="{0491DB93-9F6A-2A87-17E0-07DD05535E3F}"/>
                  </a:ext>
                </a:extLst>
              </p:cNvPr>
              <p:cNvSpPr/>
              <p:nvPr/>
            </p:nvSpPr>
            <p:spPr>
              <a:xfrm flipH="1">
                <a:off x="8673440" y="6504505"/>
                <a:ext cx="85761" cy="121220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1511" extrusionOk="0">
                    <a:moveTo>
                      <a:pt x="303" y="1"/>
                    </a:moveTo>
                    <a:lnTo>
                      <a:pt x="326" y="117"/>
                    </a:lnTo>
                    <a:lnTo>
                      <a:pt x="326" y="233"/>
                    </a:lnTo>
                    <a:lnTo>
                      <a:pt x="303" y="349"/>
                    </a:lnTo>
                    <a:lnTo>
                      <a:pt x="279" y="419"/>
                    </a:lnTo>
                    <a:lnTo>
                      <a:pt x="256" y="465"/>
                    </a:lnTo>
                    <a:lnTo>
                      <a:pt x="140" y="581"/>
                    </a:lnTo>
                    <a:lnTo>
                      <a:pt x="47" y="721"/>
                    </a:lnTo>
                    <a:lnTo>
                      <a:pt x="24" y="790"/>
                    </a:lnTo>
                    <a:lnTo>
                      <a:pt x="1" y="883"/>
                    </a:lnTo>
                    <a:lnTo>
                      <a:pt x="1" y="999"/>
                    </a:lnTo>
                    <a:lnTo>
                      <a:pt x="24" y="1092"/>
                    </a:lnTo>
                    <a:lnTo>
                      <a:pt x="47" y="1162"/>
                    </a:lnTo>
                    <a:lnTo>
                      <a:pt x="94" y="1255"/>
                    </a:lnTo>
                    <a:lnTo>
                      <a:pt x="187" y="1394"/>
                    </a:lnTo>
                    <a:lnTo>
                      <a:pt x="349" y="1487"/>
                    </a:lnTo>
                    <a:lnTo>
                      <a:pt x="442" y="1510"/>
                    </a:lnTo>
                    <a:lnTo>
                      <a:pt x="651" y="1510"/>
                    </a:lnTo>
                    <a:lnTo>
                      <a:pt x="767" y="1464"/>
                    </a:lnTo>
                    <a:lnTo>
                      <a:pt x="860" y="1417"/>
                    </a:lnTo>
                    <a:lnTo>
                      <a:pt x="953" y="1348"/>
                    </a:lnTo>
                    <a:lnTo>
                      <a:pt x="1022" y="1255"/>
                    </a:lnTo>
                    <a:lnTo>
                      <a:pt x="1046" y="1139"/>
                    </a:lnTo>
                    <a:lnTo>
                      <a:pt x="1069" y="1046"/>
                    </a:lnTo>
                    <a:lnTo>
                      <a:pt x="1046" y="953"/>
                    </a:lnTo>
                    <a:lnTo>
                      <a:pt x="1022" y="837"/>
                    </a:lnTo>
                    <a:lnTo>
                      <a:pt x="976" y="767"/>
                    </a:lnTo>
                    <a:lnTo>
                      <a:pt x="953" y="744"/>
                    </a:lnTo>
                    <a:lnTo>
                      <a:pt x="929" y="814"/>
                    </a:lnTo>
                    <a:lnTo>
                      <a:pt x="860" y="976"/>
                    </a:lnTo>
                    <a:lnTo>
                      <a:pt x="813" y="1046"/>
                    </a:lnTo>
                    <a:lnTo>
                      <a:pt x="767" y="1115"/>
                    </a:lnTo>
                    <a:lnTo>
                      <a:pt x="697" y="1162"/>
                    </a:lnTo>
                    <a:lnTo>
                      <a:pt x="604" y="1162"/>
                    </a:lnTo>
                    <a:lnTo>
                      <a:pt x="512" y="1139"/>
                    </a:lnTo>
                    <a:lnTo>
                      <a:pt x="442" y="1115"/>
                    </a:lnTo>
                    <a:lnTo>
                      <a:pt x="372" y="1046"/>
                    </a:lnTo>
                    <a:lnTo>
                      <a:pt x="349" y="976"/>
                    </a:lnTo>
                    <a:lnTo>
                      <a:pt x="326" y="906"/>
                    </a:lnTo>
                    <a:lnTo>
                      <a:pt x="326" y="837"/>
                    </a:lnTo>
                    <a:lnTo>
                      <a:pt x="349" y="767"/>
                    </a:lnTo>
                    <a:lnTo>
                      <a:pt x="419" y="697"/>
                    </a:lnTo>
                    <a:lnTo>
                      <a:pt x="535" y="581"/>
                    </a:lnTo>
                    <a:lnTo>
                      <a:pt x="628" y="419"/>
                    </a:lnTo>
                    <a:lnTo>
                      <a:pt x="697" y="233"/>
                    </a:lnTo>
                    <a:lnTo>
                      <a:pt x="7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2" name="Google Shape;4632;p40">
                <a:extLst>
                  <a:ext uri="{FF2B5EF4-FFF2-40B4-BE49-F238E27FC236}">
                    <a16:creationId xmlns:a16="http://schemas.microsoft.com/office/drawing/2014/main" id="{5BE51598-CD2C-2748-08D2-5AE270071FA4}"/>
                  </a:ext>
                </a:extLst>
              </p:cNvPr>
              <p:cNvSpPr/>
              <p:nvPr/>
            </p:nvSpPr>
            <p:spPr>
              <a:xfrm flipH="1">
                <a:off x="8677131" y="6379755"/>
                <a:ext cx="80145" cy="130446"/>
              </a:xfrm>
              <a:custGeom>
                <a:avLst/>
                <a:gdLst/>
                <a:ahLst/>
                <a:cxnLst/>
                <a:rect l="l" t="t" r="r" b="b"/>
                <a:pathLst>
                  <a:path w="999" h="1626" extrusionOk="0">
                    <a:moveTo>
                      <a:pt x="0" y="0"/>
                    </a:moveTo>
                    <a:lnTo>
                      <a:pt x="93" y="1626"/>
                    </a:lnTo>
                    <a:lnTo>
                      <a:pt x="905" y="1626"/>
                    </a:lnTo>
                    <a:lnTo>
                      <a:pt x="9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3" name="Google Shape;4633;p40">
                <a:extLst>
                  <a:ext uri="{FF2B5EF4-FFF2-40B4-BE49-F238E27FC236}">
                    <a16:creationId xmlns:a16="http://schemas.microsoft.com/office/drawing/2014/main" id="{591FA09E-78D2-1F3E-40B6-E45F75521B24}"/>
                  </a:ext>
                </a:extLst>
              </p:cNvPr>
              <p:cNvSpPr/>
              <p:nvPr/>
            </p:nvSpPr>
            <p:spPr>
              <a:xfrm flipH="1">
                <a:off x="8677131" y="6385371"/>
                <a:ext cx="78300" cy="117369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463" extrusionOk="0">
                    <a:moveTo>
                      <a:pt x="975" y="0"/>
                    </a:moveTo>
                    <a:lnTo>
                      <a:pt x="0" y="348"/>
                    </a:lnTo>
                    <a:lnTo>
                      <a:pt x="23" y="720"/>
                    </a:lnTo>
                    <a:lnTo>
                      <a:pt x="952" y="418"/>
                    </a:lnTo>
                    <a:lnTo>
                      <a:pt x="975" y="0"/>
                    </a:lnTo>
                    <a:close/>
                    <a:moveTo>
                      <a:pt x="929" y="766"/>
                    </a:moveTo>
                    <a:lnTo>
                      <a:pt x="47" y="1091"/>
                    </a:lnTo>
                    <a:lnTo>
                      <a:pt x="70" y="1463"/>
                    </a:lnTo>
                    <a:lnTo>
                      <a:pt x="906" y="1184"/>
                    </a:lnTo>
                    <a:lnTo>
                      <a:pt x="929" y="76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4" name="Google Shape;4634;p40">
                <a:extLst>
                  <a:ext uri="{FF2B5EF4-FFF2-40B4-BE49-F238E27FC236}">
                    <a16:creationId xmlns:a16="http://schemas.microsoft.com/office/drawing/2014/main" id="{5F8C56DA-F767-0FA7-5AB6-73BF1898A943}"/>
                  </a:ext>
                </a:extLst>
              </p:cNvPr>
              <p:cNvSpPr/>
              <p:nvPr/>
            </p:nvSpPr>
            <p:spPr>
              <a:xfrm flipH="1">
                <a:off x="8716281" y="6385371"/>
                <a:ext cx="29844" cy="119214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486" extrusionOk="0">
                    <a:moveTo>
                      <a:pt x="0" y="0"/>
                    </a:moveTo>
                    <a:lnTo>
                      <a:pt x="93" y="1486"/>
                    </a:lnTo>
                    <a:lnTo>
                      <a:pt x="302" y="1486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5" name="Google Shape;4635;p40">
                <a:extLst>
                  <a:ext uri="{FF2B5EF4-FFF2-40B4-BE49-F238E27FC236}">
                    <a16:creationId xmlns:a16="http://schemas.microsoft.com/office/drawing/2014/main" id="{C2A5B3AD-A1F5-9B6E-7820-CD6CF58090CE}"/>
                  </a:ext>
                </a:extLst>
              </p:cNvPr>
              <p:cNvSpPr/>
              <p:nvPr/>
            </p:nvSpPr>
            <p:spPr>
              <a:xfrm flipH="1">
                <a:off x="7330550" y="6437517"/>
                <a:ext cx="193743" cy="139752"/>
              </a:xfrm>
              <a:custGeom>
                <a:avLst/>
                <a:gdLst/>
                <a:ahLst/>
                <a:cxnLst/>
                <a:rect l="l" t="t" r="r" b="b"/>
                <a:pathLst>
                  <a:path w="2415" h="1742" extrusionOk="0">
                    <a:moveTo>
                      <a:pt x="1231" y="0"/>
                    </a:moveTo>
                    <a:lnTo>
                      <a:pt x="1045" y="23"/>
                    </a:lnTo>
                    <a:lnTo>
                      <a:pt x="883" y="47"/>
                    </a:lnTo>
                    <a:lnTo>
                      <a:pt x="743" y="116"/>
                    </a:lnTo>
                    <a:lnTo>
                      <a:pt x="604" y="209"/>
                    </a:lnTo>
                    <a:lnTo>
                      <a:pt x="488" y="325"/>
                    </a:lnTo>
                    <a:lnTo>
                      <a:pt x="395" y="441"/>
                    </a:lnTo>
                    <a:lnTo>
                      <a:pt x="302" y="581"/>
                    </a:lnTo>
                    <a:lnTo>
                      <a:pt x="186" y="882"/>
                    </a:lnTo>
                    <a:lnTo>
                      <a:pt x="93" y="1161"/>
                    </a:lnTo>
                    <a:lnTo>
                      <a:pt x="47" y="1416"/>
                    </a:lnTo>
                    <a:lnTo>
                      <a:pt x="0" y="1649"/>
                    </a:lnTo>
                    <a:lnTo>
                      <a:pt x="790" y="1695"/>
                    </a:lnTo>
                    <a:lnTo>
                      <a:pt x="1556" y="1741"/>
                    </a:lnTo>
                    <a:lnTo>
                      <a:pt x="2415" y="1741"/>
                    </a:lnTo>
                    <a:lnTo>
                      <a:pt x="2369" y="1440"/>
                    </a:lnTo>
                    <a:lnTo>
                      <a:pt x="2299" y="1115"/>
                    </a:lnTo>
                    <a:lnTo>
                      <a:pt x="2206" y="790"/>
                    </a:lnTo>
                    <a:lnTo>
                      <a:pt x="2067" y="534"/>
                    </a:lnTo>
                    <a:lnTo>
                      <a:pt x="1974" y="395"/>
                    </a:lnTo>
                    <a:lnTo>
                      <a:pt x="1881" y="302"/>
                    </a:lnTo>
                    <a:lnTo>
                      <a:pt x="1765" y="209"/>
                    </a:lnTo>
                    <a:lnTo>
                      <a:pt x="1649" y="116"/>
                    </a:lnTo>
                    <a:lnTo>
                      <a:pt x="1510" y="70"/>
                    </a:lnTo>
                    <a:lnTo>
                      <a:pt x="1370" y="23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6" name="Google Shape;4636;p40">
                <a:extLst>
                  <a:ext uri="{FF2B5EF4-FFF2-40B4-BE49-F238E27FC236}">
                    <a16:creationId xmlns:a16="http://schemas.microsoft.com/office/drawing/2014/main" id="{20ECCBF6-0416-F4E0-2EF8-207F8A6F9CC2}"/>
                  </a:ext>
                </a:extLst>
              </p:cNvPr>
              <p:cNvSpPr/>
              <p:nvPr/>
            </p:nvSpPr>
            <p:spPr>
              <a:xfrm flipH="1">
                <a:off x="7242945" y="6549270"/>
                <a:ext cx="363339" cy="320419"/>
              </a:xfrm>
              <a:custGeom>
                <a:avLst/>
                <a:gdLst/>
                <a:ahLst/>
                <a:cxnLst/>
                <a:rect l="l" t="t" r="r" b="b"/>
                <a:pathLst>
                  <a:path w="4529" h="3994" extrusionOk="0">
                    <a:moveTo>
                      <a:pt x="1" y="0"/>
                    </a:moveTo>
                    <a:lnTo>
                      <a:pt x="1" y="3993"/>
                    </a:lnTo>
                    <a:lnTo>
                      <a:pt x="4528" y="3993"/>
                    </a:lnTo>
                    <a:lnTo>
                      <a:pt x="452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7" name="Google Shape;4637;p40">
                <a:extLst>
                  <a:ext uri="{FF2B5EF4-FFF2-40B4-BE49-F238E27FC236}">
                    <a16:creationId xmlns:a16="http://schemas.microsoft.com/office/drawing/2014/main" id="{4F97C7AD-844E-850D-D6DA-94B6514D8414}"/>
                  </a:ext>
                </a:extLst>
              </p:cNvPr>
              <p:cNvSpPr/>
              <p:nvPr/>
            </p:nvSpPr>
            <p:spPr>
              <a:xfrm flipH="1">
                <a:off x="7066049" y="6859736"/>
                <a:ext cx="802812" cy="249660"/>
              </a:xfrm>
              <a:custGeom>
                <a:avLst/>
                <a:gdLst/>
                <a:ahLst/>
                <a:cxnLst/>
                <a:rect l="l" t="t" r="r" b="b"/>
                <a:pathLst>
                  <a:path w="10007" h="3112" extrusionOk="0">
                    <a:moveTo>
                      <a:pt x="0" y="0"/>
                    </a:moveTo>
                    <a:lnTo>
                      <a:pt x="0" y="3111"/>
                    </a:lnTo>
                    <a:lnTo>
                      <a:pt x="10007" y="3111"/>
                    </a:lnTo>
                    <a:lnTo>
                      <a:pt x="1000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8" name="Google Shape;4638;p40">
                <a:extLst>
                  <a:ext uri="{FF2B5EF4-FFF2-40B4-BE49-F238E27FC236}">
                    <a16:creationId xmlns:a16="http://schemas.microsoft.com/office/drawing/2014/main" id="{7086C7C2-8E77-9A26-808A-D6D847CE0116}"/>
                  </a:ext>
                </a:extLst>
              </p:cNvPr>
              <p:cNvSpPr/>
              <p:nvPr/>
            </p:nvSpPr>
            <p:spPr>
              <a:xfrm flipH="1">
                <a:off x="7242946" y="6549275"/>
                <a:ext cx="182672" cy="310454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3994" extrusionOk="0">
                    <a:moveTo>
                      <a:pt x="1" y="0"/>
                    </a:moveTo>
                    <a:lnTo>
                      <a:pt x="1" y="3993"/>
                    </a:lnTo>
                    <a:lnTo>
                      <a:pt x="2276" y="3993"/>
                    </a:lnTo>
                    <a:lnTo>
                      <a:pt x="22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9" name="Google Shape;4639;p40">
                <a:extLst>
                  <a:ext uri="{FF2B5EF4-FFF2-40B4-BE49-F238E27FC236}">
                    <a16:creationId xmlns:a16="http://schemas.microsoft.com/office/drawing/2014/main" id="{1C7EB877-45A6-AE32-B61B-9C99AEBAABDD}"/>
                  </a:ext>
                </a:extLst>
              </p:cNvPr>
              <p:cNvSpPr/>
              <p:nvPr/>
            </p:nvSpPr>
            <p:spPr>
              <a:xfrm flipH="1">
                <a:off x="7300706" y="6651718"/>
                <a:ext cx="247815" cy="147213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1835" extrusionOk="0">
                    <a:moveTo>
                      <a:pt x="1" y="0"/>
                    </a:moveTo>
                    <a:lnTo>
                      <a:pt x="1" y="1834"/>
                    </a:lnTo>
                    <a:lnTo>
                      <a:pt x="3088" y="1834"/>
                    </a:lnTo>
                    <a:lnTo>
                      <a:pt x="30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0" name="Google Shape;4640;p40">
                <a:extLst>
                  <a:ext uri="{FF2B5EF4-FFF2-40B4-BE49-F238E27FC236}">
                    <a16:creationId xmlns:a16="http://schemas.microsoft.com/office/drawing/2014/main" id="{E2AB7AB0-D3F5-2F90-4B19-A1B9324D05D5}"/>
                  </a:ext>
                </a:extLst>
              </p:cNvPr>
              <p:cNvSpPr/>
              <p:nvPr/>
            </p:nvSpPr>
            <p:spPr>
              <a:xfrm flipH="1">
                <a:off x="7300706" y="6651718"/>
                <a:ext cx="124910" cy="147213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1835" extrusionOk="0">
                    <a:moveTo>
                      <a:pt x="1" y="0"/>
                    </a:moveTo>
                    <a:lnTo>
                      <a:pt x="1" y="1834"/>
                    </a:lnTo>
                    <a:lnTo>
                      <a:pt x="1556" y="1834"/>
                    </a:lnTo>
                    <a:lnTo>
                      <a:pt x="155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1" name="Google Shape;4641;p40">
                <a:extLst>
                  <a:ext uri="{FF2B5EF4-FFF2-40B4-BE49-F238E27FC236}">
                    <a16:creationId xmlns:a16="http://schemas.microsoft.com/office/drawing/2014/main" id="{C87540C0-654A-01B5-E19F-880F5A0256EC}"/>
                  </a:ext>
                </a:extLst>
              </p:cNvPr>
              <p:cNvSpPr/>
              <p:nvPr/>
            </p:nvSpPr>
            <p:spPr>
              <a:xfrm flipH="1">
                <a:off x="7066048" y="6859736"/>
                <a:ext cx="463861" cy="249660"/>
              </a:xfrm>
              <a:custGeom>
                <a:avLst/>
                <a:gdLst/>
                <a:ahLst/>
                <a:cxnLst/>
                <a:rect l="l" t="t" r="r" b="b"/>
                <a:pathLst>
                  <a:path w="5782" h="3112" extrusionOk="0">
                    <a:moveTo>
                      <a:pt x="1" y="0"/>
                    </a:moveTo>
                    <a:lnTo>
                      <a:pt x="1" y="3111"/>
                    </a:lnTo>
                    <a:lnTo>
                      <a:pt x="5782" y="3111"/>
                    </a:lnTo>
                    <a:lnTo>
                      <a:pt x="5782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2" name="Google Shape;4642;p40">
                <a:extLst>
                  <a:ext uri="{FF2B5EF4-FFF2-40B4-BE49-F238E27FC236}">
                    <a16:creationId xmlns:a16="http://schemas.microsoft.com/office/drawing/2014/main" id="{760FFC6F-9384-984E-0250-0E27B2460919}"/>
                  </a:ext>
                </a:extLst>
              </p:cNvPr>
              <p:cNvSpPr/>
              <p:nvPr/>
            </p:nvSpPr>
            <p:spPr>
              <a:xfrm flipH="1">
                <a:off x="8406312" y="6600027"/>
                <a:ext cx="555684" cy="188699"/>
              </a:xfrm>
              <a:custGeom>
                <a:avLst/>
                <a:gdLst/>
                <a:ahLst/>
                <a:cxnLst/>
                <a:rect l="l" t="t" r="r" b="b"/>
                <a:pathLst>
                  <a:path w="25028" h="8499" extrusionOk="0">
                    <a:moveTo>
                      <a:pt x="11307" y="1"/>
                    </a:moveTo>
                    <a:lnTo>
                      <a:pt x="11237" y="47"/>
                    </a:lnTo>
                    <a:lnTo>
                      <a:pt x="0" y="8243"/>
                    </a:lnTo>
                    <a:lnTo>
                      <a:pt x="163" y="8498"/>
                    </a:lnTo>
                    <a:lnTo>
                      <a:pt x="10866" y="674"/>
                    </a:lnTo>
                    <a:lnTo>
                      <a:pt x="10866" y="674"/>
                    </a:lnTo>
                    <a:lnTo>
                      <a:pt x="6338" y="8266"/>
                    </a:lnTo>
                    <a:lnTo>
                      <a:pt x="6594" y="8428"/>
                    </a:lnTo>
                    <a:lnTo>
                      <a:pt x="11307" y="512"/>
                    </a:lnTo>
                    <a:lnTo>
                      <a:pt x="19015" y="8428"/>
                    </a:lnTo>
                    <a:lnTo>
                      <a:pt x="19247" y="8220"/>
                    </a:lnTo>
                    <a:lnTo>
                      <a:pt x="11910" y="697"/>
                    </a:lnTo>
                    <a:lnTo>
                      <a:pt x="24865" y="8452"/>
                    </a:lnTo>
                    <a:lnTo>
                      <a:pt x="25028" y="8196"/>
                    </a:lnTo>
                    <a:lnTo>
                      <a:pt x="11400" y="24"/>
                    </a:lnTo>
                    <a:lnTo>
                      <a:pt x="1130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43" name="Google Shape;4643;p40">
                <a:extLst>
                  <a:ext uri="{FF2B5EF4-FFF2-40B4-BE49-F238E27FC236}">
                    <a16:creationId xmlns:a16="http://schemas.microsoft.com/office/drawing/2014/main" id="{B17DB938-E310-3669-78CB-2487442CB557}"/>
                  </a:ext>
                </a:extLst>
              </p:cNvPr>
              <p:cNvGrpSpPr/>
              <p:nvPr/>
            </p:nvGrpSpPr>
            <p:grpSpPr>
              <a:xfrm>
                <a:off x="8345142" y="6766420"/>
                <a:ext cx="698822" cy="329093"/>
                <a:chOff x="811985" y="3296192"/>
                <a:chExt cx="1330582" cy="626605"/>
              </a:xfrm>
            </p:grpSpPr>
            <p:sp>
              <p:nvSpPr>
                <p:cNvPr id="4644" name="Google Shape;4644;p40">
                  <a:extLst>
                    <a:ext uri="{FF2B5EF4-FFF2-40B4-BE49-F238E27FC236}">
                      <a16:creationId xmlns:a16="http://schemas.microsoft.com/office/drawing/2014/main" id="{A7F83700-C5A6-7C9B-69B9-FE662C1C49FA}"/>
                    </a:ext>
                  </a:extLst>
                </p:cNvPr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5" name="Google Shape;4645;p40">
                  <a:extLst>
                    <a:ext uri="{FF2B5EF4-FFF2-40B4-BE49-F238E27FC236}">
                      <a16:creationId xmlns:a16="http://schemas.microsoft.com/office/drawing/2014/main" id="{30948349-F8B7-691D-02CB-4E3696ACC3F0}"/>
                    </a:ext>
                  </a:extLst>
                </p:cNvPr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6" name="Google Shape;4646;p40">
                  <a:extLst>
                    <a:ext uri="{FF2B5EF4-FFF2-40B4-BE49-F238E27FC236}">
                      <a16:creationId xmlns:a16="http://schemas.microsoft.com/office/drawing/2014/main" id="{23063CAA-134D-500A-F657-DF1241799D3E}"/>
                    </a:ext>
                  </a:extLst>
                </p:cNvPr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7" name="Google Shape;4647;p40">
                  <a:extLst>
                    <a:ext uri="{FF2B5EF4-FFF2-40B4-BE49-F238E27FC236}">
                      <a16:creationId xmlns:a16="http://schemas.microsoft.com/office/drawing/2014/main" id="{2B1442A1-196D-624A-AAA7-3A6CF6F70123}"/>
                    </a:ext>
                  </a:extLst>
                </p:cNvPr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8" name="Google Shape;4648;p40">
                  <a:extLst>
                    <a:ext uri="{FF2B5EF4-FFF2-40B4-BE49-F238E27FC236}">
                      <a16:creationId xmlns:a16="http://schemas.microsoft.com/office/drawing/2014/main" id="{B038F346-A343-A638-0BF2-B604CE514A73}"/>
                    </a:ext>
                  </a:extLst>
                </p:cNvPr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9" name="Google Shape;4649;p40">
                  <a:extLst>
                    <a:ext uri="{FF2B5EF4-FFF2-40B4-BE49-F238E27FC236}">
                      <a16:creationId xmlns:a16="http://schemas.microsoft.com/office/drawing/2014/main" id="{66868BCA-8F5A-B028-F870-73B5167D341C}"/>
                    </a:ext>
                  </a:extLst>
                </p:cNvPr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0" name="Google Shape;4650;p40">
                  <a:extLst>
                    <a:ext uri="{FF2B5EF4-FFF2-40B4-BE49-F238E27FC236}">
                      <a16:creationId xmlns:a16="http://schemas.microsoft.com/office/drawing/2014/main" id="{7757524B-A72D-5C8F-B198-980D4DB17C62}"/>
                    </a:ext>
                  </a:extLst>
                </p:cNvPr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1" name="Google Shape;4651;p40">
                  <a:extLst>
                    <a:ext uri="{FF2B5EF4-FFF2-40B4-BE49-F238E27FC236}">
                      <a16:creationId xmlns:a16="http://schemas.microsoft.com/office/drawing/2014/main" id="{9AF507AB-C826-AAF5-B269-66246610B40B}"/>
                    </a:ext>
                  </a:extLst>
                </p:cNvPr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2" name="Google Shape;4652;p40">
                  <a:extLst>
                    <a:ext uri="{FF2B5EF4-FFF2-40B4-BE49-F238E27FC236}">
                      <a16:creationId xmlns:a16="http://schemas.microsoft.com/office/drawing/2014/main" id="{67583931-BBB5-5306-C735-7603F38F2EE5}"/>
                    </a:ext>
                  </a:extLst>
                </p:cNvPr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3" name="Google Shape;4653;p40">
                  <a:extLst>
                    <a:ext uri="{FF2B5EF4-FFF2-40B4-BE49-F238E27FC236}">
                      <a16:creationId xmlns:a16="http://schemas.microsoft.com/office/drawing/2014/main" id="{E55C808D-1A4E-4E55-F000-88AA0D69E909}"/>
                    </a:ext>
                  </a:extLst>
                </p:cNvPr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4" name="Google Shape;4654;p40">
                  <a:extLst>
                    <a:ext uri="{FF2B5EF4-FFF2-40B4-BE49-F238E27FC236}">
                      <a16:creationId xmlns:a16="http://schemas.microsoft.com/office/drawing/2014/main" id="{5501532C-1CA1-BDE0-BDC0-ABA648B40322}"/>
                    </a:ext>
                  </a:extLst>
                </p:cNvPr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55" name="Google Shape;4655;p40">
              <a:extLst>
                <a:ext uri="{FF2B5EF4-FFF2-40B4-BE49-F238E27FC236}">
                  <a16:creationId xmlns:a16="http://schemas.microsoft.com/office/drawing/2014/main" id="{B9459742-46FA-EDB9-D680-80CD99F24099}"/>
                </a:ext>
              </a:extLst>
            </p:cNvPr>
            <p:cNvSpPr/>
            <p:nvPr/>
          </p:nvSpPr>
          <p:spPr>
            <a:xfrm flipH="1">
              <a:off x="5914977" y="7096240"/>
              <a:ext cx="758126" cy="558847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40">
              <a:extLst>
                <a:ext uri="{FF2B5EF4-FFF2-40B4-BE49-F238E27FC236}">
                  <a16:creationId xmlns:a16="http://schemas.microsoft.com/office/drawing/2014/main" id="{C0B9942D-F4BC-2E25-BC86-55959826C92C}"/>
                </a:ext>
              </a:extLst>
            </p:cNvPr>
            <p:cNvSpPr/>
            <p:nvPr/>
          </p:nvSpPr>
          <p:spPr>
            <a:xfrm flipH="1">
              <a:off x="6032346" y="7355206"/>
              <a:ext cx="525313" cy="299881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40">
              <a:extLst>
                <a:ext uri="{FF2B5EF4-FFF2-40B4-BE49-F238E27FC236}">
                  <a16:creationId xmlns:a16="http://schemas.microsoft.com/office/drawing/2014/main" id="{408B996F-FF9D-5120-BCBC-452D812AB680}"/>
                </a:ext>
              </a:extLst>
            </p:cNvPr>
            <p:cNvSpPr/>
            <p:nvPr/>
          </p:nvSpPr>
          <p:spPr>
            <a:xfrm flipH="1">
              <a:off x="6032346" y="7355206"/>
              <a:ext cx="525313" cy="24228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40">
              <a:extLst>
                <a:ext uri="{FF2B5EF4-FFF2-40B4-BE49-F238E27FC236}">
                  <a16:creationId xmlns:a16="http://schemas.microsoft.com/office/drawing/2014/main" id="{A688899C-5409-0756-1A27-2CCA9145E543}"/>
                </a:ext>
              </a:extLst>
            </p:cNvPr>
            <p:cNvSpPr/>
            <p:nvPr/>
          </p:nvSpPr>
          <p:spPr>
            <a:xfrm flipH="1">
              <a:off x="6294926" y="7096240"/>
              <a:ext cx="1411880" cy="186363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40">
              <a:extLst>
                <a:ext uri="{FF2B5EF4-FFF2-40B4-BE49-F238E27FC236}">
                  <a16:creationId xmlns:a16="http://schemas.microsoft.com/office/drawing/2014/main" id="{8A639206-FD72-CF22-7F8F-780924E50124}"/>
                </a:ext>
              </a:extLst>
            </p:cNvPr>
            <p:cNvSpPr/>
            <p:nvPr/>
          </p:nvSpPr>
          <p:spPr>
            <a:xfrm flipH="1">
              <a:off x="7425604" y="7282519"/>
              <a:ext cx="1041189" cy="372565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40">
              <a:extLst>
                <a:ext uri="{FF2B5EF4-FFF2-40B4-BE49-F238E27FC236}">
                  <a16:creationId xmlns:a16="http://schemas.microsoft.com/office/drawing/2014/main" id="{13BD7596-817F-CEA2-25A6-CD55D6313148}"/>
                </a:ext>
              </a:extLst>
            </p:cNvPr>
            <p:cNvSpPr/>
            <p:nvPr/>
          </p:nvSpPr>
          <p:spPr>
            <a:xfrm flipH="1">
              <a:off x="6242776" y="7479956"/>
              <a:ext cx="314883" cy="17513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40">
              <a:extLst>
                <a:ext uri="{FF2B5EF4-FFF2-40B4-BE49-F238E27FC236}">
                  <a16:creationId xmlns:a16="http://schemas.microsoft.com/office/drawing/2014/main" id="{97517F44-2B19-A6C6-4DB0-7055585109E9}"/>
                </a:ext>
              </a:extLst>
            </p:cNvPr>
            <p:cNvSpPr/>
            <p:nvPr/>
          </p:nvSpPr>
          <p:spPr>
            <a:xfrm flipH="1">
              <a:off x="6673026" y="7096240"/>
              <a:ext cx="759971" cy="558847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40">
              <a:extLst>
                <a:ext uri="{FF2B5EF4-FFF2-40B4-BE49-F238E27FC236}">
                  <a16:creationId xmlns:a16="http://schemas.microsoft.com/office/drawing/2014/main" id="{BA255637-2BD9-08B2-36AC-27BC1143543F}"/>
                </a:ext>
              </a:extLst>
            </p:cNvPr>
            <p:cNvSpPr/>
            <p:nvPr/>
          </p:nvSpPr>
          <p:spPr>
            <a:xfrm flipH="1">
              <a:off x="6790394" y="7355206"/>
              <a:ext cx="525313" cy="299881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40">
              <a:extLst>
                <a:ext uri="{FF2B5EF4-FFF2-40B4-BE49-F238E27FC236}">
                  <a16:creationId xmlns:a16="http://schemas.microsoft.com/office/drawing/2014/main" id="{04F198F9-48C8-F758-5184-FA9D6D8453FA}"/>
                </a:ext>
              </a:extLst>
            </p:cNvPr>
            <p:cNvSpPr/>
            <p:nvPr/>
          </p:nvSpPr>
          <p:spPr>
            <a:xfrm flipH="1">
              <a:off x="6790394" y="7355206"/>
              <a:ext cx="525313" cy="24228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40">
              <a:extLst>
                <a:ext uri="{FF2B5EF4-FFF2-40B4-BE49-F238E27FC236}">
                  <a16:creationId xmlns:a16="http://schemas.microsoft.com/office/drawing/2014/main" id="{A6000F75-AE02-D9BD-B956-23D2F0C79AFC}"/>
                </a:ext>
              </a:extLst>
            </p:cNvPr>
            <p:cNvSpPr/>
            <p:nvPr/>
          </p:nvSpPr>
          <p:spPr>
            <a:xfrm flipH="1">
              <a:off x="7052975" y="7096240"/>
              <a:ext cx="1411880" cy="186363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40">
              <a:extLst>
                <a:ext uri="{FF2B5EF4-FFF2-40B4-BE49-F238E27FC236}">
                  <a16:creationId xmlns:a16="http://schemas.microsoft.com/office/drawing/2014/main" id="{6DA7AF91-6686-0772-1FB2-9F63062E8F50}"/>
                </a:ext>
              </a:extLst>
            </p:cNvPr>
            <p:cNvSpPr/>
            <p:nvPr/>
          </p:nvSpPr>
          <p:spPr>
            <a:xfrm flipH="1">
              <a:off x="7000825" y="7479956"/>
              <a:ext cx="314883" cy="17513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40">
              <a:extLst>
                <a:ext uri="{FF2B5EF4-FFF2-40B4-BE49-F238E27FC236}">
                  <a16:creationId xmlns:a16="http://schemas.microsoft.com/office/drawing/2014/main" id="{D5FE55AC-59A7-8087-3C31-5765E35B564A}"/>
                </a:ext>
              </a:extLst>
            </p:cNvPr>
            <p:cNvSpPr/>
            <p:nvPr/>
          </p:nvSpPr>
          <p:spPr>
            <a:xfrm flipH="1">
              <a:off x="7425604" y="7282519"/>
              <a:ext cx="1041189" cy="372565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67" name="Google Shape;4667;p40">
              <a:extLst>
                <a:ext uri="{FF2B5EF4-FFF2-40B4-BE49-F238E27FC236}">
                  <a16:creationId xmlns:a16="http://schemas.microsoft.com/office/drawing/2014/main" id="{FE77E5B9-D651-D95E-A7A3-CEAB26C42E87}"/>
                </a:ext>
              </a:extLst>
            </p:cNvPr>
            <p:cNvGrpSpPr/>
            <p:nvPr/>
          </p:nvGrpSpPr>
          <p:grpSpPr>
            <a:xfrm flipH="1">
              <a:off x="8380877" y="7260629"/>
              <a:ext cx="763214" cy="394458"/>
              <a:chOff x="4788538" y="2017249"/>
              <a:chExt cx="1752099" cy="905551"/>
            </a:xfrm>
          </p:grpSpPr>
          <p:sp>
            <p:nvSpPr>
              <p:cNvPr id="4668" name="Google Shape;4668;p40">
                <a:extLst>
                  <a:ext uri="{FF2B5EF4-FFF2-40B4-BE49-F238E27FC236}">
                    <a16:creationId xmlns:a16="http://schemas.microsoft.com/office/drawing/2014/main" id="{E41CA635-AAA1-339B-313F-CB0341724200}"/>
                  </a:ext>
                </a:extLst>
              </p:cNvPr>
              <p:cNvSpPr/>
              <p:nvPr/>
            </p:nvSpPr>
            <p:spPr>
              <a:xfrm>
                <a:off x="4788538" y="2017249"/>
                <a:ext cx="1134977" cy="905550"/>
              </a:xfrm>
              <a:custGeom>
                <a:avLst/>
                <a:gdLst/>
                <a:ahLst/>
                <a:cxnLst/>
                <a:rect l="l" t="t" r="r" b="b"/>
                <a:pathLst>
                  <a:path w="4482" h="3576" extrusionOk="0">
                    <a:moveTo>
                      <a:pt x="0" y="0"/>
                    </a:moveTo>
                    <a:lnTo>
                      <a:pt x="0" y="3576"/>
                    </a:lnTo>
                    <a:lnTo>
                      <a:pt x="4481" y="3576"/>
                    </a:lnTo>
                    <a:lnTo>
                      <a:pt x="44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9" name="Google Shape;4669;p40">
                <a:extLst>
                  <a:ext uri="{FF2B5EF4-FFF2-40B4-BE49-F238E27FC236}">
                    <a16:creationId xmlns:a16="http://schemas.microsoft.com/office/drawing/2014/main" id="{484F7781-9B93-53F1-44E1-C279314124B4}"/>
                  </a:ext>
                </a:extLst>
              </p:cNvPr>
              <p:cNvSpPr/>
              <p:nvPr/>
            </p:nvSpPr>
            <p:spPr>
              <a:xfrm>
                <a:off x="5305887" y="2017249"/>
                <a:ext cx="1234749" cy="905550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3576" extrusionOk="0">
                    <a:moveTo>
                      <a:pt x="2438" y="0"/>
                    </a:moveTo>
                    <a:lnTo>
                      <a:pt x="2183" y="23"/>
                    </a:lnTo>
                    <a:lnTo>
                      <a:pt x="1927" y="47"/>
                    </a:lnTo>
                    <a:lnTo>
                      <a:pt x="1695" y="93"/>
                    </a:lnTo>
                    <a:lnTo>
                      <a:pt x="1486" y="139"/>
                    </a:lnTo>
                    <a:lnTo>
                      <a:pt x="1277" y="232"/>
                    </a:lnTo>
                    <a:lnTo>
                      <a:pt x="1068" y="325"/>
                    </a:lnTo>
                    <a:lnTo>
                      <a:pt x="883" y="418"/>
                    </a:lnTo>
                    <a:lnTo>
                      <a:pt x="697" y="534"/>
                    </a:lnTo>
                    <a:lnTo>
                      <a:pt x="558" y="673"/>
                    </a:lnTo>
                    <a:lnTo>
                      <a:pt x="418" y="813"/>
                    </a:lnTo>
                    <a:lnTo>
                      <a:pt x="279" y="975"/>
                    </a:lnTo>
                    <a:lnTo>
                      <a:pt x="186" y="1138"/>
                    </a:lnTo>
                    <a:lnTo>
                      <a:pt x="93" y="1300"/>
                    </a:lnTo>
                    <a:lnTo>
                      <a:pt x="47" y="1486"/>
                    </a:lnTo>
                    <a:lnTo>
                      <a:pt x="0" y="1672"/>
                    </a:lnTo>
                    <a:lnTo>
                      <a:pt x="0" y="1857"/>
                    </a:lnTo>
                    <a:lnTo>
                      <a:pt x="0" y="3576"/>
                    </a:lnTo>
                    <a:lnTo>
                      <a:pt x="4876" y="3576"/>
                    </a:lnTo>
                    <a:lnTo>
                      <a:pt x="4876" y="1857"/>
                    </a:lnTo>
                    <a:lnTo>
                      <a:pt x="4853" y="1672"/>
                    </a:lnTo>
                    <a:lnTo>
                      <a:pt x="4829" y="1486"/>
                    </a:lnTo>
                    <a:lnTo>
                      <a:pt x="4760" y="1300"/>
                    </a:lnTo>
                    <a:lnTo>
                      <a:pt x="4667" y="1138"/>
                    </a:lnTo>
                    <a:lnTo>
                      <a:pt x="4574" y="975"/>
                    </a:lnTo>
                    <a:lnTo>
                      <a:pt x="4458" y="813"/>
                    </a:lnTo>
                    <a:lnTo>
                      <a:pt x="4319" y="673"/>
                    </a:lnTo>
                    <a:lnTo>
                      <a:pt x="4156" y="534"/>
                    </a:lnTo>
                    <a:lnTo>
                      <a:pt x="3970" y="418"/>
                    </a:lnTo>
                    <a:lnTo>
                      <a:pt x="3785" y="325"/>
                    </a:lnTo>
                    <a:lnTo>
                      <a:pt x="3599" y="232"/>
                    </a:lnTo>
                    <a:lnTo>
                      <a:pt x="3390" y="139"/>
                    </a:lnTo>
                    <a:lnTo>
                      <a:pt x="3158" y="93"/>
                    </a:lnTo>
                    <a:lnTo>
                      <a:pt x="2926" y="47"/>
                    </a:lnTo>
                    <a:lnTo>
                      <a:pt x="2670" y="23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0" name="Google Shape;4670;p40">
                <a:extLst>
                  <a:ext uri="{FF2B5EF4-FFF2-40B4-BE49-F238E27FC236}">
                    <a16:creationId xmlns:a16="http://schemas.microsoft.com/office/drawing/2014/main" id="{34813D6D-F133-FC56-06E5-7A43854CFEEC}"/>
                  </a:ext>
                </a:extLst>
              </p:cNvPr>
              <p:cNvSpPr/>
              <p:nvPr/>
            </p:nvSpPr>
            <p:spPr>
              <a:xfrm>
                <a:off x="5305887" y="2070174"/>
                <a:ext cx="1234749" cy="793876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3135" extrusionOk="0">
                    <a:moveTo>
                      <a:pt x="1301" y="0"/>
                    </a:moveTo>
                    <a:lnTo>
                      <a:pt x="1068" y="116"/>
                    </a:lnTo>
                    <a:lnTo>
                      <a:pt x="3785" y="116"/>
                    </a:lnTo>
                    <a:lnTo>
                      <a:pt x="3576" y="0"/>
                    </a:lnTo>
                    <a:close/>
                    <a:moveTo>
                      <a:pt x="651" y="395"/>
                    </a:moveTo>
                    <a:lnTo>
                      <a:pt x="534" y="488"/>
                    </a:lnTo>
                    <a:lnTo>
                      <a:pt x="4342" y="488"/>
                    </a:lnTo>
                    <a:lnTo>
                      <a:pt x="4226" y="395"/>
                    </a:lnTo>
                    <a:close/>
                    <a:moveTo>
                      <a:pt x="279" y="766"/>
                    </a:moveTo>
                    <a:lnTo>
                      <a:pt x="209" y="859"/>
                    </a:lnTo>
                    <a:lnTo>
                      <a:pt x="4644" y="859"/>
                    </a:lnTo>
                    <a:lnTo>
                      <a:pt x="4574" y="766"/>
                    </a:lnTo>
                    <a:close/>
                    <a:moveTo>
                      <a:pt x="93" y="1138"/>
                    </a:moveTo>
                    <a:lnTo>
                      <a:pt x="47" y="1254"/>
                    </a:lnTo>
                    <a:lnTo>
                      <a:pt x="4806" y="1254"/>
                    </a:lnTo>
                    <a:lnTo>
                      <a:pt x="4783" y="1138"/>
                    </a:lnTo>
                    <a:close/>
                    <a:moveTo>
                      <a:pt x="0" y="1532"/>
                    </a:moveTo>
                    <a:lnTo>
                      <a:pt x="0" y="1625"/>
                    </a:lnTo>
                    <a:lnTo>
                      <a:pt x="4876" y="1625"/>
                    </a:lnTo>
                    <a:lnTo>
                      <a:pt x="4853" y="1532"/>
                    </a:lnTo>
                    <a:close/>
                    <a:moveTo>
                      <a:pt x="0" y="1904"/>
                    </a:moveTo>
                    <a:lnTo>
                      <a:pt x="0" y="1997"/>
                    </a:lnTo>
                    <a:lnTo>
                      <a:pt x="4876" y="1997"/>
                    </a:lnTo>
                    <a:lnTo>
                      <a:pt x="4876" y="1904"/>
                    </a:lnTo>
                    <a:close/>
                    <a:moveTo>
                      <a:pt x="0" y="2275"/>
                    </a:moveTo>
                    <a:lnTo>
                      <a:pt x="0" y="2391"/>
                    </a:lnTo>
                    <a:lnTo>
                      <a:pt x="4876" y="2391"/>
                    </a:lnTo>
                    <a:lnTo>
                      <a:pt x="4876" y="2275"/>
                    </a:lnTo>
                    <a:close/>
                    <a:moveTo>
                      <a:pt x="0" y="2670"/>
                    </a:moveTo>
                    <a:lnTo>
                      <a:pt x="0" y="2763"/>
                    </a:lnTo>
                    <a:lnTo>
                      <a:pt x="4876" y="2763"/>
                    </a:lnTo>
                    <a:lnTo>
                      <a:pt x="4876" y="2670"/>
                    </a:lnTo>
                    <a:close/>
                    <a:moveTo>
                      <a:pt x="0" y="3041"/>
                    </a:moveTo>
                    <a:lnTo>
                      <a:pt x="0" y="3134"/>
                    </a:lnTo>
                    <a:lnTo>
                      <a:pt x="4876" y="3134"/>
                    </a:lnTo>
                    <a:lnTo>
                      <a:pt x="4876" y="304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1" name="Google Shape;4671;p40">
                <a:extLst>
                  <a:ext uri="{FF2B5EF4-FFF2-40B4-BE49-F238E27FC236}">
                    <a16:creationId xmlns:a16="http://schemas.microsoft.com/office/drawing/2014/main" id="{04C75140-F1D0-E44C-9FBA-60BE0CB1E137}"/>
                  </a:ext>
                </a:extLst>
              </p:cNvPr>
              <p:cNvSpPr/>
              <p:nvPr/>
            </p:nvSpPr>
            <p:spPr>
              <a:xfrm>
                <a:off x="5535060" y="2434572"/>
                <a:ext cx="776403" cy="488227"/>
              </a:xfrm>
              <a:custGeom>
                <a:avLst/>
                <a:gdLst/>
                <a:ahLst/>
                <a:cxnLst/>
                <a:rect l="l" t="t" r="r" b="b"/>
                <a:pathLst>
                  <a:path w="3066" h="1928" extrusionOk="0">
                    <a:moveTo>
                      <a:pt x="1" y="1"/>
                    </a:moveTo>
                    <a:lnTo>
                      <a:pt x="1" y="1928"/>
                    </a:lnTo>
                    <a:lnTo>
                      <a:pt x="3065" y="1928"/>
                    </a:lnTo>
                    <a:lnTo>
                      <a:pt x="30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72" name="Google Shape;4672;p40">
            <a:extLst>
              <a:ext uri="{FF2B5EF4-FFF2-40B4-BE49-F238E27FC236}">
                <a16:creationId xmlns:a16="http://schemas.microsoft.com/office/drawing/2014/main" id="{E19BE8BD-52EF-DEB8-D8ED-00EFCE46CF79}"/>
              </a:ext>
            </a:extLst>
          </p:cNvPr>
          <p:cNvGrpSpPr/>
          <p:nvPr/>
        </p:nvGrpSpPr>
        <p:grpSpPr>
          <a:xfrm flipH="1">
            <a:off x="93" y="3662043"/>
            <a:ext cx="2003821" cy="732901"/>
            <a:chOff x="5331602" y="3459769"/>
            <a:chExt cx="2948097" cy="1078271"/>
          </a:xfrm>
        </p:grpSpPr>
        <p:grpSp>
          <p:nvGrpSpPr>
            <p:cNvPr id="4673" name="Google Shape;4673;p40">
              <a:extLst>
                <a:ext uri="{FF2B5EF4-FFF2-40B4-BE49-F238E27FC236}">
                  <a16:creationId xmlns:a16="http://schemas.microsoft.com/office/drawing/2014/main" id="{0C94366E-C1A4-84E6-82A4-D2CA46687C06}"/>
                </a:ext>
              </a:extLst>
            </p:cNvPr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4674" name="Google Shape;4674;p40">
                <a:extLst>
                  <a:ext uri="{FF2B5EF4-FFF2-40B4-BE49-F238E27FC236}">
                    <a16:creationId xmlns:a16="http://schemas.microsoft.com/office/drawing/2014/main" id="{2AE61AF3-1776-F481-8EBE-E790CBAD9FB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5" name="Google Shape;4675;p40">
                <a:extLst>
                  <a:ext uri="{FF2B5EF4-FFF2-40B4-BE49-F238E27FC236}">
                    <a16:creationId xmlns:a16="http://schemas.microsoft.com/office/drawing/2014/main" id="{F25A5A5D-3A4E-356D-2F38-AA2346B02C1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6" name="Google Shape;4676;p40">
                <a:extLst>
                  <a:ext uri="{FF2B5EF4-FFF2-40B4-BE49-F238E27FC236}">
                    <a16:creationId xmlns:a16="http://schemas.microsoft.com/office/drawing/2014/main" id="{4E9B28D7-B8BB-26DF-4445-4FD3357BD0CB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7" name="Google Shape;4677;p40">
                <a:extLst>
                  <a:ext uri="{FF2B5EF4-FFF2-40B4-BE49-F238E27FC236}">
                    <a16:creationId xmlns:a16="http://schemas.microsoft.com/office/drawing/2014/main" id="{E40802AB-2947-9122-AAC2-11CD2D87254F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8" name="Google Shape;4678;p40">
                <a:extLst>
                  <a:ext uri="{FF2B5EF4-FFF2-40B4-BE49-F238E27FC236}">
                    <a16:creationId xmlns:a16="http://schemas.microsoft.com/office/drawing/2014/main" id="{F911FDFA-1DEA-9DB1-0FA7-1436838B4A36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9" name="Google Shape;4679;p40">
                <a:extLst>
                  <a:ext uri="{FF2B5EF4-FFF2-40B4-BE49-F238E27FC236}">
                    <a16:creationId xmlns:a16="http://schemas.microsoft.com/office/drawing/2014/main" id="{EA8B88C0-57D4-E2E1-789A-0229E36AF899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0" name="Google Shape;4680;p40">
                <a:extLst>
                  <a:ext uri="{FF2B5EF4-FFF2-40B4-BE49-F238E27FC236}">
                    <a16:creationId xmlns:a16="http://schemas.microsoft.com/office/drawing/2014/main" id="{1B8CB878-FEA2-084C-2810-C7B437075D1E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1" name="Google Shape;4681;p40">
                <a:extLst>
                  <a:ext uri="{FF2B5EF4-FFF2-40B4-BE49-F238E27FC236}">
                    <a16:creationId xmlns:a16="http://schemas.microsoft.com/office/drawing/2014/main" id="{E23E2DAA-BC5A-A459-A73E-F71015FA6877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2" name="Google Shape;4682;p40">
                <a:extLst>
                  <a:ext uri="{FF2B5EF4-FFF2-40B4-BE49-F238E27FC236}">
                    <a16:creationId xmlns:a16="http://schemas.microsoft.com/office/drawing/2014/main" id="{8EAC6269-6915-E113-5AC7-C61D0450944B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3" name="Google Shape;4683;p40">
                <a:extLst>
                  <a:ext uri="{FF2B5EF4-FFF2-40B4-BE49-F238E27FC236}">
                    <a16:creationId xmlns:a16="http://schemas.microsoft.com/office/drawing/2014/main" id="{F34FEE30-4E18-2B55-B467-64242D9EC84A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4" name="Google Shape;4684;p40">
                <a:extLst>
                  <a:ext uri="{FF2B5EF4-FFF2-40B4-BE49-F238E27FC236}">
                    <a16:creationId xmlns:a16="http://schemas.microsoft.com/office/drawing/2014/main" id="{8E618ACC-FD36-F974-58E0-AE39BDAE1BC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85" name="Google Shape;4685;p40">
              <a:extLst>
                <a:ext uri="{FF2B5EF4-FFF2-40B4-BE49-F238E27FC236}">
                  <a16:creationId xmlns:a16="http://schemas.microsoft.com/office/drawing/2014/main" id="{256E5FD3-1BD8-8A1D-368E-89DD68123C16}"/>
                </a:ext>
              </a:extLst>
            </p:cNvPr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4686" name="Google Shape;4686;p40">
                <a:extLst>
                  <a:ext uri="{FF2B5EF4-FFF2-40B4-BE49-F238E27FC236}">
                    <a16:creationId xmlns:a16="http://schemas.microsoft.com/office/drawing/2014/main" id="{40AF31D6-5941-1EB7-46EA-2A92664CB8E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7" name="Google Shape;4687;p40">
                <a:extLst>
                  <a:ext uri="{FF2B5EF4-FFF2-40B4-BE49-F238E27FC236}">
                    <a16:creationId xmlns:a16="http://schemas.microsoft.com/office/drawing/2014/main" id="{03422839-4A05-CF6C-FF70-D58F64D3826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8" name="Google Shape;4688;p40">
                <a:extLst>
                  <a:ext uri="{FF2B5EF4-FFF2-40B4-BE49-F238E27FC236}">
                    <a16:creationId xmlns:a16="http://schemas.microsoft.com/office/drawing/2014/main" id="{35E4C636-1EF5-184D-54F9-AD669A440535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9" name="Google Shape;4689;p40">
                <a:extLst>
                  <a:ext uri="{FF2B5EF4-FFF2-40B4-BE49-F238E27FC236}">
                    <a16:creationId xmlns:a16="http://schemas.microsoft.com/office/drawing/2014/main" id="{DC620992-8981-D752-FDED-74D62F2DAC43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0" name="Google Shape;4690;p40">
                <a:extLst>
                  <a:ext uri="{FF2B5EF4-FFF2-40B4-BE49-F238E27FC236}">
                    <a16:creationId xmlns:a16="http://schemas.microsoft.com/office/drawing/2014/main" id="{E16D74D9-E199-B1E3-7118-FEBDBB359F97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1" name="Google Shape;4691;p40">
                <a:extLst>
                  <a:ext uri="{FF2B5EF4-FFF2-40B4-BE49-F238E27FC236}">
                    <a16:creationId xmlns:a16="http://schemas.microsoft.com/office/drawing/2014/main" id="{9661E34D-56D3-8308-EF09-A2A7D84CF460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2" name="Google Shape;4692;p40">
                <a:extLst>
                  <a:ext uri="{FF2B5EF4-FFF2-40B4-BE49-F238E27FC236}">
                    <a16:creationId xmlns:a16="http://schemas.microsoft.com/office/drawing/2014/main" id="{72167E8E-6050-3F2B-2AA0-AD13701B9458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3" name="Google Shape;4693;p40">
                <a:extLst>
                  <a:ext uri="{FF2B5EF4-FFF2-40B4-BE49-F238E27FC236}">
                    <a16:creationId xmlns:a16="http://schemas.microsoft.com/office/drawing/2014/main" id="{8791E9C3-54C5-48BE-4FD4-9845A6C62DC3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4" name="Google Shape;4694;p40">
                <a:extLst>
                  <a:ext uri="{FF2B5EF4-FFF2-40B4-BE49-F238E27FC236}">
                    <a16:creationId xmlns:a16="http://schemas.microsoft.com/office/drawing/2014/main" id="{C422F11F-1C36-2AE9-02E9-11DE3CCDB632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5" name="Google Shape;4695;p40">
                <a:extLst>
                  <a:ext uri="{FF2B5EF4-FFF2-40B4-BE49-F238E27FC236}">
                    <a16:creationId xmlns:a16="http://schemas.microsoft.com/office/drawing/2014/main" id="{2815D2B2-B08F-E904-1190-92FDEC02938A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6" name="Google Shape;4696;p40">
                <a:extLst>
                  <a:ext uri="{FF2B5EF4-FFF2-40B4-BE49-F238E27FC236}">
                    <a16:creationId xmlns:a16="http://schemas.microsoft.com/office/drawing/2014/main" id="{E95AB6BB-135B-17C4-C906-C4EFDDBAC42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97" name="Google Shape;4697;p40">
              <a:extLst>
                <a:ext uri="{FF2B5EF4-FFF2-40B4-BE49-F238E27FC236}">
                  <a16:creationId xmlns:a16="http://schemas.microsoft.com/office/drawing/2014/main" id="{F2F0F172-F9A0-9FAC-347B-44A08D92BCAB}"/>
                </a:ext>
              </a:extLst>
            </p:cNvPr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4698" name="Google Shape;4698;p40">
                <a:extLst>
                  <a:ext uri="{FF2B5EF4-FFF2-40B4-BE49-F238E27FC236}">
                    <a16:creationId xmlns:a16="http://schemas.microsoft.com/office/drawing/2014/main" id="{9FB1C07D-4879-8448-2A40-5AA9AF83CD7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9" name="Google Shape;4699;p40">
                <a:extLst>
                  <a:ext uri="{FF2B5EF4-FFF2-40B4-BE49-F238E27FC236}">
                    <a16:creationId xmlns:a16="http://schemas.microsoft.com/office/drawing/2014/main" id="{F25463E8-16E6-F531-D2F7-2CB86FBA85C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0" name="Google Shape;4700;p40">
                <a:extLst>
                  <a:ext uri="{FF2B5EF4-FFF2-40B4-BE49-F238E27FC236}">
                    <a16:creationId xmlns:a16="http://schemas.microsoft.com/office/drawing/2014/main" id="{03B27398-C073-85A1-348A-91D1A9AEF385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1" name="Google Shape;4701;p40">
                <a:extLst>
                  <a:ext uri="{FF2B5EF4-FFF2-40B4-BE49-F238E27FC236}">
                    <a16:creationId xmlns:a16="http://schemas.microsoft.com/office/drawing/2014/main" id="{0BB0C051-E7AF-BB3E-AA25-35B62B043E0E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2" name="Google Shape;4702;p40">
                <a:extLst>
                  <a:ext uri="{FF2B5EF4-FFF2-40B4-BE49-F238E27FC236}">
                    <a16:creationId xmlns:a16="http://schemas.microsoft.com/office/drawing/2014/main" id="{B5B37032-8634-11F1-2EE4-A81C84AE6BA0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3" name="Google Shape;4703;p40">
                <a:extLst>
                  <a:ext uri="{FF2B5EF4-FFF2-40B4-BE49-F238E27FC236}">
                    <a16:creationId xmlns:a16="http://schemas.microsoft.com/office/drawing/2014/main" id="{B22C0565-C7BE-AA46-6C5B-F7B4B68488DA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4" name="Google Shape;4704;p40">
                <a:extLst>
                  <a:ext uri="{FF2B5EF4-FFF2-40B4-BE49-F238E27FC236}">
                    <a16:creationId xmlns:a16="http://schemas.microsoft.com/office/drawing/2014/main" id="{1BAD7CBD-FCC4-96F0-AEFD-6480441BB984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5" name="Google Shape;4705;p40">
                <a:extLst>
                  <a:ext uri="{FF2B5EF4-FFF2-40B4-BE49-F238E27FC236}">
                    <a16:creationId xmlns:a16="http://schemas.microsoft.com/office/drawing/2014/main" id="{2E797B97-859E-BC72-C98F-868C9D4D98CD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6" name="Google Shape;4706;p40">
                <a:extLst>
                  <a:ext uri="{FF2B5EF4-FFF2-40B4-BE49-F238E27FC236}">
                    <a16:creationId xmlns:a16="http://schemas.microsoft.com/office/drawing/2014/main" id="{8FE9D679-186E-87C9-5116-50564712806C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7" name="Google Shape;4707;p40">
                <a:extLst>
                  <a:ext uri="{FF2B5EF4-FFF2-40B4-BE49-F238E27FC236}">
                    <a16:creationId xmlns:a16="http://schemas.microsoft.com/office/drawing/2014/main" id="{7527CDD1-4B0E-9591-6CB2-2958875DA49B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8" name="Google Shape;4708;p40">
                <a:extLst>
                  <a:ext uri="{FF2B5EF4-FFF2-40B4-BE49-F238E27FC236}">
                    <a16:creationId xmlns:a16="http://schemas.microsoft.com/office/drawing/2014/main" id="{A2868DF0-9505-80BB-DB8F-F6AD598ECC4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09" name="Google Shape;4709;p40">
              <a:extLst>
                <a:ext uri="{FF2B5EF4-FFF2-40B4-BE49-F238E27FC236}">
                  <a16:creationId xmlns:a16="http://schemas.microsoft.com/office/drawing/2014/main" id="{ACF30666-07EC-8BCA-544B-A7B5565474E6}"/>
                </a:ext>
              </a:extLst>
            </p:cNvPr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4710" name="Google Shape;4710;p40">
                <a:extLst>
                  <a:ext uri="{FF2B5EF4-FFF2-40B4-BE49-F238E27FC236}">
                    <a16:creationId xmlns:a16="http://schemas.microsoft.com/office/drawing/2014/main" id="{E6775EB8-36BF-F62E-21EF-CDB36EEC61F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1" name="Google Shape;4711;p40">
                <a:extLst>
                  <a:ext uri="{FF2B5EF4-FFF2-40B4-BE49-F238E27FC236}">
                    <a16:creationId xmlns:a16="http://schemas.microsoft.com/office/drawing/2014/main" id="{C1349207-CFD4-8EE5-1079-4A8AD68D4F2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2" name="Google Shape;4712;p40">
                <a:extLst>
                  <a:ext uri="{FF2B5EF4-FFF2-40B4-BE49-F238E27FC236}">
                    <a16:creationId xmlns:a16="http://schemas.microsoft.com/office/drawing/2014/main" id="{A04CA16C-8952-EDDA-0E5A-39097AA07197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3" name="Google Shape;4713;p40">
                <a:extLst>
                  <a:ext uri="{FF2B5EF4-FFF2-40B4-BE49-F238E27FC236}">
                    <a16:creationId xmlns:a16="http://schemas.microsoft.com/office/drawing/2014/main" id="{E40EC5E3-FCC6-D07E-2D6F-907BE1BD3F8F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4" name="Google Shape;4714;p40">
                <a:extLst>
                  <a:ext uri="{FF2B5EF4-FFF2-40B4-BE49-F238E27FC236}">
                    <a16:creationId xmlns:a16="http://schemas.microsoft.com/office/drawing/2014/main" id="{68D2E728-7FD2-95A6-B0D2-203006696F54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5" name="Google Shape;4715;p40">
                <a:extLst>
                  <a:ext uri="{FF2B5EF4-FFF2-40B4-BE49-F238E27FC236}">
                    <a16:creationId xmlns:a16="http://schemas.microsoft.com/office/drawing/2014/main" id="{663F3A68-4D0F-331C-64E1-89AEC76D2D92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6" name="Google Shape;4716;p40">
                <a:extLst>
                  <a:ext uri="{FF2B5EF4-FFF2-40B4-BE49-F238E27FC236}">
                    <a16:creationId xmlns:a16="http://schemas.microsoft.com/office/drawing/2014/main" id="{60D17447-FC6B-D460-6CD9-D1E29AB1CEF6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7" name="Google Shape;4717;p40">
                <a:extLst>
                  <a:ext uri="{FF2B5EF4-FFF2-40B4-BE49-F238E27FC236}">
                    <a16:creationId xmlns:a16="http://schemas.microsoft.com/office/drawing/2014/main" id="{55CFBC1E-F3EB-469D-873C-CBB78382FE2D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8" name="Google Shape;4718;p40">
                <a:extLst>
                  <a:ext uri="{FF2B5EF4-FFF2-40B4-BE49-F238E27FC236}">
                    <a16:creationId xmlns:a16="http://schemas.microsoft.com/office/drawing/2014/main" id="{3DA7D962-4A99-3025-B51E-DADFBADE6A3C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9" name="Google Shape;4719;p40">
                <a:extLst>
                  <a:ext uri="{FF2B5EF4-FFF2-40B4-BE49-F238E27FC236}">
                    <a16:creationId xmlns:a16="http://schemas.microsoft.com/office/drawing/2014/main" id="{A5E0437A-A887-31C1-2C60-C4138F61A0A8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0" name="Google Shape;4720;p40">
                <a:extLst>
                  <a:ext uri="{FF2B5EF4-FFF2-40B4-BE49-F238E27FC236}">
                    <a16:creationId xmlns:a16="http://schemas.microsoft.com/office/drawing/2014/main" id="{D73FFEBF-15B9-2051-6A82-5822798EC03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21" name="Google Shape;4721;p40">
              <a:extLst>
                <a:ext uri="{FF2B5EF4-FFF2-40B4-BE49-F238E27FC236}">
                  <a16:creationId xmlns:a16="http://schemas.microsoft.com/office/drawing/2014/main" id="{CDA9F66C-4B52-D281-13CE-9C73748D5A18}"/>
                </a:ext>
              </a:extLst>
            </p:cNvPr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4722" name="Google Shape;4722;p40">
                <a:extLst>
                  <a:ext uri="{FF2B5EF4-FFF2-40B4-BE49-F238E27FC236}">
                    <a16:creationId xmlns:a16="http://schemas.microsoft.com/office/drawing/2014/main" id="{B4C806A0-51FE-C51E-358B-D7EFCBB0098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3" name="Google Shape;4723;p40">
                <a:extLst>
                  <a:ext uri="{FF2B5EF4-FFF2-40B4-BE49-F238E27FC236}">
                    <a16:creationId xmlns:a16="http://schemas.microsoft.com/office/drawing/2014/main" id="{B60B8E8B-F818-B7A8-2C2C-0C007996ADB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4" name="Google Shape;4724;p40">
                <a:extLst>
                  <a:ext uri="{FF2B5EF4-FFF2-40B4-BE49-F238E27FC236}">
                    <a16:creationId xmlns:a16="http://schemas.microsoft.com/office/drawing/2014/main" id="{C39A0E28-04F4-BF45-A284-151892BC5D43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5" name="Google Shape;4725;p40">
                <a:extLst>
                  <a:ext uri="{FF2B5EF4-FFF2-40B4-BE49-F238E27FC236}">
                    <a16:creationId xmlns:a16="http://schemas.microsoft.com/office/drawing/2014/main" id="{138BC7DA-689C-6BE0-BC67-0A262BA64AA2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6" name="Google Shape;4726;p40">
                <a:extLst>
                  <a:ext uri="{FF2B5EF4-FFF2-40B4-BE49-F238E27FC236}">
                    <a16:creationId xmlns:a16="http://schemas.microsoft.com/office/drawing/2014/main" id="{9A02AF6B-2D67-1962-1429-94192F6BC35D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7" name="Google Shape;4727;p40">
                <a:extLst>
                  <a:ext uri="{FF2B5EF4-FFF2-40B4-BE49-F238E27FC236}">
                    <a16:creationId xmlns:a16="http://schemas.microsoft.com/office/drawing/2014/main" id="{7D8B55CC-4FD9-8287-90E4-934446F06DA8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8" name="Google Shape;4728;p40">
                <a:extLst>
                  <a:ext uri="{FF2B5EF4-FFF2-40B4-BE49-F238E27FC236}">
                    <a16:creationId xmlns:a16="http://schemas.microsoft.com/office/drawing/2014/main" id="{96F52283-0C38-4B6F-429E-FF835E498FF8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9" name="Google Shape;4729;p40">
                <a:extLst>
                  <a:ext uri="{FF2B5EF4-FFF2-40B4-BE49-F238E27FC236}">
                    <a16:creationId xmlns:a16="http://schemas.microsoft.com/office/drawing/2014/main" id="{6DF8AEC7-E757-7882-BC52-9F64D2A164FC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0" name="Google Shape;4730;p40">
                <a:extLst>
                  <a:ext uri="{FF2B5EF4-FFF2-40B4-BE49-F238E27FC236}">
                    <a16:creationId xmlns:a16="http://schemas.microsoft.com/office/drawing/2014/main" id="{1C7DFE9A-CAFA-C048-1E74-FB7963BAA87D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1" name="Google Shape;4731;p40">
                <a:extLst>
                  <a:ext uri="{FF2B5EF4-FFF2-40B4-BE49-F238E27FC236}">
                    <a16:creationId xmlns:a16="http://schemas.microsoft.com/office/drawing/2014/main" id="{58609F8E-CCFB-2076-2582-4C891F0A6410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2" name="Google Shape;4732;p40">
                <a:extLst>
                  <a:ext uri="{FF2B5EF4-FFF2-40B4-BE49-F238E27FC236}">
                    <a16:creationId xmlns:a16="http://schemas.microsoft.com/office/drawing/2014/main" id="{909C0B81-8186-54A8-4D2C-135EB15E3E5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33" name="Google Shape;4733;p40">
              <a:extLst>
                <a:ext uri="{FF2B5EF4-FFF2-40B4-BE49-F238E27FC236}">
                  <a16:creationId xmlns:a16="http://schemas.microsoft.com/office/drawing/2014/main" id="{0C97977B-66BA-3260-45AF-D49FA13B928F}"/>
                </a:ext>
              </a:extLst>
            </p:cNvPr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4734" name="Google Shape;4734;p40">
                <a:extLst>
                  <a:ext uri="{FF2B5EF4-FFF2-40B4-BE49-F238E27FC236}">
                    <a16:creationId xmlns:a16="http://schemas.microsoft.com/office/drawing/2014/main" id="{9AE6CC2D-32E9-71FD-D71C-1BD6222DC5C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5" name="Google Shape;4735;p40">
                <a:extLst>
                  <a:ext uri="{FF2B5EF4-FFF2-40B4-BE49-F238E27FC236}">
                    <a16:creationId xmlns:a16="http://schemas.microsoft.com/office/drawing/2014/main" id="{B5AF1B0C-9056-C285-8257-BA418F9DE5A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6" name="Google Shape;4736;p40">
                <a:extLst>
                  <a:ext uri="{FF2B5EF4-FFF2-40B4-BE49-F238E27FC236}">
                    <a16:creationId xmlns:a16="http://schemas.microsoft.com/office/drawing/2014/main" id="{CC5F5150-D83C-D696-5E05-A5D5353BA77E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7" name="Google Shape;4737;p40">
                <a:extLst>
                  <a:ext uri="{FF2B5EF4-FFF2-40B4-BE49-F238E27FC236}">
                    <a16:creationId xmlns:a16="http://schemas.microsoft.com/office/drawing/2014/main" id="{0C647E78-0D6E-6424-5A05-96DC95800593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8" name="Google Shape;4738;p40">
                <a:extLst>
                  <a:ext uri="{FF2B5EF4-FFF2-40B4-BE49-F238E27FC236}">
                    <a16:creationId xmlns:a16="http://schemas.microsoft.com/office/drawing/2014/main" id="{5077B194-EECE-5BB4-EEFA-CD0291AC5F6C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9" name="Google Shape;4739;p40">
                <a:extLst>
                  <a:ext uri="{FF2B5EF4-FFF2-40B4-BE49-F238E27FC236}">
                    <a16:creationId xmlns:a16="http://schemas.microsoft.com/office/drawing/2014/main" id="{F7EC4434-9096-1EE5-B0D1-F2BF3584EA69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0" name="Google Shape;4740;p40">
                <a:extLst>
                  <a:ext uri="{FF2B5EF4-FFF2-40B4-BE49-F238E27FC236}">
                    <a16:creationId xmlns:a16="http://schemas.microsoft.com/office/drawing/2014/main" id="{D30AC375-DAB3-9D55-D736-474AF5962AC6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1" name="Google Shape;4741;p40">
                <a:extLst>
                  <a:ext uri="{FF2B5EF4-FFF2-40B4-BE49-F238E27FC236}">
                    <a16:creationId xmlns:a16="http://schemas.microsoft.com/office/drawing/2014/main" id="{2AB8EEDD-B313-46F7-FFA3-F52B5B39AF3F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2" name="Google Shape;4742;p40">
                <a:extLst>
                  <a:ext uri="{FF2B5EF4-FFF2-40B4-BE49-F238E27FC236}">
                    <a16:creationId xmlns:a16="http://schemas.microsoft.com/office/drawing/2014/main" id="{5054E00E-F945-3153-4A78-74779FA604B6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3" name="Google Shape;4743;p40">
                <a:extLst>
                  <a:ext uri="{FF2B5EF4-FFF2-40B4-BE49-F238E27FC236}">
                    <a16:creationId xmlns:a16="http://schemas.microsoft.com/office/drawing/2014/main" id="{6F9890CC-49A1-7419-70A6-204F8BE89805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4" name="Google Shape;4744;p40">
                <a:extLst>
                  <a:ext uri="{FF2B5EF4-FFF2-40B4-BE49-F238E27FC236}">
                    <a16:creationId xmlns:a16="http://schemas.microsoft.com/office/drawing/2014/main" id="{33479847-4A25-FA9F-893F-289D3CCDC8F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45" name="Google Shape;4745;p40">
              <a:extLst>
                <a:ext uri="{FF2B5EF4-FFF2-40B4-BE49-F238E27FC236}">
                  <a16:creationId xmlns:a16="http://schemas.microsoft.com/office/drawing/2014/main" id="{29F2E980-9399-B503-B8E7-635BE3B7D287}"/>
                </a:ext>
              </a:extLst>
            </p:cNvPr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4746" name="Google Shape;4746;p40">
                <a:extLst>
                  <a:ext uri="{FF2B5EF4-FFF2-40B4-BE49-F238E27FC236}">
                    <a16:creationId xmlns:a16="http://schemas.microsoft.com/office/drawing/2014/main" id="{D24A672D-FDA7-EF20-3775-62B1C474618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7" name="Google Shape;4747;p40">
                <a:extLst>
                  <a:ext uri="{FF2B5EF4-FFF2-40B4-BE49-F238E27FC236}">
                    <a16:creationId xmlns:a16="http://schemas.microsoft.com/office/drawing/2014/main" id="{692EFBD7-B2AA-839E-1833-F746EE5EB16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8" name="Google Shape;4748;p40">
                <a:extLst>
                  <a:ext uri="{FF2B5EF4-FFF2-40B4-BE49-F238E27FC236}">
                    <a16:creationId xmlns:a16="http://schemas.microsoft.com/office/drawing/2014/main" id="{D7533C83-0FC0-CDF3-7275-FAF977A445CC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9" name="Google Shape;4749;p40">
                <a:extLst>
                  <a:ext uri="{FF2B5EF4-FFF2-40B4-BE49-F238E27FC236}">
                    <a16:creationId xmlns:a16="http://schemas.microsoft.com/office/drawing/2014/main" id="{EA715FB0-0D11-C375-C4FB-F5D8BD240DD8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0" name="Google Shape;4750;p40">
                <a:extLst>
                  <a:ext uri="{FF2B5EF4-FFF2-40B4-BE49-F238E27FC236}">
                    <a16:creationId xmlns:a16="http://schemas.microsoft.com/office/drawing/2014/main" id="{AFE56899-B402-B880-8A25-402A86D93093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1" name="Google Shape;4751;p40">
                <a:extLst>
                  <a:ext uri="{FF2B5EF4-FFF2-40B4-BE49-F238E27FC236}">
                    <a16:creationId xmlns:a16="http://schemas.microsoft.com/office/drawing/2014/main" id="{78F7478F-64F8-8885-5092-71F0DEA36A10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2" name="Google Shape;4752;p40">
                <a:extLst>
                  <a:ext uri="{FF2B5EF4-FFF2-40B4-BE49-F238E27FC236}">
                    <a16:creationId xmlns:a16="http://schemas.microsoft.com/office/drawing/2014/main" id="{E2BB5F2D-48E9-03C4-0B56-07A5C7164610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3" name="Google Shape;4753;p40">
                <a:extLst>
                  <a:ext uri="{FF2B5EF4-FFF2-40B4-BE49-F238E27FC236}">
                    <a16:creationId xmlns:a16="http://schemas.microsoft.com/office/drawing/2014/main" id="{18B40BC3-9FC3-4AB0-80B7-3A4C399C42AF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4" name="Google Shape;4754;p40">
                <a:extLst>
                  <a:ext uri="{FF2B5EF4-FFF2-40B4-BE49-F238E27FC236}">
                    <a16:creationId xmlns:a16="http://schemas.microsoft.com/office/drawing/2014/main" id="{FABB3362-71F7-4219-086A-9C095AD52D12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5" name="Google Shape;4755;p40">
                <a:extLst>
                  <a:ext uri="{FF2B5EF4-FFF2-40B4-BE49-F238E27FC236}">
                    <a16:creationId xmlns:a16="http://schemas.microsoft.com/office/drawing/2014/main" id="{694022C9-1E95-D43C-3E01-2C60463BD393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6" name="Google Shape;4756;p40">
                <a:extLst>
                  <a:ext uri="{FF2B5EF4-FFF2-40B4-BE49-F238E27FC236}">
                    <a16:creationId xmlns:a16="http://schemas.microsoft.com/office/drawing/2014/main" id="{184C1BD3-2A93-C320-A080-37F3D02581B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57" name="Google Shape;4757;p40">
              <a:extLst>
                <a:ext uri="{FF2B5EF4-FFF2-40B4-BE49-F238E27FC236}">
                  <a16:creationId xmlns:a16="http://schemas.microsoft.com/office/drawing/2014/main" id="{96E13DC3-99B4-CBA1-5DE3-93D43F863BF1}"/>
                </a:ext>
              </a:extLst>
            </p:cNvPr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4758" name="Google Shape;4758;p40">
                <a:extLst>
                  <a:ext uri="{FF2B5EF4-FFF2-40B4-BE49-F238E27FC236}">
                    <a16:creationId xmlns:a16="http://schemas.microsoft.com/office/drawing/2014/main" id="{2249F895-AF1A-915B-6208-34DE2DE1111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9" name="Google Shape;4759;p40">
                <a:extLst>
                  <a:ext uri="{FF2B5EF4-FFF2-40B4-BE49-F238E27FC236}">
                    <a16:creationId xmlns:a16="http://schemas.microsoft.com/office/drawing/2014/main" id="{C067C8C7-7FD5-FB2B-E779-0F450E0DF65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0" name="Google Shape;4760;p40">
                <a:extLst>
                  <a:ext uri="{FF2B5EF4-FFF2-40B4-BE49-F238E27FC236}">
                    <a16:creationId xmlns:a16="http://schemas.microsoft.com/office/drawing/2014/main" id="{784591A3-FF81-CE29-53FC-05F6F350EF58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1" name="Google Shape;4761;p40">
                <a:extLst>
                  <a:ext uri="{FF2B5EF4-FFF2-40B4-BE49-F238E27FC236}">
                    <a16:creationId xmlns:a16="http://schemas.microsoft.com/office/drawing/2014/main" id="{7E83D52E-5CB7-DBAF-5D21-25D4A4214E08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2" name="Google Shape;4762;p40">
                <a:extLst>
                  <a:ext uri="{FF2B5EF4-FFF2-40B4-BE49-F238E27FC236}">
                    <a16:creationId xmlns:a16="http://schemas.microsoft.com/office/drawing/2014/main" id="{73898149-E036-B8AD-2FF1-E7F9CB96975B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3" name="Google Shape;4763;p40">
                <a:extLst>
                  <a:ext uri="{FF2B5EF4-FFF2-40B4-BE49-F238E27FC236}">
                    <a16:creationId xmlns:a16="http://schemas.microsoft.com/office/drawing/2014/main" id="{0D339322-6600-3CB1-C178-B1382E068A53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4" name="Google Shape;4764;p40">
                <a:extLst>
                  <a:ext uri="{FF2B5EF4-FFF2-40B4-BE49-F238E27FC236}">
                    <a16:creationId xmlns:a16="http://schemas.microsoft.com/office/drawing/2014/main" id="{ED2FA1F4-FD85-C776-6B5B-0621F4E73715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5" name="Google Shape;4765;p40">
                <a:extLst>
                  <a:ext uri="{FF2B5EF4-FFF2-40B4-BE49-F238E27FC236}">
                    <a16:creationId xmlns:a16="http://schemas.microsoft.com/office/drawing/2014/main" id="{96AB7943-A920-1C38-A80A-727C9D6456B7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6" name="Google Shape;4766;p40">
                <a:extLst>
                  <a:ext uri="{FF2B5EF4-FFF2-40B4-BE49-F238E27FC236}">
                    <a16:creationId xmlns:a16="http://schemas.microsoft.com/office/drawing/2014/main" id="{54607E2D-74E5-6722-13A7-46BA9A0312E2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7" name="Google Shape;4767;p40">
                <a:extLst>
                  <a:ext uri="{FF2B5EF4-FFF2-40B4-BE49-F238E27FC236}">
                    <a16:creationId xmlns:a16="http://schemas.microsoft.com/office/drawing/2014/main" id="{548C18A1-0A02-7249-B350-D4172A8C7AE8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8" name="Google Shape;4768;p40">
                <a:extLst>
                  <a:ext uri="{FF2B5EF4-FFF2-40B4-BE49-F238E27FC236}">
                    <a16:creationId xmlns:a16="http://schemas.microsoft.com/office/drawing/2014/main" id="{987FA94F-3A05-A41E-B8A3-C7142642F44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69" name="Google Shape;4769;p40">
              <a:extLst>
                <a:ext uri="{FF2B5EF4-FFF2-40B4-BE49-F238E27FC236}">
                  <a16:creationId xmlns:a16="http://schemas.microsoft.com/office/drawing/2014/main" id="{DFB04FCB-6A58-95A4-A138-0D9F41CA615D}"/>
                </a:ext>
              </a:extLst>
            </p:cNvPr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4770" name="Google Shape;4770;p40">
                <a:extLst>
                  <a:ext uri="{FF2B5EF4-FFF2-40B4-BE49-F238E27FC236}">
                    <a16:creationId xmlns:a16="http://schemas.microsoft.com/office/drawing/2014/main" id="{C0858885-50FC-DB87-4F08-FB0AC84A647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40">
                <a:extLst>
                  <a:ext uri="{FF2B5EF4-FFF2-40B4-BE49-F238E27FC236}">
                    <a16:creationId xmlns:a16="http://schemas.microsoft.com/office/drawing/2014/main" id="{31482F0D-2688-D654-1FED-25C5D88A6FD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2" name="Google Shape;4772;p40">
                <a:extLst>
                  <a:ext uri="{FF2B5EF4-FFF2-40B4-BE49-F238E27FC236}">
                    <a16:creationId xmlns:a16="http://schemas.microsoft.com/office/drawing/2014/main" id="{DFBCD302-8127-71B2-1B19-F4A0A2357B42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3" name="Google Shape;4773;p40">
                <a:extLst>
                  <a:ext uri="{FF2B5EF4-FFF2-40B4-BE49-F238E27FC236}">
                    <a16:creationId xmlns:a16="http://schemas.microsoft.com/office/drawing/2014/main" id="{E62210F1-E096-8F3A-C1D0-96E817ED49AB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4" name="Google Shape;4774;p40">
                <a:extLst>
                  <a:ext uri="{FF2B5EF4-FFF2-40B4-BE49-F238E27FC236}">
                    <a16:creationId xmlns:a16="http://schemas.microsoft.com/office/drawing/2014/main" id="{4A4B71FD-8AFE-042A-30DB-759CDB89D104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5" name="Google Shape;4775;p40">
                <a:extLst>
                  <a:ext uri="{FF2B5EF4-FFF2-40B4-BE49-F238E27FC236}">
                    <a16:creationId xmlns:a16="http://schemas.microsoft.com/office/drawing/2014/main" id="{87B5F3EB-9B70-17CC-7EA6-7771C146F3FE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6" name="Google Shape;4776;p40">
                <a:extLst>
                  <a:ext uri="{FF2B5EF4-FFF2-40B4-BE49-F238E27FC236}">
                    <a16:creationId xmlns:a16="http://schemas.microsoft.com/office/drawing/2014/main" id="{1BA104A7-A4DC-1B64-15D1-39B8576E161B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7" name="Google Shape;4777;p40">
                <a:extLst>
                  <a:ext uri="{FF2B5EF4-FFF2-40B4-BE49-F238E27FC236}">
                    <a16:creationId xmlns:a16="http://schemas.microsoft.com/office/drawing/2014/main" id="{449A9966-8529-8566-07DC-1522D99C7D1D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8" name="Google Shape;4778;p40">
                <a:extLst>
                  <a:ext uri="{FF2B5EF4-FFF2-40B4-BE49-F238E27FC236}">
                    <a16:creationId xmlns:a16="http://schemas.microsoft.com/office/drawing/2014/main" id="{32819647-28E6-280F-E5ED-7390284089EF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9" name="Google Shape;4779;p40">
                <a:extLst>
                  <a:ext uri="{FF2B5EF4-FFF2-40B4-BE49-F238E27FC236}">
                    <a16:creationId xmlns:a16="http://schemas.microsoft.com/office/drawing/2014/main" id="{35059182-3B87-2E79-1A38-AA76687F138A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0" name="Google Shape;4780;p40">
                <a:extLst>
                  <a:ext uri="{FF2B5EF4-FFF2-40B4-BE49-F238E27FC236}">
                    <a16:creationId xmlns:a16="http://schemas.microsoft.com/office/drawing/2014/main" id="{E3C5BCF8-2587-258A-320D-0978A5C8983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1" name="Google Shape;4781;p40">
              <a:extLst>
                <a:ext uri="{FF2B5EF4-FFF2-40B4-BE49-F238E27FC236}">
                  <a16:creationId xmlns:a16="http://schemas.microsoft.com/office/drawing/2014/main" id="{0400D1A9-B504-6291-ECA1-340B733700F1}"/>
                </a:ext>
              </a:extLst>
            </p:cNvPr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4782" name="Google Shape;4782;p40">
                <a:extLst>
                  <a:ext uri="{FF2B5EF4-FFF2-40B4-BE49-F238E27FC236}">
                    <a16:creationId xmlns:a16="http://schemas.microsoft.com/office/drawing/2014/main" id="{56973F78-C789-53E2-91C3-DCF5AD36E56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3" name="Google Shape;4783;p40">
                <a:extLst>
                  <a:ext uri="{FF2B5EF4-FFF2-40B4-BE49-F238E27FC236}">
                    <a16:creationId xmlns:a16="http://schemas.microsoft.com/office/drawing/2014/main" id="{46121228-BD72-2D96-21FC-1F462FF3D28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4" name="Google Shape;4784;p40">
                <a:extLst>
                  <a:ext uri="{FF2B5EF4-FFF2-40B4-BE49-F238E27FC236}">
                    <a16:creationId xmlns:a16="http://schemas.microsoft.com/office/drawing/2014/main" id="{43002C33-17D9-F299-DF8F-4243C8D207A3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5" name="Google Shape;4785;p40">
                <a:extLst>
                  <a:ext uri="{FF2B5EF4-FFF2-40B4-BE49-F238E27FC236}">
                    <a16:creationId xmlns:a16="http://schemas.microsoft.com/office/drawing/2014/main" id="{377BCE1C-3244-1AF4-A818-BE3DC34BF02A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6" name="Google Shape;4786;p40">
                <a:extLst>
                  <a:ext uri="{FF2B5EF4-FFF2-40B4-BE49-F238E27FC236}">
                    <a16:creationId xmlns:a16="http://schemas.microsoft.com/office/drawing/2014/main" id="{08EC62F7-0540-3DE9-6887-4500B17C9BAE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7" name="Google Shape;4787;p40">
                <a:extLst>
                  <a:ext uri="{FF2B5EF4-FFF2-40B4-BE49-F238E27FC236}">
                    <a16:creationId xmlns:a16="http://schemas.microsoft.com/office/drawing/2014/main" id="{8270A6F6-76B0-8DA1-A80E-8D78784C7BBB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8" name="Google Shape;4788;p40">
                <a:extLst>
                  <a:ext uri="{FF2B5EF4-FFF2-40B4-BE49-F238E27FC236}">
                    <a16:creationId xmlns:a16="http://schemas.microsoft.com/office/drawing/2014/main" id="{21C6249D-9153-2EC2-7DA1-E8B9A33782BB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9" name="Google Shape;4789;p40">
                <a:extLst>
                  <a:ext uri="{FF2B5EF4-FFF2-40B4-BE49-F238E27FC236}">
                    <a16:creationId xmlns:a16="http://schemas.microsoft.com/office/drawing/2014/main" id="{DBE4533C-A310-8D3A-60DC-D513E3C43756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0" name="Google Shape;4790;p40">
                <a:extLst>
                  <a:ext uri="{FF2B5EF4-FFF2-40B4-BE49-F238E27FC236}">
                    <a16:creationId xmlns:a16="http://schemas.microsoft.com/office/drawing/2014/main" id="{6E6048E1-4946-5411-9792-1E5B019A5674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1" name="Google Shape;4791;p40">
                <a:extLst>
                  <a:ext uri="{FF2B5EF4-FFF2-40B4-BE49-F238E27FC236}">
                    <a16:creationId xmlns:a16="http://schemas.microsoft.com/office/drawing/2014/main" id="{B54752A1-6AAF-7F9F-8B3C-4300763DC7BE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2" name="Google Shape;4792;p40">
                <a:extLst>
                  <a:ext uri="{FF2B5EF4-FFF2-40B4-BE49-F238E27FC236}">
                    <a16:creationId xmlns:a16="http://schemas.microsoft.com/office/drawing/2014/main" id="{850C1809-3345-ADD8-9714-8A767EFBEEC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93" name="Google Shape;4793;p40">
              <a:extLst>
                <a:ext uri="{FF2B5EF4-FFF2-40B4-BE49-F238E27FC236}">
                  <a16:creationId xmlns:a16="http://schemas.microsoft.com/office/drawing/2014/main" id="{A1177A56-33B9-2591-905A-85D0D28BAF5A}"/>
                </a:ext>
              </a:extLst>
            </p:cNvPr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4794" name="Google Shape;4794;p40">
                <a:extLst>
                  <a:ext uri="{FF2B5EF4-FFF2-40B4-BE49-F238E27FC236}">
                    <a16:creationId xmlns:a16="http://schemas.microsoft.com/office/drawing/2014/main" id="{3B859BB2-2769-0CB1-A2F9-DAAD6065EE7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5" name="Google Shape;4795;p40">
                <a:extLst>
                  <a:ext uri="{FF2B5EF4-FFF2-40B4-BE49-F238E27FC236}">
                    <a16:creationId xmlns:a16="http://schemas.microsoft.com/office/drawing/2014/main" id="{D8B787A5-F51E-4D2C-35B0-C8753732FB1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6" name="Google Shape;4796;p40">
                <a:extLst>
                  <a:ext uri="{FF2B5EF4-FFF2-40B4-BE49-F238E27FC236}">
                    <a16:creationId xmlns:a16="http://schemas.microsoft.com/office/drawing/2014/main" id="{8F196549-9A02-661D-D8CA-A7A9E5A8CD53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7" name="Google Shape;4797;p40">
                <a:extLst>
                  <a:ext uri="{FF2B5EF4-FFF2-40B4-BE49-F238E27FC236}">
                    <a16:creationId xmlns:a16="http://schemas.microsoft.com/office/drawing/2014/main" id="{31638B84-8BA2-3E38-A982-6536CCAC1022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8" name="Google Shape;4798;p40">
                <a:extLst>
                  <a:ext uri="{FF2B5EF4-FFF2-40B4-BE49-F238E27FC236}">
                    <a16:creationId xmlns:a16="http://schemas.microsoft.com/office/drawing/2014/main" id="{97E226DD-9C8D-07BA-5A10-98C35DA22E99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9" name="Google Shape;4799;p40">
                <a:extLst>
                  <a:ext uri="{FF2B5EF4-FFF2-40B4-BE49-F238E27FC236}">
                    <a16:creationId xmlns:a16="http://schemas.microsoft.com/office/drawing/2014/main" id="{8B39EAF2-3FEF-7B6E-2C43-7F39D734042A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0" name="Google Shape;4800;p40">
                <a:extLst>
                  <a:ext uri="{FF2B5EF4-FFF2-40B4-BE49-F238E27FC236}">
                    <a16:creationId xmlns:a16="http://schemas.microsoft.com/office/drawing/2014/main" id="{A4CBEF89-6868-C669-31FE-6FA02B45D9D2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1" name="Google Shape;4801;p40">
                <a:extLst>
                  <a:ext uri="{FF2B5EF4-FFF2-40B4-BE49-F238E27FC236}">
                    <a16:creationId xmlns:a16="http://schemas.microsoft.com/office/drawing/2014/main" id="{CCB86505-39DE-689E-EAC3-B96C6469A9D5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2" name="Google Shape;4802;p40">
                <a:extLst>
                  <a:ext uri="{FF2B5EF4-FFF2-40B4-BE49-F238E27FC236}">
                    <a16:creationId xmlns:a16="http://schemas.microsoft.com/office/drawing/2014/main" id="{791E82CF-FB11-ACC9-8B7C-B6454C33B4D2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3" name="Google Shape;4803;p40">
                <a:extLst>
                  <a:ext uri="{FF2B5EF4-FFF2-40B4-BE49-F238E27FC236}">
                    <a16:creationId xmlns:a16="http://schemas.microsoft.com/office/drawing/2014/main" id="{43B44091-A08F-1C0D-B93B-961B9C133E54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4" name="Google Shape;4804;p40">
                <a:extLst>
                  <a:ext uri="{FF2B5EF4-FFF2-40B4-BE49-F238E27FC236}">
                    <a16:creationId xmlns:a16="http://schemas.microsoft.com/office/drawing/2014/main" id="{E85B703C-5B49-28B9-B3AA-2D38DC522CA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05" name="Google Shape;4805;p40">
              <a:extLst>
                <a:ext uri="{FF2B5EF4-FFF2-40B4-BE49-F238E27FC236}">
                  <a16:creationId xmlns:a16="http://schemas.microsoft.com/office/drawing/2014/main" id="{313E06FD-BFEC-985E-47AE-FD85C67F4AD6}"/>
                </a:ext>
              </a:extLst>
            </p:cNvPr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4806" name="Google Shape;4806;p40">
                <a:extLst>
                  <a:ext uri="{FF2B5EF4-FFF2-40B4-BE49-F238E27FC236}">
                    <a16:creationId xmlns:a16="http://schemas.microsoft.com/office/drawing/2014/main" id="{4050514D-1B40-612C-C252-5C2F01ABBEF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7" name="Google Shape;4807;p40">
                <a:extLst>
                  <a:ext uri="{FF2B5EF4-FFF2-40B4-BE49-F238E27FC236}">
                    <a16:creationId xmlns:a16="http://schemas.microsoft.com/office/drawing/2014/main" id="{7312CCB2-EAC5-92B6-B414-8AA27F0212B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8" name="Google Shape;4808;p40">
                <a:extLst>
                  <a:ext uri="{FF2B5EF4-FFF2-40B4-BE49-F238E27FC236}">
                    <a16:creationId xmlns:a16="http://schemas.microsoft.com/office/drawing/2014/main" id="{D75A81FA-1BAB-D707-B87E-5CCC585560B3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9" name="Google Shape;4809;p40">
                <a:extLst>
                  <a:ext uri="{FF2B5EF4-FFF2-40B4-BE49-F238E27FC236}">
                    <a16:creationId xmlns:a16="http://schemas.microsoft.com/office/drawing/2014/main" id="{F367B1C3-C9E0-D10E-46C9-B9B40C558B40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0" name="Google Shape;4810;p40">
                <a:extLst>
                  <a:ext uri="{FF2B5EF4-FFF2-40B4-BE49-F238E27FC236}">
                    <a16:creationId xmlns:a16="http://schemas.microsoft.com/office/drawing/2014/main" id="{A166C450-6327-4866-677E-B45F78F3AA9D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1" name="Google Shape;4811;p40">
                <a:extLst>
                  <a:ext uri="{FF2B5EF4-FFF2-40B4-BE49-F238E27FC236}">
                    <a16:creationId xmlns:a16="http://schemas.microsoft.com/office/drawing/2014/main" id="{AD25A76E-404D-F929-EDC2-D3FD9F938145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2" name="Google Shape;4812;p40">
                <a:extLst>
                  <a:ext uri="{FF2B5EF4-FFF2-40B4-BE49-F238E27FC236}">
                    <a16:creationId xmlns:a16="http://schemas.microsoft.com/office/drawing/2014/main" id="{8363B45E-6367-ECB0-4244-48DA24AA7A4F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3" name="Google Shape;4813;p40">
                <a:extLst>
                  <a:ext uri="{FF2B5EF4-FFF2-40B4-BE49-F238E27FC236}">
                    <a16:creationId xmlns:a16="http://schemas.microsoft.com/office/drawing/2014/main" id="{156105F9-0C04-369D-0E7E-08792D1D5CFC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4" name="Google Shape;4814;p40">
                <a:extLst>
                  <a:ext uri="{FF2B5EF4-FFF2-40B4-BE49-F238E27FC236}">
                    <a16:creationId xmlns:a16="http://schemas.microsoft.com/office/drawing/2014/main" id="{AD47ED09-EC5B-7D1F-1AA4-31594FCE0D15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5" name="Google Shape;4815;p40">
                <a:extLst>
                  <a:ext uri="{FF2B5EF4-FFF2-40B4-BE49-F238E27FC236}">
                    <a16:creationId xmlns:a16="http://schemas.microsoft.com/office/drawing/2014/main" id="{E54E0C7F-4F4E-9666-0797-B6F65B4B4B91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6" name="Google Shape;4816;p40">
                <a:extLst>
                  <a:ext uri="{FF2B5EF4-FFF2-40B4-BE49-F238E27FC236}">
                    <a16:creationId xmlns:a16="http://schemas.microsoft.com/office/drawing/2014/main" id="{4E7D0BB5-9382-0D69-781E-76D4114D8DA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17" name="Google Shape;4817;p40">
              <a:extLst>
                <a:ext uri="{FF2B5EF4-FFF2-40B4-BE49-F238E27FC236}">
                  <a16:creationId xmlns:a16="http://schemas.microsoft.com/office/drawing/2014/main" id="{3EF72642-C807-F67E-1F13-4F67E615BADA}"/>
                </a:ext>
              </a:extLst>
            </p:cNvPr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4818" name="Google Shape;4818;p40">
                <a:extLst>
                  <a:ext uri="{FF2B5EF4-FFF2-40B4-BE49-F238E27FC236}">
                    <a16:creationId xmlns:a16="http://schemas.microsoft.com/office/drawing/2014/main" id="{FFAE656C-C762-B12B-BE04-FAD0F1C90B2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9" name="Google Shape;4819;p40">
                <a:extLst>
                  <a:ext uri="{FF2B5EF4-FFF2-40B4-BE49-F238E27FC236}">
                    <a16:creationId xmlns:a16="http://schemas.microsoft.com/office/drawing/2014/main" id="{2932FA6C-CA7A-271B-5E26-2BA85B24DCF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0" name="Google Shape;4820;p40">
                <a:extLst>
                  <a:ext uri="{FF2B5EF4-FFF2-40B4-BE49-F238E27FC236}">
                    <a16:creationId xmlns:a16="http://schemas.microsoft.com/office/drawing/2014/main" id="{1B5632D3-0E78-E964-47D7-52C8D91542FA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1" name="Google Shape;4821;p40">
                <a:extLst>
                  <a:ext uri="{FF2B5EF4-FFF2-40B4-BE49-F238E27FC236}">
                    <a16:creationId xmlns:a16="http://schemas.microsoft.com/office/drawing/2014/main" id="{5C884B8F-BDE2-C1F2-637C-8B041D698978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2" name="Google Shape;4822;p40">
                <a:extLst>
                  <a:ext uri="{FF2B5EF4-FFF2-40B4-BE49-F238E27FC236}">
                    <a16:creationId xmlns:a16="http://schemas.microsoft.com/office/drawing/2014/main" id="{0FB71EED-34C5-302D-F71D-7F15CE62C5F0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3" name="Google Shape;4823;p40">
                <a:extLst>
                  <a:ext uri="{FF2B5EF4-FFF2-40B4-BE49-F238E27FC236}">
                    <a16:creationId xmlns:a16="http://schemas.microsoft.com/office/drawing/2014/main" id="{EC784664-88BE-C4F1-7DA2-8334F099E307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4" name="Google Shape;4824;p40">
                <a:extLst>
                  <a:ext uri="{FF2B5EF4-FFF2-40B4-BE49-F238E27FC236}">
                    <a16:creationId xmlns:a16="http://schemas.microsoft.com/office/drawing/2014/main" id="{CF225F68-2ACE-A453-424F-279E32EC6129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5" name="Google Shape;4825;p40">
                <a:extLst>
                  <a:ext uri="{FF2B5EF4-FFF2-40B4-BE49-F238E27FC236}">
                    <a16:creationId xmlns:a16="http://schemas.microsoft.com/office/drawing/2014/main" id="{8E3022BD-11E1-40B0-17DB-AF8F243AA884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6" name="Google Shape;4826;p40">
                <a:extLst>
                  <a:ext uri="{FF2B5EF4-FFF2-40B4-BE49-F238E27FC236}">
                    <a16:creationId xmlns:a16="http://schemas.microsoft.com/office/drawing/2014/main" id="{EACB49F5-D8D2-D846-A877-433BC0AEC96D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7" name="Google Shape;4827;p40">
                <a:extLst>
                  <a:ext uri="{FF2B5EF4-FFF2-40B4-BE49-F238E27FC236}">
                    <a16:creationId xmlns:a16="http://schemas.microsoft.com/office/drawing/2014/main" id="{8C983217-5DF5-B581-6A35-29C403F9EE70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8" name="Google Shape;4828;p40">
                <a:extLst>
                  <a:ext uri="{FF2B5EF4-FFF2-40B4-BE49-F238E27FC236}">
                    <a16:creationId xmlns:a16="http://schemas.microsoft.com/office/drawing/2014/main" id="{566FA4DD-8D10-9F25-D944-713149B1D7B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29" name="Google Shape;4829;p40">
            <a:extLst>
              <a:ext uri="{FF2B5EF4-FFF2-40B4-BE49-F238E27FC236}">
                <a16:creationId xmlns:a16="http://schemas.microsoft.com/office/drawing/2014/main" id="{25E46806-EEE1-6516-8008-765DFB701432}"/>
              </a:ext>
            </a:extLst>
          </p:cNvPr>
          <p:cNvGrpSpPr/>
          <p:nvPr/>
        </p:nvGrpSpPr>
        <p:grpSpPr>
          <a:xfrm flipH="1">
            <a:off x="2158095" y="3897824"/>
            <a:ext cx="814801" cy="497131"/>
            <a:chOff x="1170428" y="5511318"/>
            <a:chExt cx="3696921" cy="2255586"/>
          </a:xfrm>
        </p:grpSpPr>
        <p:sp>
          <p:nvSpPr>
            <p:cNvPr id="4830" name="Google Shape;4830;p40">
              <a:extLst>
                <a:ext uri="{FF2B5EF4-FFF2-40B4-BE49-F238E27FC236}">
                  <a16:creationId xmlns:a16="http://schemas.microsoft.com/office/drawing/2014/main" id="{70A55EA0-C7BA-A48C-4D35-E0664CB300A3}"/>
                </a:ext>
              </a:extLst>
            </p:cNvPr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40">
              <a:extLst>
                <a:ext uri="{FF2B5EF4-FFF2-40B4-BE49-F238E27FC236}">
                  <a16:creationId xmlns:a16="http://schemas.microsoft.com/office/drawing/2014/main" id="{FB5AFE2F-A503-E82A-6E44-1DC79EF865C1}"/>
                </a:ext>
              </a:extLst>
            </p:cNvPr>
            <p:cNvSpPr/>
            <p:nvPr/>
          </p:nvSpPr>
          <p:spPr>
            <a:xfrm>
              <a:off x="1215517" y="7094120"/>
              <a:ext cx="2008500" cy="4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40">
              <a:extLst>
                <a:ext uri="{FF2B5EF4-FFF2-40B4-BE49-F238E27FC236}">
                  <a16:creationId xmlns:a16="http://schemas.microsoft.com/office/drawing/2014/main" id="{2B4B8191-3E2B-3ED7-2266-CE251DEEEF79}"/>
                </a:ext>
              </a:extLst>
            </p:cNvPr>
            <p:cNvSpPr/>
            <p:nvPr/>
          </p:nvSpPr>
          <p:spPr>
            <a:xfrm>
              <a:off x="2888038" y="6878266"/>
              <a:ext cx="392448" cy="32765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40">
              <a:extLst>
                <a:ext uri="{FF2B5EF4-FFF2-40B4-BE49-F238E27FC236}">
                  <a16:creationId xmlns:a16="http://schemas.microsoft.com/office/drawing/2014/main" id="{F077A519-C0BF-12BE-193E-89E3535D921F}"/>
                </a:ext>
              </a:extLst>
            </p:cNvPr>
            <p:cNvSpPr/>
            <p:nvPr/>
          </p:nvSpPr>
          <p:spPr>
            <a:xfrm>
              <a:off x="2671081" y="7104043"/>
              <a:ext cx="529152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40">
              <a:extLst>
                <a:ext uri="{FF2B5EF4-FFF2-40B4-BE49-F238E27FC236}">
                  <a16:creationId xmlns:a16="http://schemas.microsoft.com/office/drawing/2014/main" id="{BAAFB38E-0675-1E7E-58D5-427A5F6786B3}"/>
                </a:ext>
              </a:extLst>
            </p:cNvPr>
            <p:cNvSpPr/>
            <p:nvPr/>
          </p:nvSpPr>
          <p:spPr>
            <a:xfrm>
              <a:off x="3128803" y="6910904"/>
              <a:ext cx="113024" cy="422111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40">
              <a:extLst>
                <a:ext uri="{FF2B5EF4-FFF2-40B4-BE49-F238E27FC236}">
                  <a16:creationId xmlns:a16="http://schemas.microsoft.com/office/drawing/2014/main" id="{6F75D8CA-B6C5-776C-28DB-0B331A030D57}"/>
                </a:ext>
              </a:extLst>
            </p:cNvPr>
            <p:cNvSpPr/>
            <p:nvPr/>
          </p:nvSpPr>
          <p:spPr>
            <a:xfrm>
              <a:off x="3128800" y="5633182"/>
              <a:ext cx="130792" cy="1245215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40">
              <a:extLst>
                <a:ext uri="{FF2B5EF4-FFF2-40B4-BE49-F238E27FC236}">
                  <a16:creationId xmlns:a16="http://schemas.microsoft.com/office/drawing/2014/main" id="{F8038CFC-29B0-854E-8C0A-31527F286CD6}"/>
                </a:ext>
              </a:extLst>
            </p:cNvPr>
            <p:cNvSpPr/>
            <p:nvPr/>
          </p:nvSpPr>
          <p:spPr>
            <a:xfrm>
              <a:off x="3241698" y="5511318"/>
              <a:ext cx="110080" cy="1429520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40">
              <a:extLst>
                <a:ext uri="{FF2B5EF4-FFF2-40B4-BE49-F238E27FC236}">
                  <a16:creationId xmlns:a16="http://schemas.microsoft.com/office/drawing/2014/main" id="{CFFF1DD9-C405-AFE4-E877-8CBDCE53753C}"/>
                </a:ext>
              </a:extLst>
            </p:cNvPr>
            <p:cNvSpPr/>
            <p:nvPr/>
          </p:nvSpPr>
          <p:spPr>
            <a:xfrm>
              <a:off x="3223906" y="6940726"/>
              <a:ext cx="127872" cy="597329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40">
              <a:extLst>
                <a:ext uri="{FF2B5EF4-FFF2-40B4-BE49-F238E27FC236}">
                  <a16:creationId xmlns:a16="http://schemas.microsoft.com/office/drawing/2014/main" id="{9CA2EAF1-AC71-3183-93F4-D489BB1DA4AC}"/>
                </a:ext>
              </a:extLst>
            </p:cNvPr>
            <p:cNvSpPr/>
            <p:nvPr/>
          </p:nvSpPr>
          <p:spPr>
            <a:xfrm>
              <a:off x="3339797" y="6625739"/>
              <a:ext cx="124928" cy="956853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40">
              <a:extLst>
                <a:ext uri="{FF2B5EF4-FFF2-40B4-BE49-F238E27FC236}">
                  <a16:creationId xmlns:a16="http://schemas.microsoft.com/office/drawing/2014/main" id="{9A7DC380-0507-B608-43C5-F9FC1031E3E2}"/>
                </a:ext>
              </a:extLst>
            </p:cNvPr>
            <p:cNvSpPr/>
            <p:nvPr/>
          </p:nvSpPr>
          <p:spPr>
            <a:xfrm>
              <a:off x="3464596" y="7439892"/>
              <a:ext cx="1328512" cy="139765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40">
              <a:extLst>
                <a:ext uri="{FF2B5EF4-FFF2-40B4-BE49-F238E27FC236}">
                  <a16:creationId xmlns:a16="http://schemas.microsoft.com/office/drawing/2014/main" id="{917D1857-94AB-9C4E-EE90-5C93E8BFB194}"/>
                </a:ext>
              </a:extLst>
            </p:cNvPr>
            <p:cNvSpPr/>
            <p:nvPr/>
          </p:nvSpPr>
          <p:spPr>
            <a:xfrm>
              <a:off x="3402132" y="7582475"/>
              <a:ext cx="1465216" cy="98168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40">
              <a:extLst>
                <a:ext uri="{FF2B5EF4-FFF2-40B4-BE49-F238E27FC236}">
                  <a16:creationId xmlns:a16="http://schemas.microsoft.com/office/drawing/2014/main" id="{22B4700E-D2A7-2DAF-42C1-ACCB99F09783}"/>
                </a:ext>
              </a:extLst>
            </p:cNvPr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40">
              <a:extLst>
                <a:ext uri="{FF2B5EF4-FFF2-40B4-BE49-F238E27FC236}">
                  <a16:creationId xmlns:a16="http://schemas.microsoft.com/office/drawing/2014/main" id="{06DC3B8A-6242-2538-28FF-43E0EB89C67A}"/>
                </a:ext>
              </a:extLst>
            </p:cNvPr>
            <p:cNvSpPr/>
            <p:nvPr/>
          </p:nvSpPr>
          <p:spPr>
            <a:xfrm>
              <a:off x="2507881" y="6453328"/>
              <a:ext cx="130816" cy="246765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40">
              <a:extLst>
                <a:ext uri="{FF2B5EF4-FFF2-40B4-BE49-F238E27FC236}">
                  <a16:creationId xmlns:a16="http://schemas.microsoft.com/office/drawing/2014/main" id="{A308EE19-84BE-EA01-C416-11CE6DD6FE8D}"/>
                </a:ext>
              </a:extLst>
            </p:cNvPr>
            <p:cNvSpPr/>
            <p:nvPr/>
          </p:nvSpPr>
          <p:spPr>
            <a:xfrm>
              <a:off x="2582120" y="6665850"/>
              <a:ext cx="154624" cy="306152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40">
              <a:extLst>
                <a:ext uri="{FF2B5EF4-FFF2-40B4-BE49-F238E27FC236}">
                  <a16:creationId xmlns:a16="http://schemas.microsoft.com/office/drawing/2014/main" id="{CD6F435D-A6E8-FC43-7EEF-A75DE31BB966}"/>
                </a:ext>
              </a:extLst>
            </p:cNvPr>
            <p:cNvSpPr/>
            <p:nvPr/>
          </p:nvSpPr>
          <p:spPr>
            <a:xfrm>
              <a:off x="2650345" y="6685127"/>
              <a:ext cx="282368" cy="315111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40">
              <a:extLst>
                <a:ext uri="{FF2B5EF4-FFF2-40B4-BE49-F238E27FC236}">
                  <a16:creationId xmlns:a16="http://schemas.microsoft.com/office/drawing/2014/main" id="{8B2061A8-3D7E-1649-B247-2234212D5E7E}"/>
                </a:ext>
              </a:extLst>
            </p:cNvPr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40">
              <a:extLst>
                <a:ext uri="{FF2B5EF4-FFF2-40B4-BE49-F238E27FC236}">
                  <a16:creationId xmlns:a16="http://schemas.microsoft.com/office/drawing/2014/main" id="{3EC3F85A-C1CE-C685-EAA7-85A6799EBB5F}"/>
                </a:ext>
              </a:extLst>
            </p:cNvPr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40">
              <a:extLst>
                <a:ext uri="{FF2B5EF4-FFF2-40B4-BE49-F238E27FC236}">
                  <a16:creationId xmlns:a16="http://schemas.microsoft.com/office/drawing/2014/main" id="{6CB23E9B-28A3-DC23-DBFF-398AEB8C43BB}"/>
                </a:ext>
              </a:extLst>
            </p:cNvPr>
            <p:cNvSpPr/>
            <p:nvPr/>
          </p:nvSpPr>
          <p:spPr>
            <a:xfrm>
              <a:off x="1990642" y="6839613"/>
              <a:ext cx="448768" cy="240877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40">
              <a:extLst>
                <a:ext uri="{FF2B5EF4-FFF2-40B4-BE49-F238E27FC236}">
                  <a16:creationId xmlns:a16="http://schemas.microsoft.com/office/drawing/2014/main" id="{D1512CC8-232D-840C-2CBE-2637DC8356D4}"/>
                </a:ext>
              </a:extLst>
            </p:cNvPr>
            <p:cNvSpPr/>
            <p:nvPr/>
          </p:nvSpPr>
          <p:spPr>
            <a:xfrm>
              <a:off x="2198639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40">
              <a:extLst>
                <a:ext uri="{FF2B5EF4-FFF2-40B4-BE49-F238E27FC236}">
                  <a16:creationId xmlns:a16="http://schemas.microsoft.com/office/drawing/2014/main" id="{59800B2C-5E24-E353-EFFD-8701BFFDB1D7}"/>
                </a:ext>
              </a:extLst>
            </p:cNvPr>
            <p:cNvSpPr/>
            <p:nvPr/>
          </p:nvSpPr>
          <p:spPr>
            <a:xfrm>
              <a:off x="1170428" y="7113002"/>
              <a:ext cx="246784" cy="454748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40">
              <a:extLst>
                <a:ext uri="{FF2B5EF4-FFF2-40B4-BE49-F238E27FC236}">
                  <a16:creationId xmlns:a16="http://schemas.microsoft.com/office/drawing/2014/main" id="{FAF3F6B1-953C-0702-3158-B06F337A21A8}"/>
                </a:ext>
              </a:extLst>
            </p:cNvPr>
            <p:cNvSpPr/>
            <p:nvPr/>
          </p:nvSpPr>
          <p:spPr>
            <a:xfrm>
              <a:off x="2644384" y="7172559"/>
              <a:ext cx="529147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40">
              <a:extLst>
                <a:ext uri="{FF2B5EF4-FFF2-40B4-BE49-F238E27FC236}">
                  <a16:creationId xmlns:a16="http://schemas.microsoft.com/office/drawing/2014/main" id="{FA7B7263-C1BE-536B-4F4E-A461BD70C3A2}"/>
                </a:ext>
              </a:extLst>
            </p:cNvPr>
            <p:cNvSpPr/>
            <p:nvPr/>
          </p:nvSpPr>
          <p:spPr>
            <a:xfrm>
              <a:off x="1341292" y="7170995"/>
              <a:ext cx="529161" cy="528956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40">
              <a:extLst>
                <a:ext uri="{FF2B5EF4-FFF2-40B4-BE49-F238E27FC236}">
                  <a16:creationId xmlns:a16="http://schemas.microsoft.com/office/drawing/2014/main" id="{626CDF4E-2CE2-43C0-2FBC-847381D38CD6}"/>
                </a:ext>
              </a:extLst>
            </p:cNvPr>
            <p:cNvSpPr/>
            <p:nvPr/>
          </p:nvSpPr>
          <p:spPr>
            <a:xfrm>
              <a:off x="2575978" y="7127849"/>
              <a:ext cx="665856" cy="639054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40">
              <a:extLst>
                <a:ext uri="{FF2B5EF4-FFF2-40B4-BE49-F238E27FC236}">
                  <a16:creationId xmlns:a16="http://schemas.microsoft.com/office/drawing/2014/main" id="{7F1455E7-D10F-77B4-BAAA-DD05B80CED87}"/>
                </a:ext>
              </a:extLst>
            </p:cNvPr>
            <p:cNvSpPr/>
            <p:nvPr/>
          </p:nvSpPr>
          <p:spPr>
            <a:xfrm>
              <a:off x="1274490" y="7113002"/>
              <a:ext cx="662784" cy="653901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40">
              <a:extLst>
                <a:ext uri="{FF2B5EF4-FFF2-40B4-BE49-F238E27FC236}">
                  <a16:creationId xmlns:a16="http://schemas.microsoft.com/office/drawing/2014/main" id="{D2EA92A0-A753-4554-AFAC-23F69BBD391C}"/>
                </a:ext>
              </a:extLst>
            </p:cNvPr>
            <p:cNvSpPr/>
            <p:nvPr/>
          </p:nvSpPr>
          <p:spPr>
            <a:xfrm>
              <a:off x="2579050" y="6242405"/>
              <a:ext cx="214016" cy="442845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40">
              <a:extLst>
                <a:ext uri="{FF2B5EF4-FFF2-40B4-BE49-F238E27FC236}">
                  <a16:creationId xmlns:a16="http://schemas.microsoft.com/office/drawing/2014/main" id="{201192E9-1D25-5C21-81B0-1381B30322C2}"/>
                </a:ext>
              </a:extLst>
            </p:cNvPr>
            <p:cNvSpPr/>
            <p:nvPr/>
          </p:nvSpPr>
          <p:spPr>
            <a:xfrm>
              <a:off x="1743993" y="5998559"/>
              <a:ext cx="861952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40">
              <a:extLst>
                <a:ext uri="{FF2B5EF4-FFF2-40B4-BE49-F238E27FC236}">
                  <a16:creationId xmlns:a16="http://schemas.microsoft.com/office/drawing/2014/main" id="{2821A968-38EF-12E6-FE31-D8AED03E7DF6}"/>
                </a:ext>
              </a:extLst>
            </p:cNvPr>
            <p:cNvSpPr/>
            <p:nvPr/>
          </p:nvSpPr>
          <p:spPr>
            <a:xfrm>
              <a:off x="1972722" y="6379100"/>
              <a:ext cx="448896" cy="386402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40">
              <a:extLst>
                <a:ext uri="{FF2B5EF4-FFF2-40B4-BE49-F238E27FC236}">
                  <a16:creationId xmlns:a16="http://schemas.microsoft.com/office/drawing/2014/main" id="{7A350C15-7257-D38A-DFD0-09947D79B5CF}"/>
                </a:ext>
              </a:extLst>
            </p:cNvPr>
            <p:cNvSpPr/>
            <p:nvPr/>
          </p:nvSpPr>
          <p:spPr>
            <a:xfrm>
              <a:off x="2127344" y="6616780"/>
              <a:ext cx="285312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40">
              <a:extLst>
                <a:ext uri="{FF2B5EF4-FFF2-40B4-BE49-F238E27FC236}">
                  <a16:creationId xmlns:a16="http://schemas.microsoft.com/office/drawing/2014/main" id="{95C9495B-E33C-9C5A-9058-EDEF4F0BF10E}"/>
                </a:ext>
              </a:extLst>
            </p:cNvPr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40">
              <a:extLst>
                <a:ext uri="{FF2B5EF4-FFF2-40B4-BE49-F238E27FC236}">
                  <a16:creationId xmlns:a16="http://schemas.microsoft.com/office/drawing/2014/main" id="{29D5B678-6F9B-9095-216C-7B302E94F788}"/>
                </a:ext>
              </a:extLst>
            </p:cNvPr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40">
              <a:extLst>
                <a:ext uri="{FF2B5EF4-FFF2-40B4-BE49-F238E27FC236}">
                  <a16:creationId xmlns:a16="http://schemas.microsoft.com/office/drawing/2014/main" id="{3D5CED64-846F-DF67-E122-3A69C2CB3550}"/>
                </a:ext>
              </a:extLst>
            </p:cNvPr>
            <p:cNvSpPr/>
            <p:nvPr/>
          </p:nvSpPr>
          <p:spPr>
            <a:xfrm>
              <a:off x="117631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40">
              <a:extLst>
                <a:ext uri="{FF2B5EF4-FFF2-40B4-BE49-F238E27FC236}">
                  <a16:creationId xmlns:a16="http://schemas.microsoft.com/office/drawing/2014/main" id="{13A52ECB-8114-4032-9195-4E35E606AB51}"/>
                </a:ext>
              </a:extLst>
            </p:cNvPr>
            <p:cNvSpPr/>
            <p:nvPr/>
          </p:nvSpPr>
          <p:spPr>
            <a:xfrm>
              <a:off x="1868787" y="6043250"/>
              <a:ext cx="121984" cy="802497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40">
              <a:extLst>
                <a:ext uri="{FF2B5EF4-FFF2-40B4-BE49-F238E27FC236}">
                  <a16:creationId xmlns:a16="http://schemas.microsoft.com/office/drawing/2014/main" id="{9CB18543-4A9B-6A84-9806-C839AB871A3C}"/>
                </a:ext>
              </a:extLst>
            </p:cNvPr>
            <p:cNvSpPr/>
            <p:nvPr/>
          </p:nvSpPr>
          <p:spPr>
            <a:xfrm>
              <a:off x="1862771" y="6845628"/>
              <a:ext cx="1236480" cy="722120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40">
              <a:extLst>
                <a:ext uri="{FF2B5EF4-FFF2-40B4-BE49-F238E27FC236}">
                  <a16:creationId xmlns:a16="http://schemas.microsoft.com/office/drawing/2014/main" id="{0965F1B0-DC28-C810-1E34-65E4C3808796}"/>
                </a:ext>
              </a:extLst>
            </p:cNvPr>
            <p:cNvSpPr/>
            <p:nvPr/>
          </p:nvSpPr>
          <p:spPr>
            <a:xfrm>
              <a:off x="1862771" y="6845628"/>
              <a:ext cx="1236480" cy="621135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40">
              <a:extLst>
                <a:ext uri="{FF2B5EF4-FFF2-40B4-BE49-F238E27FC236}">
                  <a16:creationId xmlns:a16="http://schemas.microsoft.com/office/drawing/2014/main" id="{F6353117-CE59-6074-002A-2F7C8175B21E}"/>
                </a:ext>
              </a:extLst>
            </p:cNvPr>
            <p:cNvSpPr/>
            <p:nvPr/>
          </p:nvSpPr>
          <p:spPr>
            <a:xfrm>
              <a:off x="1987698" y="6382043"/>
              <a:ext cx="175360" cy="318055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40">
              <a:extLst>
                <a:ext uri="{FF2B5EF4-FFF2-40B4-BE49-F238E27FC236}">
                  <a16:creationId xmlns:a16="http://schemas.microsoft.com/office/drawing/2014/main" id="{9F66DA1D-F538-E51C-0896-4032F63EF04D}"/>
                </a:ext>
              </a:extLst>
            </p:cNvPr>
            <p:cNvSpPr/>
            <p:nvPr/>
          </p:nvSpPr>
          <p:spPr>
            <a:xfrm>
              <a:off x="3375509" y="7208100"/>
              <a:ext cx="56576" cy="59515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40">
              <a:extLst>
                <a:ext uri="{FF2B5EF4-FFF2-40B4-BE49-F238E27FC236}">
                  <a16:creationId xmlns:a16="http://schemas.microsoft.com/office/drawing/2014/main" id="{F0F68B62-EB81-1484-2914-3BD4243113BC}"/>
                </a:ext>
              </a:extLst>
            </p:cNvPr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40">
              <a:extLst>
                <a:ext uri="{FF2B5EF4-FFF2-40B4-BE49-F238E27FC236}">
                  <a16:creationId xmlns:a16="http://schemas.microsoft.com/office/drawing/2014/main" id="{B16CB62D-5736-F01D-F233-A0604D8EF31E}"/>
                </a:ext>
              </a:extLst>
            </p:cNvPr>
            <p:cNvSpPr/>
            <p:nvPr/>
          </p:nvSpPr>
          <p:spPr>
            <a:xfrm>
              <a:off x="282570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40">
              <a:extLst>
                <a:ext uri="{FF2B5EF4-FFF2-40B4-BE49-F238E27FC236}">
                  <a16:creationId xmlns:a16="http://schemas.microsoft.com/office/drawing/2014/main" id="{9F8D34AA-A85C-8F17-296E-7E06F438E5B9}"/>
                </a:ext>
              </a:extLst>
            </p:cNvPr>
            <p:cNvSpPr/>
            <p:nvPr/>
          </p:nvSpPr>
          <p:spPr>
            <a:xfrm>
              <a:off x="152114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40">
              <a:extLst>
                <a:ext uri="{FF2B5EF4-FFF2-40B4-BE49-F238E27FC236}">
                  <a16:creationId xmlns:a16="http://schemas.microsoft.com/office/drawing/2014/main" id="{DF306752-7BE0-72C7-395F-8F7C1ADDA458}"/>
                </a:ext>
              </a:extLst>
            </p:cNvPr>
            <p:cNvSpPr/>
            <p:nvPr/>
          </p:nvSpPr>
          <p:spPr>
            <a:xfrm>
              <a:off x="2202137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40">
              <a:extLst>
                <a:ext uri="{FF2B5EF4-FFF2-40B4-BE49-F238E27FC236}">
                  <a16:creationId xmlns:a16="http://schemas.microsoft.com/office/drawing/2014/main" id="{6B3B934D-8D28-C21B-6F71-842485CA3713}"/>
                </a:ext>
              </a:extLst>
            </p:cNvPr>
            <p:cNvSpPr/>
            <p:nvPr/>
          </p:nvSpPr>
          <p:spPr>
            <a:xfrm>
              <a:off x="117598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40">
              <a:extLst>
                <a:ext uri="{FF2B5EF4-FFF2-40B4-BE49-F238E27FC236}">
                  <a16:creationId xmlns:a16="http://schemas.microsoft.com/office/drawing/2014/main" id="{7F655B0D-E621-A8A7-8BFA-62A269940A76}"/>
                </a:ext>
              </a:extLst>
            </p:cNvPr>
            <p:cNvSpPr/>
            <p:nvPr/>
          </p:nvSpPr>
          <p:spPr>
            <a:xfrm>
              <a:off x="2995053" y="5588627"/>
              <a:ext cx="282370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40">
              <a:extLst>
                <a:ext uri="{FF2B5EF4-FFF2-40B4-BE49-F238E27FC236}">
                  <a16:creationId xmlns:a16="http://schemas.microsoft.com/office/drawing/2014/main" id="{9D1C9FFD-0F65-9057-6FF5-A9A9F0B0808F}"/>
                </a:ext>
              </a:extLst>
            </p:cNvPr>
            <p:cNvSpPr/>
            <p:nvPr/>
          </p:nvSpPr>
          <p:spPr>
            <a:xfrm>
              <a:off x="2412660" y="6396893"/>
              <a:ext cx="217088" cy="113143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40">
              <a:extLst>
                <a:ext uri="{FF2B5EF4-FFF2-40B4-BE49-F238E27FC236}">
                  <a16:creationId xmlns:a16="http://schemas.microsoft.com/office/drawing/2014/main" id="{CA42912B-FE7A-7FBE-A323-804BE1AEB991}"/>
                </a:ext>
              </a:extLst>
            </p:cNvPr>
            <p:cNvSpPr/>
            <p:nvPr/>
          </p:nvSpPr>
          <p:spPr>
            <a:xfrm>
              <a:off x="2730849" y="6070589"/>
              <a:ext cx="43386" cy="284238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40">
              <a:extLst>
                <a:ext uri="{FF2B5EF4-FFF2-40B4-BE49-F238E27FC236}">
                  <a16:creationId xmlns:a16="http://schemas.microsoft.com/office/drawing/2014/main" id="{D224DBBB-5E1A-4D97-6B1F-0801788AF604}"/>
                </a:ext>
              </a:extLst>
            </p:cNvPr>
            <p:cNvSpPr/>
            <p:nvPr/>
          </p:nvSpPr>
          <p:spPr>
            <a:xfrm>
              <a:off x="2625845" y="6113837"/>
              <a:ext cx="123636" cy="213178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3F07A853-1B1B-AE59-0253-DEE9A0047A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54" t="27519" r="27428" b="17317"/>
          <a:stretch/>
        </p:blipFill>
        <p:spPr>
          <a:xfrm>
            <a:off x="1402508" y="286758"/>
            <a:ext cx="6546301" cy="477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03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3">
          <a:extLst>
            <a:ext uri="{FF2B5EF4-FFF2-40B4-BE49-F238E27FC236}">
              <a16:creationId xmlns:a16="http://schemas.microsoft.com/office/drawing/2014/main" id="{DD770FCF-350F-E31D-FE50-625E89E39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4" name="Google Shape;3764;p36">
            <a:extLst>
              <a:ext uri="{FF2B5EF4-FFF2-40B4-BE49-F238E27FC236}">
                <a16:creationId xmlns:a16="http://schemas.microsoft.com/office/drawing/2014/main" id="{1754C789-5EF4-EC56-7F5B-0D531E9DF1DB}"/>
              </a:ext>
            </a:extLst>
          </p:cNvPr>
          <p:cNvSpPr/>
          <p:nvPr/>
        </p:nvSpPr>
        <p:spPr>
          <a:xfrm flipH="1">
            <a:off x="132220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5" name="Google Shape;3765;p36">
            <a:extLst>
              <a:ext uri="{FF2B5EF4-FFF2-40B4-BE49-F238E27FC236}">
                <a16:creationId xmlns:a16="http://schemas.microsoft.com/office/drawing/2014/main" id="{C20713C0-EDFB-2A90-DE16-AA92D15665F6}"/>
              </a:ext>
            </a:extLst>
          </p:cNvPr>
          <p:cNvSpPr/>
          <p:nvPr/>
        </p:nvSpPr>
        <p:spPr>
          <a:xfrm flipH="1">
            <a:off x="2249339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6" name="Google Shape;3766;p36">
            <a:extLst>
              <a:ext uri="{FF2B5EF4-FFF2-40B4-BE49-F238E27FC236}">
                <a16:creationId xmlns:a16="http://schemas.microsoft.com/office/drawing/2014/main" id="{FDEA7C5A-0430-DFD6-34AF-C95CAE685A6C}"/>
              </a:ext>
            </a:extLst>
          </p:cNvPr>
          <p:cNvSpPr/>
          <p:nvPr/>
        </p:nvSpPr>
        <p:spPr>
          <a:xfrm flipH="1">
            <a:off x="4492725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7" name="Google Shape;3767;p36">
            <a:extLst>
              <a:ext uri="{FF2B5EF4-FFF2-40B4-BE49-F238E27FC236}">
                <a16:creationId xmlns:a16="http://schemas.microsoft.com/office/drawing/2014/main" id="{7AF4F6B4-D3C7-E217-9E44-8E9DF9BFD0BF}"/>
              </a:ext>
            </a:extLst>
          </p:cNvPr>
          <p:cNvSpPr/>
          <p:nvPr/>
        </p:nvSpPr>
        <p:spPr>
          <a:xfrm flipH="1">
            <a:off x="6609844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8" name="Google Shape;3768;p36">
            <a:extLst>
              <a:ext uri="{FF2B5EF4-FFF2-40B4-BE49-F238E27FC236}">
                <a16:creationId xmlns:a16="http://schemas.microsoft.com/office/drawing/2014/main" id="{ECD782ED-20E6-A6CA-425B-5DC8B26A4554}"/>
              </a:ext>
            </a:extLst>
          </p:cNvPr>
          <p:cNvSpPr/>
          <p:nvPr/>
        </p:nvSpPr>
        <p:spPr>
          <a:xfrm>
            <a:off x="5597" y="4880912"/>
            <a:ext cx="9201300" cy="45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8" name="Google Shape;3778;p36">
            <a:extLst>
              <a:ext uri="{FF2B5EF4-FFF2-40B4-BE49-F238E27FC236}">
                <a16:creationId xmlns:a16="http://schemas.microsoft.com/office/drawing/2014/main" id="{F9FCB831-1C24-AA6B-FE59-3AE82CD856F3}"/>
              </a:ext>
            </a:extLst>
          </p:cNvPr>
          <p:cNvGrpSpPr/>
          <p:nvPr/>
        </p:nvGrpSpPr>
        <p:grpSpPr>
          <a:xfrm>
            <a:off x="3993776" y="4343663"/>
            <a:ext cx="1282832" cy="782688"/>
            <a:chOff x="1170428" y="5511318"/>
            <a:chExt cx="3696921" cy="2255586"/>
          </a:xfrm>
        </p:grpSpPr>
        <p:sp>
          <p:nvSpPr>
            <p:cNvPr id="3779" name="Google Shape;3779;p36">
              <a:extLst>
                <a:ext uri="{FF2B5EF4-FFF2-40B4-BE49-F238E27FC236}">
                  <a16:creationId xmlns:a16="http://schemas.microsoft.com/office/drawing/2014/main" id="{858E69F0-4F30-FD2C-CEF9-1B78ACBC7802}"/>
                </a:ext>
              </a:extLst>
            </p:cNvPr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36">
              <a:extLst>
                <a:ext uri="{FF2B5EF4-FFF2-40B4-BE49-F238E27FC236}">
                  <a16:creationId xmlns:a16="http://schemas.microsoft.com/office/drawing/2014/main" id="{37EED40D-899B-8ACF-1784-68C75B6E10D4}"/>
                </a:ext>
              </a:extLst>
            </p:cNvPr>
            <p:cNvSpPr/>
            <p:nvPr/>
          </p:nvSpPr>
          <p:spPr>
            <a:xfrm>
              <a:off x="1215517" y="7094120"/>
              <a:ext cx="2008500" cy="4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36">
              <a:extLst>
                <a:ext uri="{FF2B5EF4-FFF2-40B4-BE49-F238E27FC236}">
                  <a16:creationId xmlns:a16="http://schemas.microsoft.com/office/drawing/2014/main" id="{37111373-B488-AE8B-2B2E-1CBCACA09C3D}"/>
                </a:ext>
              </a:extLst>
            </p:cNvPr>
            <p:cNvSpPr/>
            <p:nvPr/>
          </p:nvSpPr>
          <p:spPr>
            <a:xfrm>
              <a:off x="2888038" y="6878266"/>
              <a:ext cx="392448" cy="32765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36">
              <a:extLst>
                <a:ext uri="{FF2B5EF4-FFF2-40B4-BE49-F238E27FC236}">
                  <a16:creationId xmlns:a16="http://schemas.microsoft.com/office/drawing/2014/main" id="{516D0CA4-3754-A39C-F3A5-ECC932C57516}"/>
                </a:ext>
              </a:extLst>
            </p:cNvPr>
            <p:cNvSpPr/>
            <p:nvPr/>
          </p:nvSpPr>
          <p:spPr>
            <a:xfrm>
              <a:off x="2671081" y="7104043"/>
              <a:ext cx="529152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36">
              <a:extLst>
                <a:ext uri="{FF2B5EF4-FFF2-40B4-BE49-F238E27FC236}">
                  <a16:creationId xmlns:a16="http://schemas.microsoft.com/office/drawing/2014/main" id="{94636E31-2B8C-8190-70BA-E619E464848F}"/>
                </a:ext>
              </a:extLst>
            </p:cNvPr>
            <p:cNvSpPr/>
            <p:nvPr/>
          </p:nvSpPr>
          <p:spPr>
            <a:xfrm>
              <a:off x="3128803" y="6910904"/>
              <a:ext cx="113024" cy="422111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36">
              <a:extLst>
                <a:ext uri="{FF2B5EF4-FFF2-40B4-BE49-F238E27FC236}">
                  <a16:creationId xmlns:a16="http://schemas.microsoft.com/office/drawing/2014/main" id="{10F01F12-25AC-7C3D-E24A-F6206CA61FCA}"/>
                </a:ext>
              </a:extLst>
            </p:cNvPr>
            <p:cNvSpPr/>
            <p:nvPr/>
          </p:nvSpPr>
          <p:spPr>
            <a:xfrm>
              <a:off x="3128800" y="5633182"/>
              <a:ext cx="130792" cy="1245215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36">
              <a:extLst>
                <a:ext uri="{FF2B5EF4-FFF2-40B4-BE49-F238E27FC236}">
                  <a16:creationId xmlns:a16="http://schemas.microsoft.com/office/drawing/2014/main" id="{024B42D1-8D83-80AD-A1AD-E09C803501D8}"/>
                </a:ext>
              </a:extLst>
            </p:cNvPr>
            <p:cNvSpPr/>
            <p:nvPr/>
          </p:nvSpPr>
          <p:spPr>
            <a:xfrm>
              <a:off x="3241698" y="5511318"/>
              <a:ext cx="110080" cy="1429520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36">
              <a:extLst>
                <a:ext uri="{FF2B5EF4-FFF2-40B4-BE49-F238E27FC236}">
                  <a16:creationId xmlns:a16="http://schemas.microsoft.com/office/drawing/2014/main" id="{B4C674FA-0F66-A222-538B-64838F70F920}"/>
                </a:ext>
              </a:extLst>
            </p:cNvPr>
            <p:cNvSpPr/>
            <p:nvPr/>
          </p:nvSpPr>
          <p:spPr>
            <a:xfrm>
              <a:off x="3223906" y="6940726"/>
              <a:ext cx="127872" cy="597329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36">
              <a:extLst>
                <a:ext uri="{FF2B5EF4-FFF2-40B4-BE49-F238E27FC236}">
                  <a16:creationId xmlns:a16="http://schemas.microsoft.com/office/drawing/2014/main" id="{F1FBC9BF-7FCE-5C7B-A2B7-E51799FD1292}"/>
                </a:ext>
              </a:extLst>
            </p:cNvPr>
            <p:cNvSpPr/>
            <p:nvPr/>
          </p:nvSpPr>
          <p:spPr>
            <a:xfrm>
              <a:off x="3339797" y="6625739"/>
              <a:ext cx="124928" cy="956853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36">
              <a:extLst>
                <a:ext uri="{FF2B5EF4-FFF2-40B4-BE49-F238E27FC236}">
                  <a16:creationId xmlns:a16="http://schemas.microsoft.com/office/drawing/2014/main" id="{9397CA18-C43A-C31D-042C-3B359AF6117D}"/>
                </a:ext>
              </a:extLst>
            </p:cNvPr>
            <p:cNvSpPr/>
            <p:nvPr/>
          </p:nvSpPr>
          <p:spPr>
            <a:xfrm>
              <a:off x="3464596" y="7439892"/>
              <a:ext cx="1328512" cy="139765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36">
              <a:extLst>
                <a:ext uri="{FF2B5EF4-FFF2-40B4-BE49-F238E27FC236}">
                  <a16:creationId xmlns:a16="http://schemas.microsoft.com/office/drawing/2014/main" id="{35F902E8-D12D-AF21-9F09-EC1C930282FF}"/>
                </a:ext>
              </a:extLst>
            </p:cNvPr>
            <p:cNvSpPr/>
            <p:nvPr/>
          </p:nvSpPr>
          <p:spPr>
            <a:xfrm>
              <a:off x="3402132" y="7582475"/>
              <a:ext cx="1465216" cy="98168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36">
              <a:extLst>
                <a:ext uri="{FF2B5EF4-FFF2-40B4-BE49-F238E27FC236}">
                  <a16:creationId xmlns:a16="http://schemas.microsoft.com/office/drawing/2014/main" id="{910E84C4-C505-175B-5905-9E6F37B5FD31}"/>
                </a:ext>
              </a:extLst>
            </p:cNvPr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36">
              <a:extLst>
                <a:ext uri="{FF2B5EF4-FFF2-40B4-BE49-F238E27FC236}">
                  <a16:creationId xmlns:a16="http://schemas.microsoft.com/office/drawing/2014/main" id="{2D546F88-568F-F474-0BC3-BBE6A44AC100}"/>
                </a:ext>
              </a:extLst>
            </p:cNvPr>
            <p:cNvSpPr/>
            <p:nvPr/>
          </p:nvSpPr>
          <p:spPr>
            <a:xfrm>
              <a:off x="2507881" y="6453328"/>
              <a:ext cx="130816" cy="246765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36">
              <a:extLst>
                <a:ext uri="{FF2B5EF4-FFF2-40B4-BE49-F238E27FC236}">
                  <a16:creationId xmlns:a16="http://schemas.microsoft.com/office/drawing/2014/main" id="{B9B53C60-4830-3AC5-172E-257D1C044D5E}"/>
                </a:ext>
              </a:extLst>
            </p:cNvPr>
            <p:cNvSpPr/>
            <p:nvPr/>
          </p:nvSpPr>
          <p:spPr>
            <a:xfrm>
              <a:off x="2582120" y="6665850"/>
              <a:ext cx="154624" cy="306152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36">
              <a:extLst>
                <a:ext uri="{FF2B5EF4-FFF2-40B4-BE49-F238E27FC236}">
                  <a16:creationId xmlns:a16="http://schemas.microsoft.com/office/drawing/2014/main" id="{12D6ACBC-5C8F-C526-BDBD-AF4B550DB6BE}"/>
                </a:ext>
              </a:extLst>
            </p:cNvPr>
            <p:cNvSpPr/>
            <p:nvPr/>
          </p:nvSpPr>
          <p:spPr>
            <a:xfrm>
              <a:off x="2650345" y="6685127"/>
              <a:ext cx="282368" cy="315111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36">
              <a:extLst>
                <a:ext uri="{FF2B5EF4-FFF2-40B4-BE49-F238E27FC236}">
                  <a16:creationId xmlns:a16="http://schemas.microsoft.com/office/drawing/2014/main" id="{329F39B4-1A95-AC5B-A608-3E787FEF64B0}"/>
                </a:ext>
              </a:extLst>
            </p:cNvPr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36">
              <a:extLst>
                <a:ext uri="{FF2B5EF4-FFF2-40B4-BE49-F238E27FC236}">
                  <a16:creationId xmlns:a16="http://schemas.microsoft.com/office/drawing/2014/main" id="{43FF4B1B-058E-8072-ABBA-6829DCFCB452}"/>
                </a:ext>
              </a:extLst>
            </p:cNvPr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36">
              <a:extLst>
                <a:ext uri="{FF2B5EF4-FFF2-40B4-BE49-F238E27FC236}">
                  <a16:creationId xmlns:a16="http://schemas.microsoft.com/office/drawing/2014/main" id="{12215AC4-0AC4-800B-E599-F7E31B624559}"/>
                </a:ext>
              </a:extLst>
            </p:cNvPr>
            <p:cNvSpPr/>
            <p:nvPr/>
          </p:nvSpPr>
          <p:spPr>
            <a:xfrm>
              <a:off x="1990642" y="6839613"/>
              <a:ext cx="448768" cy="240877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36">
              <a:extLst>
                <a:ext uri="{FF2B5EF4-FFF2-40B4-BE49-F238E27FC236}">
                  <a16:creationId xmlns:a16="http://schemas.microsoft.com/office/drawing/2014/main" id="{DC4E9440-3C8F-2BFD-D660-8808B92AFFBE}"/>
                </a:ext>
              </a:extLst>
            </p:cNvPr>
            <p:cNvSpPr/>
            <p:nvPr/>
          </p:nvSpPr>
          <p:spPr>
            <a:xfrm>
              <a:off x="2198639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36">
              <a:extLst>
                <a:ext uri="{FF2B5EF4-FFF2-40B4-BE49-F238E27FC236}">
                  <a16:creationId xmlns:a16="http://schemas.microsoft.com/office/drawing/2014/main" id="{1FF73F64-D893-AD81-B4D8-4C862F5D62FF}"/>
                </a:ext>
              </a:extLst>
            </p:cNvPr>
            <p:cNvSpPr/>
            <p:nvPr/>
          </p:nvSpPr>
          <p:spPr>
            <a:xfrm>
              <a:off x="1170428" y="7113002"/>
              <a:ext cx="246784" cy="454748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36">
              <a:extLst>
                <a:ext uri="{FF2B5EF4-FFF2-40B4-BE49-F238E27FC236}">
                  <a16:creationId xmlns:a16="http://schemas.microsoft.com/office/drawing/2014/main" id="{7ACFE3B2-12F7-B1AC-562F-F28E853A631B}"/>
                </a:ext>
              </a:extLst>
            </p:cNvPr>
            <p:cNvSpPr/>
            <p:nvPr/>
          </p:nvSpPr>
          <p:spPr>
            <a:xfrm>
              <a:off x="2644384" y="7172559"/>
              <a:ext cx="529147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36">
              <a:extLst>
                <a:ext uri="{FF2B5EF4-FFF2-40B4-BE49-F238E27FC236}">
                  <a16:creationId xmlns:a16="http://schemas.microsoft.com/office/drawing/2014/main" id="{6C518FBF-474F-4371-51DB-0730501E665F}"/>
                </a:ext>
              </a:extLst>
            </p:cNvPr>
            <p:cNvSpPr/>
            <p:nvPr/>
          </p:nvSpPr>
          <p:spPr>
            <a:xfrm>
              <a:off x="1341292" y="7170995"/>
              <a:ext cx="529161" cy="528956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36">
              <a:extLst>
                <a:ext uri="{FF2B5EF4-FFF2-40B4-BE49-F238E27FC236}">
                  <a16:creationId xmlns:a16="http://schemas.microsoft.com/office/drawing/2014/main" id="{9BC5DFEC-26D8-5744-DE65-401112F0A9C2}"/>
                </a:ext>
              </a:extLst>
            </p:cNvPr>
            <p:cNvSpPr/>
            <p:nvPr/>
          </p:nvSpPr>
          <p:spPr>
            <a:xfrm>
              <a:off x="2575978" y="7127849"/>
              <a:ext cx="665856" cy="639054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36">
              <a:extLst>
                <a:ext uri="{FF2B5EF4-FFF2-40B4-BE49-F238E27FC236}">
                  <a16:creationId xmlns:a16="http://schemas.microsoft.com/office/drawing/2014/main" id="{3C0DC671-4E9F-3625-3C18-85648A0A1AF0}"/>
                </a:ext>
              </a:extLst>
            </p:cNvPr>
            <p:cNvSpPr/>
            <p:nvPr/>
          </p:nvSpPr>
          <p:spPr>
            <a:xfrm>
              <a:off x="1274490" y="7113002"/>
              <a:ext cx="662784" cy="653901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36">
              <a:extLst>
                <a:ext uri="{FF2B5EF4-FFF2-40B4-BE49-F238E27FC236}">
                  <a16:creationId xmlns:a16="http://schemas.microsoft.com/office/drawing/2014/main" id="{32EDAC55-83DC-9ED9-5914-4AC1410F43DB}"/>
                </a:ext>
              </a:extLst>
            </p:cNvPr>
            <p:cNvSpPr/>
            <p:nvPr/>
          </p:nvSpPr>
          <p:spPr>
            <a:xfrm>
              <a:off x="2579050" y="6242405"/>
              <a:ext cx="214016" cy="442845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36">
              <a:extLst>
                <a:ext uri="{FF2B5EF4-FFF2-40B4-BE49-F238E27FC236}">
                  <a16:creationId xmlns:a16="http://schemas.microsoft.com/office/drawing/2014/main" id="{3E9E9BFC-0C6E-82D3-A82B-AABF6F9FD29C}"/>
                </a:ext>
              </a:extLst>
            </p:cNvPr>
            <p:cNvSpPr/>
            <p:nvPr/>
          </p:nvSpPr>
          <p:spPr>
            <a:xfrm>
              <a:off x="1743993" y="5998559"/>
              <a:ext cx="861952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36">
              <a:extLst>
                <a:ext uri="{FF2B5EF4-FFF2-40B4-BE49-F238E27FC236}">
                  <a16:creationId xmlns:a16="http://schemas.microsoft.com/office/drawing/2014/main" id="{63FC63FB-B700-DD62-CD93-3E62FB042710}"/>
                </a:ext>
              </a:extLst>
            </p:cNvPr>
            <p:cNvSpPr/>
            <p:nvPr/>
          </p:nvSpPr>
          <p:spPr>
            <a:xfrm>
              <a:off x="1972722" y="6379100"/>
              <a:ext cx="448896" cy="386402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36">
              <a:extLst>
                <a:ext uri="{FF2B5EF4-FFF2-40B4-BE49-F238E27FC236}">
                  <a16:creationId xmlns:a16="http://schemas.microsoft.com/office/drawing/2014/main" id="{677A0526-4000-B827-73E4-942A3F87E2E1}"/>
                </a:ext>
              </a:extLst>
            </p:cNvPr>
            <p:cNvSpPr/>
            <p:nvPr/>
          </p:nvSpPr>
          <p:spPr>
            <a:xfrm>
              <a:off x="2127344" y="6616780"/>
              <a:ext cx="285312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36">
              <a:extLst>
                <a:ext uri="{FF2B5EF4-FFF2-40B4-BE49-F238E27FC236}">
                  <a16:creationId xmlns:a16="http://schemas.microsoft.com/office/drawing/2014/main" id="{C56FA9A6-6996-2DAB-48A4-60C14F12D532}"/>
                </a:ext>
              </a:extLst>
            </p:cNvPr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36">
              <a:extLst>
                <a:ext uri="{FF2B5EF4-FFF2-40B4-BE49-F238E27FC236}">
                  <a16:creationId xmlns:a16="http://schemas.microsoft.com/office/drawing/2014/main" id="{7666F135-60A2-827F-8248-DA92EDDE9E3C}"/>
                </a:ext>
              </a:extLst>
            </p:cNvPr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36">
              <a:extLst>
                <a:ext uri="{FF2B5EF4-FFF2-40B4-BE49-F238E27FC236}">
                  <a16:creationId xmlns:a16="http://schemas.microsoft.com/office/drawing/2014/main" id="{530478D7-57C4-C23E-A76A-B7FCA8099EEF}"/>
                </a:ext>
              </a:extLst>
            </p:cNvPr>
            <p:cNvSpPr/>
            <p:nvPr/>
          </p:nvSpPr>
          <p:spPr>
            <a:xfrm>
              <a:off x="117631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36">
              <a:extLst>
                <a:ext uri="{FF2B5EF4-FFF2-40B4-BE49-F238E27FC236}">
                  <a16:creationId xmlns:a16="http://schemas.microsoft.com/office/drawing/2014/main" id="{EDE35D6A-319E-83CF-9A72-D2F95CD76CBC}"/>
                </a:ext>
              </a:extLst>
            </p:cNvPr>
            <p:cNvSpPr/>
            <p:nvPr/>
          </p:nvSpPr>
          <p:spPr>
            <a:xfrm>
              <a:off x="1868787" y="6043250"/>
              <a:ext cx="121984" cy="802497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36">
              <a:extLst>
                <a:ext uri="{FF2B5EF4-FFF2-40B4-BE49-F238E27FC236}">
                  <a16:creationId xmlns:a16="http://schemas.microsoft.com/office/drawing/2014/main" id="{664E3A91-0817-8D44-F68C-8E8F20C016AE}"/>
                </a:ext>
              </a:extLst>
            </p:cNvPr>
            <p:cNvSpPr/>
            <p:nvPr/>
          </p:nvSpPr>
          <p:spPr>
            <a:xfrm>
              <a:off x="1862771" y="6845628"/>
              <a:ext cx="1236480" cy="722120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36">
              <a:extLst>
                <a:ext uri="{FF2B5EF4-FFF2-40B4-BE49-F238E27FC236}">
                  <a16:creationId xmlns:a16="http://schemas.microsoft.com/office/drawing/2014/main" id="{115A74E5-B31B-726A-37DF-3A17651835DE}"/>
                </a:ext>
              </a:extLst>
            </p:cNvPr>
            <p:cNvSpPr/>
            <p:nvPr/>
          </p:nvSpPr>
          <p:spPr>
            <a:xfrm>
              <a:off x="1862771" y="6845628"/>
              <a:ext cx="1236480" cy="621135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36">
              <a:extLst>
                <a:ext uri="{FF2B5EF4-FFF2-40B4-BE49-F238E27FC236}">
                  <a16:creationId xmlns:a16="http://schemas.microsoft.com/office/drawing/2014/main" id="{D85A4654-5BC0-77E0-32F3-7F7944683236}"/>
                </a:ext>
              </a:extLst>
            </p:cNvPr>
            <p:cNvSpPr/>
            <p:nvPr/>
          </p:nvSpPr>
          <p:spPr>
            <a:xfrm>
              <a:off x="1987698" y="6382043"/>
              <a:ext cx="175360" cy="318055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36">
              <a:extLst>
                <a:ext uri="{FF2B5EF4-FFF2-40B4-BE49-F238E27FC236}">
                  <a16:creationId xmlns:a16="http://schemas.microsoft.com/office/drawing/2014/main" id="{34D41B8E-0C51-A15F-D6C3-130A1FFB58F8}"/>
                </a:ext>
              </a:extLst>
            </p:cNvPr>
            <p:cNvSpPr/>
            <p:nvPr/>
          </p:nvSpPr>
          <p:spPr>
            <a:xfrm>
              <a:off x="3375509" y="7208100"/>
              <a:ext cx="56576" cy="59515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36">
              <a:extLst>
                <a:ext uri="{FF2B5EF4-FFF2-40B4-BE49-F238E27FC236}">
                  <a16:creationId xmlns:a16="http://schemas.microsoft.com/office/drawing/2014/main" id="{812C05C8-EE06-7CC9-CCB4-343F61F2A498}"/>
                </a:ext>
              </a:extLst>
            </p:cNvPr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36">
              <a:extLst>
                <a:ext uri="{FF2B5EF4-FFF2-40B4-BE49-F238E27FC236}">
                  <a16:creationId xmlns:a16="http://schemas.microsoft.com/office/drawing/2014/main" id="{21B337B8-1012-AE6D-EE3A-48CD5826DC5A}"/>
                </a:ext>
              </a:extLst>
            </p:cNvPr>
            <p:cNvSpPr/>
            <p:nvPr/>
          </p:nvSpPr>
          <p:spPr>
            <a:xfrm>
              <a:off x="282570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36">
              <a:extLst>
                <a:ext uri="{FF2B5EF4-FFF2-40B4-BE49-F238E27FC236}">
                  <a16:creationId xmlns:a16="http://schemas.microsoft.com/office/drawing/2014/main" id="{FB1255E0-D7BD-D70E-9B0A-C2505AF2ADD0}"/>
                </a:ext>
              </a:extLst>
            </p:cNvPr>
            <p:cNvSpPr/>
            <p:nvPr/>
          </p:nvSpPr>
          <p:spPr>
            <a:xfrm>
              <a:off x="152114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36">
              <a:extLst>
                <a:ext uri="{FF2B5EF4-FFF2-40B4-BE49-F238E27FC236}">
                  <a16:creationId xmlns:a16="http://schemas.microsoft.com/office/drawing/2014/main" id="{A33284EA-A222-064C-AEFD-96F07E046BB5}"/>
                </a:ext>
              </a:extLst>
            </p:cNvPr>
            <p:cNvSpPr/>
            <p:nvPr/>
          </p:nvSpPr>
          <p:spPr>
            <a:xfrm>
              <a:off x="2202137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36">
              <a:extLst>
                <a:ext uri="{FF2B5EF4-FFF2-40B4-BE49-F238E27FC236}">
                  <a16:creationId xmlns:a16="http://schemas.microsoft.com/office/drawing/2014/main" id="{EB54E1B5-C4C4-BE97-4F9D-0B5C2B7CC888}"/>
                </a:ext>
              </a:extLst>
            </p:cNvPr>
            <p:cNvSpPr/>
            <p:nvPr/>
          </p:nvSpPr>
          <p:spPr>
            <a:xfrm>
              <a:off x="117598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36">
              <a:extLst>
                <a:ext uri="{FF2B5EF4-FFF2-40B4-BE49-F238E27FC236}">
                  <a16:creationId xmlns:a16="http://schemas.microsoft.com/office/drawing/2014/main" id="{F3B9E766-AEAB-ED40-D190-1F63C90BECD0}"/>
                </a:ext>
              </a:extLst>
            </p:cNvPr>
            <p:cNvSpPr/>
            <p:nvPr/>
          </p:nvSpPr>
          <p:spPr>
            <a:xfrm>
              <a:off x="2995053" y="5588627"/>
              <a:ext cx="282370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36">
              <a:extLst>
                <a:ext uri="{FF2B5EF4-FFF2-40B4-BE49-F238E27FC236}">
                  <a16:creationId xmlns:a16="http://schemas.microsoft.com/office/drawing/2014/main" id="{E4815366-EE0A-4190-66AE-8B999667A76B}"/>
                </a:ext>
              </a:extLst>
            </p:cNvPr>
            <p:cNvSpPr/>
            <p:nvPr/>
          </p:nvSpPr>
          <p:spPr>
            <a:xfrm>
              <a:off x="2412660" y="6396893"/>
              <a:ext cx="217088" cy="113143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36">
              <a:extLst>
                <a:ext uri="{FF2B5EF4-FFF2-40B4-BE49-F238E27FC236}">
                  <a16:creationId xmlns:a16="http://schemas.microsoft.com/office/drawing/2014/main" id="{13FEF84D-3BDF-F4AC-440E-7CE6D7A85FD4}"/>
                </a:ext>
              </a:extLst>
            </p:cNvPr>
            <p:cNvSpPr/>
            <p:nvPr/>
          </p:nvSpPr>
          <p:spPr>
            <a:xfrm>
              <a:off x="2730849" y="6070589"/>
              <a:ext cx="43386" cy="284238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36">
              <a:extLst>
                <a:ext uri="{FF2B5EF4-FFF2-40B4-BE49-F238E27FC236}">
                  <a16:creationId xmlns:a16="http://schemas.microsoft.com/office/drawing/2014/main" id="{B204A826-868C-BA30-6DC4-F77ECFACCFB8}"/>
                </a:ext>
              </a:extLst>
            </p:cNvPr>
            <p:cNvSpPr/>
            <p:nvPr/>
          </p:nvSpPr>
          <p:spPr>
            <a:xfrm>
              <a:off x="2625845" y="6113837"/>
              <a:ext cx="123636" cy="213178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4" name="Google Shape;3824;p36">
            <a:extLst>
              <a:ext uri="{FF2B5EF4-FFF2-40B4-BE49-F238E27FC236}">
                <a16:creationId xmlns:a16="http://schemas.microsoft.com/office/drawing/2014/main" id="{204A1F6E-8C62-6704-3423-DAAB5912E8D2}"/>
              </a:ext>
            </a:extLst>
          </p:cNvPr>
          <p:cNvGrpSpPr/>
          <p:nvPr/>
        </p:nvGrpSpPr>
        <p:grpSpPr>
          <a:xfrm>
            <a:off x="-830325" y="3181701"/>
            <a:ext cx="1735514" cy="1078180"/>
            <a:chOff x="-3849348" y="6952593"/>
            <a:chExt cx="3571016" cy="2218477"/>
          </a:xfrm>
        </p:grpSpPr>
        <p:sp>
          <p:nvSpPr>
            <p:cNvPr id="3825" name="Google Shape;3825;p36">
              <a:extLst>
                <a:ext uri="{FF2B5EF4-FFF2-40B4-BE49-F238E27FC236}">
                  <a16:creationId xmlns:a16="http://schemas.microsoft.com/office/drawing/2014/main" id="{59AC3BE6-B15D-C60A-D0CD-92F5765E10E1}"/>
                </a:ext>
              </a:extLst>
            </p:cNvPr>
            <p:cNvSpPr/>
            <p:nvPr/>
          </p:nvSpPr>
          <p:spPr>
            <a:xfrm flipH="1">
              <a:off x="-3260816" y="6952593"/>
              <a:ext cx="2512047" cy="1207365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36">
              <a:extLst>
                <a:ext uri="{FF2B5EF4-FFF2-40B4-BE49-F238E27FC236}">
                  <a16:creationId xmlns:a16="http://schemas.microsoft.com/office/drawing/2014/main" id="{B3E8FF6D-9C2C-B07E-5D98-EC57299108CB}"/>
                </a:ext>
              </a:extLst>
            </p:cNvPr>
            <p:cNvSpPr/>
            <p:nvPr/>
          </p:nvSpPr>
          <p:spPr>
            <a:xfrm flipH="1">
              <a:off x="-947207" y="8079000"/>
              <a:ext cx="154839" cy="218849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36">
              <a:extLst>
                <a:ext uri="{FF2B5EF4-FFF2-40B4-BE49-F238E27FC236}">
                  <a16:creationId xmlns:a16="http://schemas.microsoft.com/office/drawing/2014/main" id="{0C332D38-BB1D-67EF-3E2B-ECBD49AC800C}"/>
                </a:ext>
              </a:extLst>
            </p:cNvPr>
            <p:cNvSpPr/>
            <p:nvPr/>
          </p:nvSpPr>
          <p:spPr>
            <a:xfrm flipH="1">
              <a:off x="-940545" y="7853777"/>
              <a:ext cx="144700" cy="235506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36">
              <a:extLst>
                <a:ext uri="{FF2B5EF4-FFF2-40B4-BE49-F238E27FC236}">
                  <a16:creationId xmlns:a16="http://schemas.microsoft.com/office/drawing/2014/main" id="{A15B8BE4-392C-496E-6452-3AC600D2C1F1}"/>
                </a:ext>
              </a:extLst>
            </p:cNvPr>
            <p:cNvSpPr/>
            <p:nvPr/>
          </p:nvSpPr>
          <p:spPr>
            <a:xfrm flipH="1">
              <a:off x="-940545" y="7863915"/>
              <a:ext cx="141369" cy="211897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36">
              <a:extLst>
                <a:ext uri="{FF2B5EF4-FFF2-40B4-BE49-F238E27FC236}">
                  <a16:creationId xmlns:a16="http://schemas.microsoft.com/office/drawing/2014/main" id="{9EF2C04A-4768-0C17-CB69-A551E0C7D303}"/>
                </a:ext>
              </a:extLst>
            </p:cNvPr>
            <p:cNvSpPr/>
            <p:nvPr/>
          </p:nvSpPr>
          <p:spPr>
            <a:xfrm flipH="1">
              <a:off x="-869861" y="7863915"/>
              <a:ext cx="53882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36">
              <a:extLst>
                <a:ext uri="{FF2B5EF4-FFF2-40B4-BE49-F238E27FC236}">
                  <a16:creationId xmlns:a16="http://schemas.microsoft.com/office/drawing/2014/main" id="{0F885F3B-50C0-A984-9129-ADA1EC435605}"/>
                </a:ext>
              </a:extLst>
            </p:cNvPr>
            <p:cNvSpPr/>
            <p:nvPr/>
          </p:nvSpPr>
          <p:spPr>
            <a:xfrm flipH="1">
              <a:off x="-3371794" y="7958060"/>
              <a:ext cx="349801" cy="252307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36">
              <a:extLst>
                <a:ext uri="{FF2B5EF4-FFF2-40B4-BE49-F238E27FC236}">
                  <a16:creationId xmlns:a16="http://schemas.microsoft.com/office/drawing/2014/main" id="{B77A0677-E0D8-0A8A-F959-5B04E1FDFE14}"/>
                </a:ext>
              </a:extLst>
            </p:cNvPr>
            <p:cNvSpPr/>
            <p:nvPr/>
          </p:nvSpPr>
          <p:spPr>
            <a:xfrm flipH="1">
              <a:off x="-3529963" y="8159820"/>
              <a:ext cx="656003" cy="578481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36">
              <a:extLst>
                <a:ext uri="{FF2B5EF4-FFF2-40B4-BE49-F238E27FC236}">
                  <a16:creationId xmlns:a16="http://schemas.microsoft.com/office/drawing/2014/main" id="{6626A450-E6B0-7F46-9748-E7C1680D53A3}"/>
                </a:ext>
              </a:extLst>
            </p:cNvPr>
            <p:cNvSpPr/>
            <p:nvPr/>
          </p:nvSpPr>
          <p:spPr>
            <a:xfrm flipH="1">
              <a:off x="-3849341" y="8720335"/>
              <a:ext cx="1449464" cy="450734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36">
              <a:extLst>
                <a:ext uri="{FF2B5EF4-FFF2-40B4-BE49-F238E27FC236}">
                  <a16:creationId xmlns:a16="http://schemas.microsoft.com/office/drawing/2014/main" id="{B29EEB94-BD10-AA78-456D-EBD5C0E52872}"/>
                </a:ext>
              </a:extLst>
            </p:cNvPr>
            <p:cNvSpPr/>
            <p:nvPr/>
          </p:nvSpPr>
          <p:spPr>
            <a:xfrm flipH="1">
              <a:off x="-3529973" y="815982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36">
              <a:extLst>
                <a:ext uri="{FF2B5EF4-FFF2-40B4-BE49-F238E27FC236}">
                  <a16:creationId xmlns:a16="http://schemas.microsoft.com/office/drawing/2014/main" id="{582C3688-55E0-1261-4C4E-C74753E191B5}"/>
                </a:ext>
              </a:extLst>
            </p:cNvPr>
            <p:cNvSpPr/>
            <p:nvPr/>
          </p:nvSpPr>
          <p:spPr>
            <a:xfrm flipH="1">
              <a:off x="-3425676" y="8344778"/>
              <a:ext cx="447426" cy="265777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36">
              <a:extLst>
                <a:ext uri="{FF2B5EF4-FFF2-40B4-BE49-F238E27FC236}">
                  <a16:creationId xmlns:a16="http://schemas.microsoft.com/office/drawing/2014/main" id="{44D0EBA7-1DF8-E7CE-03F0-1294C20DE3CA}"/>
                </a:ext>
              </a:extLst>
            </p:cNvPr>
            <p:cNvSpPr/>
            <p:nvPr/>
          </p:nvSpPr>
          <p:spPr>
            <a:xfrm flipH="1">
              <a:off x="-3425679" y="8344778"/>
              <a:ext cx="225524" cy="265777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36">
              <a:extLst>
                <a:ext uri="{FF2B5EF4-FFF2-40B4-BE49-F238E27FC236}">
                  <a16:creationId xmlns:a16="http://schemas.microsoft.com/office/drawing/2014/main" id="{DBE33535-402C-2BD3-3BA4-CBDC7A665277}"/>
                </a:ext>
              </a:extLst>
            </p:cNvPr>
            <p:cNvSpPr/>
            <p:nvPr/>
          </p:nvSpPr>
          <p:spPr>
            <a:xfrm flipH="1">
              <a:off x="-3849348" y="8720335"/>
              <a:ext cx="837494" cy="450734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36">
              <a:extLst>
                <a:ext uri="{FF2B5EF4-FFF2-40B4-BE49-F238E27FC236}">
                  <a16:creationId xmlns:a16="http://schemas.microsoft.com/office/drawing/2014/main" id="{5CA9CC90-8CA7-87DC-D674-1FDE9A64D902}"/>
                </a:ext>
              </a:extLst>
            </p:cNvPr>
            <p:cNvSpPr/>
            <p:nvPr/>
          </p:nvSpPr>
          <p:spPr>
            <a:xfrm flipH="1">
              <a:off x="-1429532" y="8251456"/>
              <a:ext cx="1003310" cy="340682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38" name="Google Shape;3838;p36">
              <a:extLst>
                <a:ext uri="{FF2B5EF4-FFF2-40B4-BE49-F238E27FC236}">
                  <a16:creationId xmlns:a16="http://schemas.microsoft.com/office/drawing/2014/main" id="{BD818098-EFD1-FAD5-B5D6-9B95591260ED}"/>
                </a:ext>
              </a:extLst>
            </p:cNvPr>
            <p:cNvGrpSpPr/>
            <p:nvPr/>
          </p:nvGrpSpPr>
          <p:grpSpPr>
            <a:xfrm>
              <a:off x="-1539990" y="8551874"/>
              <a:ext cx="1261658" cy="594147"/>
              <a:chOff x="811985" y="3296192"/>
              <a:chExt cx="1330582" cy="626605"/>
            </a:xfrm>
          </p:grpSpPr>
          <p:sp>
            <p:nvSpPr>
              <p:cNvPr id="3839" name="Google Shape;3839;p36">
                <a:extLst>
                  <a:ext uri="{FF2B5EF4-FFF2-40B4-BE49-F238E27FC236}">
                    <a16:creationId xmlns:a16="http://schemas.microsoft.com/office/drawing/2014/main" id="{EF867574-29A5-0E85-2D8B-61ECC93B241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0" name="Google Shape;3840;p36">
                <a:extLst>
                  <a:ext uri="{FF2B5EF4-FFF2-40B4-BE49-F238E27FC236}">
                    <a16:creationId xmlns:a16="http://schemas.microsoft.com/office/drawing/2014/main" id="{E389C0B5-49BC-073D-C5D1-0898AF97F01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1" name="Google Shape;3841;p36">
                <a:extLst>
                  <a:ext uri="{FF2B5EF4-FFF2-40B4-BE49-F238E27FC236}">
                    <a16:creationId xmlns:a16="http://schemas.microsoft.com/office/drawing/2014/main" id="{61BB5480-25B6-0CDA-0567-A8BF6645E000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36">
                <a:extLst>
                  <a:ext uri="{FF2B5EF4-FFF2-40B4-BE49-F238E27FC236}">
                    <a16:creationId xmlns:a16="http://schemas.microsoft.com/office/drawing/2014/main" id="{7D83B4B4-22C8-4C3D-81A8-36867220ED54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3" name="Google Shape;3843;p36">
                <a:extLst>
                  <a:ext uri="{FF2B5EF4-FFF2-40B4-BE49-F238E27FC236}">
                    <a16:creationId xmlns:a16="http://schemas.microsoft.com/office/drawing/2014/main" id="{8F04A79F-F25E-5449-F2E1-133A366D844F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4" name="Google Shape;3844;p36">
                <a:extLst>
                  <a:ext uri="{FF2B5EF4-FFF2-40B4-BE49-F238E27FC236}">
                    <a16:creationId xmlns:a16="http://schemas.microsoft.com/office/drawing/2014/main" id="{54DE64B4-7970-2E19-CCB9-DEB7EC1707C7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5" name="Google Shape;3845;p36">
                <a:extLst>
                  <a:ext uri="{FF2B5EF4-FFF2-40B4-BE49-F238E27FC236}">
                    <a16:creationId xmlns:a16="http://schemas.microsoft.com/office/drawing/2014/main" id="{EA96359A-6111-F01D-2F06-F464C8420BFE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6" name="Google Shape;3846;p36">
                <a:extLst>
                  <a:ext uri="{FF2B5EF4-FFF2-40B4-BE49-F238E27FC236}">
                    <a16:creationId xmlns:a16="http://schemas.microsoft.com/office/drawing/2014/main" id="{F92B09F8-0977-A36F-7865-8DC8CAB5FA44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7" name="Google Shape;3847;p36">
                <a:extLst>
                  <a:ext uri="{FF2B5EF4-FFF2-40B4-BE49-F238E27FC236}">
                    <a16:creationId xmlns:a16="http://schemas.microsoft.com/office/drawing/2014/main" id="{BC7E6B8C-AC48-6C85-901A-0EBB83B7C41A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8" name="Google Shape;3848;p36">
                <a:extLst>
                  <a:ext uri="{FF2B5EF4-FFF2-40B4-BE49-F238E27FC236}">
                    <a16:creationId xmlns:a16="http://schemas.microsoft.com/office/drawing/2014/main" id="{E433843E-9A0B-F14B-9355-984F9914DB6A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36">
                <a:extLst>
                  <a:ext uri="{FF2B5EF4-FFF2-40B4-BE49-F238E27FC236}">
                    <a16:creationId xmlns:a16="http://schemas.microsoft.com/office/drawing/2014/main" id="{C110C4A3-DD73-E1BF-6FA8-BEE839A05CA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50" name="Google Shape;3850;p36">
            <a:extLst>
              <a:ext uri="{FF2B5EF4-FFF2-40B4-BE49-F238E27FC236}">
                <a16:creationId xmlns:a16="http://schemas.microsoft.com/office/drawing/2014/main" id="{89818FB7-FCC5-D84F-00A7-84FB2EFF2DBD}"/>
              </a:ext>
            </a:extLst>
          </p:cNvPr>
          <p:cNvGrpSpPr/>
          <p:nvPr/>
        </p:nvGrpSpPr>
        <p:grpSpPr>
          <a:xfrm>
            <a:off x="8399427" y="4068387"/>
            <a:ext cx="2948097" cy="1078271"/>
            <a:chOff x="5331602" y="3459769"/>
            <a:chExt cx="2948097" cy="1078271"/>
          </a:xfrm>
        </p:grpSpPr>
        <p:grpSp>
          <p:nvGrpSpPr>
            <p:cNvPr id="3851" name="Google Shape;3851;p36">
              <a:extLst>
                <a:ext uri="{FF2B5EF4-FFF2-40B4-BE49-F238E27FC236}">
                  <a16:creationId xmlns:a16="http://schemas.microsoft.com/office/drawing/2014/main" id="{3817D9D5-0CAC-A9FC-6BBC-152C4723EF62}"/>
                </a:ext>
              </a:extLst>
            </p:cNvPr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3852" name="Google Shape;3852;p36">
                <a:extLst>
                  <a:ext uri="{FF2B5EF4-FFF2-40B4-BE49-F238E27FC236}">
                    <a16:creationId xmlns:a16="http://schemas.microsoft.com/office/drawing/2014/main" id="{18E5D203-C35A-CAA7-CA67-AA8D8A6F1ED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3" name="Google Shape;3853;p36">
                <a:extLst>
                  <a:ext uri="{FF2B5EF4-FFF2-40B4-BE49-F238E27FC236}">
                    <a16:creationId xmlns:a16="http://schemas.microsoft.com/office/drawing/2014/main" id="{9704BE8A-7DA9-D663-20B9-7A632EA47FF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36">
                <a:extLst>
                  <a:ext uri="{FF2B5EF4-FFF2-40B4-BE49-F238E27FC236}">
                    <a16:creationId xmlns:a16="http://schemas.microsoft.com/office/drawing/2014/main" id="{22596B2E-B588-D301-8D70-0CC8C4C9B82B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5" name="Google Shape;3855;p36">
                <a:extLst>
                  <a:ext uri="{FF2B5EF4-FFF2-40B4-BE49-F238E27FC236}">
                    <a16:creationId xmlns:a16="http://schemas.microsoft.com/office/drawing/2014/main" id="{F92FCCAA-5F67-7F8D-F82E-97A21FDC1B1A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6" name="Google Shape;3856;p36">
                <a:extLst>
                  <a:ext uri="{FF2B5EF4-FFF2-40B4-BE49-F238E27FC236}">
                    <a16:creationId xmlns:a16="http://schemas.microsoft.com/office/drawing/2014/main" id="{90B13EAE-F9B0-94A5-4EBA-5F8A70D061E3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7" name="Google Shape;3857;p36">
                <a:extLst>
                  <a:ext uri="{FF2B5EF4-FFF2-40B4-BE49-F238E27FC236}">
                    <a16:creationId xmlns:a16="http://schemas.microsoft.com/office/drawing/2014/main" id="{3E7BA655-86F1-E121-B379-15D3F6D51060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8" name="Google Shape;3858;p36">
                <a:extLst>
                  <a:ext uri="{FF2B5EF4-FFF2-40B4-BE49-F238E27FC236}">
                    <a16:creationId xmlns:a16="http://schemas.microsoft.com/office/drawing/2014/main" id="{0806F4D6-6162-873F-0E11-6D9263CE9F47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9" name="Google Shape;3859;p36">
                <a:extLst>
                  <a:ext uri="{FF2B5EF4-FFF2-40B4-BE49-F238E27FC236}">
                    <a16:creationId xmlns:a16="http://schemas.microsoft.com/office/drawing/2014/main" id="{41337B78-D65A-7780-8EF9-F93ADBE91891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0" name="Google Shape;3860;p36">
                <a:extLst>
                  <a:ext uri="{FF2B5EF4-FFF2-40B4-BE49-F238E27FC236}">
                    <a16:creationId xmlns:a16="http://schemas.microsoft.com/office/drawing/2014/main" id="{197B0398-A280-3ADC-086C-3B2BD7F5E41F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1" name="Google Shape;3861;p36">
                <a:extLst>
                  <a:ext uri="{FF2B5EF4-FFF2-40B4-BE49-F238E27FC236}">
                    <a16:creationId xmlns:a16="http://schemas.microsoft.com/office/drawing/2014/main" id="{497E5378-1E3A-8CDF-A834-FDFDC5B79CD4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2" name="Google Shape;3862;p36">
                <a:extLst>
                  <a:ext uri="{FF2B5EF4-FFF2-40B4-BE49-F238E27FC236}">
                    <a16:creationId xmlns:a16="http://schemas.microsoft.com/office/drawing/2014/main" id="{09DBFBF1-15AF-0983-4CEC-9027BE6334C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63" name="Google Shape;3863;p36">
              <a:extLst>
                <a:ext uri="{FF2B5EF4-FFF2-40B4-BE49-F238E27FC236}">
                  <a16:creationId xmlns:a16="http://schemas.microsoft.com/office/drawing/2014/main" id="{0C24C8A7-5431-A3EB-9011-22A353C5BA2D}"/>
                </a:ext>
              </a:extLst>
            </p:cNvPr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3864" name="Google Shape;3864;p36">
                <a:extLst>
                  <a:ext uri="{FF2B5EF4-FFF2-40B4-BE49-F238E27FC236}">
                    <a16:creationId xmlns:a16="http://schemas.microsoft.com/office/drawing/2014/main" id="{AAE62AF5-0652-B8FC-523B-ECDCACFE7E1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5" name="Google Shape;3865;p36">
                <a:extLst>
                  <a:ext uri="{FF2B5EF4-FFF2-40B4-BE49-F238E27FC236}">
                    <a16:creationId xmlns:a16="http://schemas.microsoft.com/office/drawing/2014/main" id="{F1985AF5-D574-5EE1-1266-F8DBE9E546E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6" name="Google Shape;3866;p36">
                <a:extLst>
                  <a:ext uri="{FF2B5EF4-FFF2-40B4-BE49-F238E27FC236}">
                    <a16:creationId xmlns:a16="http://schemas.microsoft.com/office/drawing/2014/main" id="{7DF14687-E899-3D54-EB7B-AD8F2E2A438B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7" name="Google Shape;3867;p36">
                <a:extLst>
                  <a:ext uri="{FF2B5EF4-FFF2-40B4-BE49-F238E27FC236}">
                    <a16:creationId xmlns:a16="http://schemas.microsoft.com/office/drawing/2014/main" id="{7F08D915-69D7-BEFC-3A23-8E860DA46D70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8" name="Google Shape;3868;p36">
                <a:extLst>
                  <a:ext uri="{FF2B5EF4-FFF2-40B4-BE49-F238E27FC236}">
                    <a16:creationId xmlns:a16="http://schemas.microsoft.com/office/drawing/2014/main" id="{719E840D-BD09-C55B-C5BD-1E6FB545557A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9" name="Google Shape;3869;p36">
                <a:extLst>
                  <a:ext uri="{FF2B5EF4-FFF2-40B4-BE49-F238E27FC236}">
                    <a16:creationId xmlns:a16="http://schemas.microsoft.com/office/drawing/2014/main" id="{01C6F6B1-5167-4D8D-482C-BCCD29872278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0" name="Google Shape;3870;p36">
                <a:extLst>
                  <a:ext uri="{FF2B5EF4-FFF2-40B4-BE49-F238E27FC236}">
                    <a16:creationId xmlns:a16="http://schemas.microsoft.com/office/drawing/2014/main" id="{F298F26A-B0AE-FF10-3F26-B06A4BEE632D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1" name="Google Shape;3871;p36">
                <a:extLst>
                  <a:ext uri="{FF2B5EF4-FFF2-40B4-BE49-F238E27FC236}">
                    <a16:creationId xmlns:a16="http://schemas.microsoft.com/office/drawing/2014/main" id="{525D89A9-A575-0E24-A52E-9738BB74BF61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2" name="Google Shape;3872;p36">
                <a:extLst>
                  <a:ext uri="{FF2B5EF4-FFF2-40B4-BE49-F238E27FC236}">
                    <a16:creationId xmlns:a16="http://schemas.microsoft.com/office/drawing/2014/main" id="{9193D33D-2143-D01F-9E6E-AAF90BFC9498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3" name="Google Shape;3873;p36">
                <a:extLst>
                  <a:ext uri="{FF2B5EF4-FFF2-40B4-BE49-F238E27FC236}">
                    <a16:creationId xmlns:a16="http://schemas.microsoft.com/office/drawing/2014/main" id="{27659F9F-03CD-D9DC-0698-7029F15015EB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4" name="Google Shape;3874;p36">
                <a:extLst>
                  <a:ext uri="{FF2B5EF4-FFF2-40B4-BE49-F238E27FC236}">
                    <a16:creationId xmlns:a16="http://schemas.microsoft.com/office/drawing/2014/main" id="{EE7AA105-A684-3BF0-D435-4BA538D969A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75" name="Google Shape;3875;p36">
              <a:extLst>
                <a:ext uri="{FF2B5EF4-FFF2-40B4-BE49-F238E27FC236}">
                  <a16:creationId xmlns:a16="http://schemas.microsoft.com/office/drawing/2014/main" id="{6C50053A-E08B-6B72-2F59-81CB5024E594}"/>
                </a:ext>
              </a:extLst>
            </p:cNvPr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3876" name="Google Shape;3876;p36">
                <a:extLst>
                  <a:ext uri="{FF2B5EF4-FFF2-40B4-BE49-F238E27FC236}">
                    <a16:creationId xmlns:a16="http://schemas.microsoft.com/office/drawing/2014/main" id="{E33D1FBA-FA3A-2298-87D7-652C0145619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7" name="Google Shape;3877;p36">
                <a:extLst>
                  <a:ext uri="{FF2B5EF4-FFF2-40B4-BE49-F238E27FC236}">
                    <a16:creationId xmlns:a16="http://schemas.microsoft.com/office/drawing/2014/main" id="{3BE6B617-C59D-9A3A-258D-98BC75053E0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8" name="Google Shape;3878;p36">
                <a:extLst>
                  <a:ext uri="{FF2B5EF4-FFF2-40B4-BE49-F238E27FC236}">
                    <a16:creationId xmlns:a16="http://schemas.microsoft.com/office/drawing/2014/main" id="{F153E5DB-2C52-49EA-235E-F5BA5EA09993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9" name="Google Shape;3879;p36">
                <a:extLst>
                  <a:ext uri="{FF2B5EF4-FFF2-40B4-BE49-F238E27FC236}">
                    <a16:creationId xmlns:a16="http://schemas.microsoft.com/office/drawing/2014/main" id="{34F76F63-A061-C984-4C54-AC3AD8FA4360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0" name="Google Shape;3880;p36">
                <a:extLst>
                  <a:ext uri="{FF2B5EF4-FFF2-40B4-BE49-F238E27FC236}">
                    <a16:creationId xmlns:a16="http://schemas.microsoft.com/office/drawing/2014/main" id="{BA989B16-20DF-6EBB-09F9-12BA258D8F9B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1" name="Google Shape;3881;p36">
                <a:extLst>
                  <a:ext uri="{FF2B5EF4-FFF2-40B4-BE49-F238E27FC236}">
                    <a16:creationId xmlns:a16="http://schemas.microsoft.com/office/drawing/2014/main" id="{0C776E82-42FD-2AED-26C0-E72C95C25212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2" name="Google Shape;3882;p36">
                <a:extLst>
                  <a:ext uri="{FF2B5EF4-FFF2-40B4-BE49-F238E27FC236}">
                    <a16:creationId xmlns:a16="http://schemas.microsoft.com/office/drawing/2014/main" id="{9A2F7D2B-DFC7-B083-B28B-5B5B2F249559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3" name="Google Shape;3883;p36">
                <a:extLst>
                  <a:ext uri="{FF2B5EF4-FFF2-40B4-BE49-F238E27FC236}">
                    <a16:creationId xmlns:a16="http://schemas.microsoft.com/office/drawing/2014/main" id="{365AE2F8-2505-53A5-20BA-3A45389BCB2D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4" name="Google Shape;3884;p36">
                <a:extLst>
                  <a:ext uri="{FF2B5EF4-FFF2-40B4-BE49-F238E27FC236}">
                    <a16:creationId xmlns:a16="http://schemas.microsoft.com/office/drawing/2014/main" id="{646499EC-0E5A-494B-D453-E4760768094F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5" name="Google Shape;3885;p36">
                <a:extLst>
                  <a:ext uri="{FF2B5EF4-FFF2-40B4-BE49-F238E27FC236}">
                    <a16:creationId xmlns:a16="http://schemas.microsoft.com/office/drawing/2014/main" id="{455467A6-9579-B85D-823C-87BA304BC01B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6" name="Google Shape;3886;p36">
                <a:extLst>
                  <a:ext uri="{FF2B5EF4-FFF2-40B4-BE49-F238E27FC236}">
                    <a16:creationId xmlns:a16="http://schemas.microsoft.com/office/drawing/2014/main" id="{B776DA1B-1C7C-2281-2814-86D06DC5C53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7" name="Google Shape;3887;p36">
              <a:extLst>
                <a:ext uri="{FF2B5EF4-FFF2-40B4-BE49-F238E27FC236}">
                  <a16:creationId xmlns:a16="http://schemas.microsoft.com/office/drawing/2014/main" id="{220840E8-9DAA-0A7D-FD57-0CD696F59DB1}"/>
                </a:ext>
              </a:extLst>
            </p:cNvPr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3888" name="Google Shape;3888;p36">
                <a:extLst>
                  <a:ext uri="{FF2B5EF4-FFF2-40B4-BE49-F238E27FC236}">
                    <a16:creationId xmlns:a16="http://schemas.microsoft.com/office/drawing/2014/main" id="{634C8236-95AE-8A6A-227F-8433BDFBB52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9" name="Google Shape;3889;p36">
                <a:extLst>
                  <a:ext uri="{FF2B5EF4-FFF2-40B4-BE49-F238E27FC236}">
                    <a16:creationId xmlns:a16="http://schemas.microsoft.com/office/drawing/2014/main" id="{FD5B4D2C-451B-A129-55A9-EC2F0A1A284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0" name="Google Shape;3890;p36">
                <a:extLst>
                  <a:ext uri="{FF2B5EF4-FFF2-40B4-BE49-F238E27FC236}">
                    <a16:creationId xmlns:a16="http://schemas.microsoft.com/office/drawing/2014/main" id="{A3899A12-D632-268B-B0A1-A042C4F35909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1" name="Google Shape;3891;p36">
                <a:extLst>
                  <a:ext uri="{FF2B5EF4-FFF2-40B4-BE49-F238E27FC236}">
                    <a16:creationId xmlns:a16="http://schemas.microsoft.com/office/drawing/2014/main" id="{C40E97C8-1D8A-B87C-E208-0FBE2C72067B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2" name="Google Shape;3892;p36">
                <a:extLst>
                  <a:ext uri="{FF2B5EF4-FFF2-40B4-BE49-F238E27FC236}">
                    <a16:creationId xmlns:a16="http://schemas.microsoft.com/office/drawing/2014/main" id="{6EAA0BDB-1A8D-7357-CAFF-0A3B94D86564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3" name="Google Shape;3893;p36">
                <a:extLst>
                  <a:ext uri="{FF2B5EF4-FFF2-40B4-BE49-F238E27FC236}">
                    <a16:creationId xmlns:a16="http://schemas.microsoft.com/office/drawing/2014/main" id="{78FB7D1B-72DD-55E8-12EE-975CE933685A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4" name="Google Shape;3894;p36">
                <a:extLst>
                  <a:ext uri="{FF2B5EF4-FFF2-40B4-BE49-F238E27FC236}">
                    <a16:creationId xmlns:a16="http://schemas.microsoft.com/office/drawing/2014/main" id="{CDE358EC-3B86-B523-A5F0-9A6928CE13EB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5" name="Google Shape;3895;p36">
                <a:extLst>
                  <a:ext uri="{FF2B5EF4-FFF2-40B4-BE49-F238E27FC236}">
                    <a16:creationId xmlns:a16="http://schemas.microsoft.com/office/drawing/2014/main" id="{FC3A3BBE-12D9-E41D-3069-C42CE87960BB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6" name="Google Shape;3896;p36">
                <a:extLst>
                  <a:ext uri="{FF2B5EF4-FFF2-40B4-BE49-F238E27FC236}">
                    <a16:creationId xmlns:a16="http://schemas.microsoft.com/office/drawing/2014/main" id="{739EFB19-3FE3-05BD-AE84-54245E31FB32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7" name="Google Shape;3897;p36">
                <a:extLst>
                  <a:ext uri="{FF2B5EF4-FFF2-40B4-BE49-F238E27FC236}">
                    <a16:creationId xmlns:a16="http://schemas.microsoft.com/office/drawing/2014/main" id="{3C65BEBB-7352-B722-8941-505B9CF0CC88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8" name="Google Shape;3898;p36">
                <a:extLst>
                  <a:ext uri="{FF2B5EF4-FFF2-40B4-BE49-F238E27FC236}">
                    <a16:creationId xmlns:a16="http://schemas.microsoft.com/office/drawing/2014/main" id="{37893C33-7DE1-DC27-7518-149702FE9A6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9" name="Google Shape;3899;p36">
              <a:extLst>
                <a:ext uri="{FF2B5EF4-FFF2-40B4-BE49-F238E27FC236}">
                  <a16:creationId xmlns:a16="http://schemas.microsoft.com/office/drawing/2014/main" id="{D22A7F81-B5F2-E02F-D3B9-F56BC5FF3E8D}"/>
                </a:ext>
              </a:extLst>
            </p:cNvPr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3900" name="Google Shape;3900;p36">
                <a:extLst>
                  <a:ext uri="{FF2B5EF4-FFF2-40B4-BE49-F238E27FC236}">
                    <a16:creationId xmlns:a16="http://schemas.microsoft.com/office/drawing/2014/main" id="{A4B645E0-543E-FC5B-AF27-702EA7EEDD1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1" name="Google Shape;3901;p36">
                <a:extLst>
                  <a:ext uri="{FF2B5EF4-FFF2-40B4-BE49-F238E27FC236}">
                    <a16:creationId xmlns:a16="http://schemas.microsoft.com/office/drawing/2014/main" id="{60E768FC-9644-6119-A816-2CB06F7EE35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2" name="Google Shape;3902;p36">
                <a:extLst>
                  <a:ext uri="{FF2B5EF4-FFF2-40B4-BE49-F238E27FC236}">
                    <a16:creationId xmlns:a16="http://schemas.microsoft.com/office/drawing/2014/main" id="{32997CA2-EAAD-3D6B-58B8-91BED0DE6A07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3" name="Google Shape;3903;p36">
                <a:extLst>
                  <a:ext uri="{FF2B5EF4-FFF2-40B4-BE49-F238E27FC236}">
                    <a16:creationId xmlns:a16="http://schemas.microsoft.com/office/drawing/2014/main" id="{D79532A3-3F43-1007-084D-F0AE18A6A7DE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4" name="Google Shape;3904;p36">
                <a:extLst>
                  <a:ext uri="{FF2B5EF4-FFF2-40B4-BE49-F238E27FC236}">
                    <a16:creationId xmlns:a16="http://schemas.microsoft.com/office/drawing/2014/main" id="{6A9415DB-194A-34EE-663A-0DEC1D85FFB7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5" name="Google Shape;3905;p36">
                <a:extLst>
                  <a:ext uri="{FF2B5EF4-FFF2-40B4-BE49-F238E27FC236}">
                    <a16:creationId xmlns:a16="http://schemas.microsoft.com/office/drawing/2014/main" id="{A8A72E41-1073-F995-6FC0-3F0FA38EBC5D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6" name="Google Shape;3906;p36">
                <a:extLst>
                  <a:ext uri="{FF2B5EF4-FFF2-40B4-BE49-F238E27FC236}">
                    <a16:creationId xmlns:a16="http://schemas.microsoft.com/office/drawing/2014/main" id="{0C3A3989-69D7-9675-9788-AC3AF1BDBC6F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7" name="Google Shape;3907;p36">
                <a:extLst>
                  <a:ext uri="{FF2B5EF4-FFF2-40B4-BE49-F238E27FC236}">
                    <a16:creationId xmlns:a16="http://schemas.microsoft.com/office/drawing/2014/main" id="{3061F35C-FA5E-F6B9-0B0A-078F4518002B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3908;p36">
                <a:extLst>
                  <a:ext uri="{FF2B5EF4-FFF2-40B4-BE49-F238E27FC236}">
                    <a16:creationId xmlns:a16="http://schemas.microsoft.com/office/drawing/2014/main" id="{A3C22A06-B792-8210-5E8F-72868B624293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9" name="Google Shape;3909;p36">
                <a:extLst>
                  <a:ext uri="{FF2B5EF4-FFF2-40B4-BE49-F238E27FC236}">
                    <a16:creationId xmlns:a16="http://schemas.microsoft.com/office/drawing/2014/main" id="{D2BCF354-7AC6-406F-42A5-9EBA3BA0E64C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0" name="Google Shape;3910;p36">
                <a:extLst>
                  <a:ext uri="{FF2B5EF4-FFF2-40B4-BE49-F238E27FC236}">
                    <a16:creationId xmlns:a16="http://schemas.microsoft.com/office/drawing/2014/main" id="{186F9587-87C4-6FA7-776A-3F2368676F4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11" name="Google Shape;3911;p36">
              <a:extLst>
                <a:ext uri="{FF2B5EF4-FFF2-40B4-BE49-F238E27FC236}">
                  <a16:creationId xmlns:a16="http://schemas.microsoft.com/office/drawing/2014/main" id="{4FBB25A1-4070-CB52-C77F-A010356D874F}"/>
                </a:ext>
              </a:extLst>
            </p:cNvPr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3912" name="Google Shape;3912;p36">
                <a:extLst>
                  <a:ext uri="{FF2B5EF4-FFF2-40B4-BE49-F238E27FC236}">
                    <a16:creationId xmlns:a16="http://schemas.microsoft.com/office/drawing/2014/main" id="{CA5D4093-05D8-85DB-C232-BBCB6B42B5B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3" name="Google Shape;3913;p36">
                <a:extLst>
                  <a:ext uri="{FF2B5EF4-FFF2-40B4-BE49-F238E27FC236}">
                    <a16:creationId xmlns:a16="http://schemas.microsoft.com/office/drawing/2014/main" id="{9A5357D6-2CC7-4CBB-6501-9B8E409798C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4" name="Google Shape;3914;p36">
                <a:extLst>
                  <a:ext uri="{FF2B5EF4-FFF2-40B4-BE49-F238E27FC236}">
                    <a16:creationId xmlns:a16="http://schemas.microsoft.com/office/drawing/2014/main" id="{544B7CE6-6E6A-C32C-207D-86DECA6B4A47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5" name="Google Shape;3915;p36">
                <a:extLst>
                  <a:ext uri="{FF2B5EF4-FFF2-40B4-BE49-F238E27FC236}">
                    <a16:creationId xmlns:a16="http://schemas.microsoft.com/office/drawing/2014/main" id="{E4968BED-EEAF-F9B4-B3F6-51ACD09AEFD1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6" name="Google Shape;3916;p36">
                <a:extLst>
                  <a:ext uri="{FF2B5EF4-FFF2-40B4-BE49-F238E27FC236}">
                    <a16:creationId xmlns:a16="http://schemas.microsoft.com/office/drawing/2014/main" id="{FA1DBE80-0F1D-05FF-2B3B-1E1166247295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7" name="Google Shape;3917;p36">
                <a:extLst>
                  <a:ext uri="{FF2B5EF4-FFF2-40B4-BE49-F238E27FC236}">
                    <a16:creationId xmlns:a16="http://schemas.microsoft.com/office/drawing/2014/main" id="{DA7D6FD0-95D5-DA77-8648-9DA3AF325F36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8" name="Google Shape;3918;p36">
                <a:extLst>
                  <a:ext uri="{FF2B5EF4-FFF2-40B4-BE49-F238E27FC236}">
                    <a16:creationId xmlns:a16="http://schemas.microsoft.com/office/drawing/2014/main" id="{410F0293-AC7E-4913-15B7-4C8E3464B878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9" name="Google Shape;3919;p36">
                <a:extLst>
                  <a:ext uri="{FF2B5EF4-FFF2-40B4-BE49-F238E27FC236}">
                    <a16:creationId xmlns:a16="http://schemas.microsoft.com/office/drawing/2014/main" id="{635D1E9E-4035-0FFC-03EC-F7ED94E6F10B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0" name="Google Shape;3920;p36">
                <a:extLst>
                  <a:ext uri="{FF2B5EF4-FFF2-40B4-BE49-F238E27FC236}">
                    <a16:creationId xmlns:a16="http://schemas.microsoft.com/office/drawing/2014/main" id="{9875724C-E125-A485-0D0B-4D6C99881E01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1" name="Google Shape;3921;p36">
                <a:extLst>
                  <a:ext uri="{FF2B5EF4-FFF2-40B4-BE49-F238E27FC236}">
                    <a16:creationId xmlns:a16="http://schemas.microsoft.com/office/drawing/2014/main" id="{D84B1703-A4E1-009B-2D2D-D9776A2036FB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2" name="Google Shape;3922;p36">
                <a:extLst>
                  <a:ext uri="{FF2B5EF4-FFF2-40B4-BE49-F238E27FC236}">
                    <a16:creationId xmlns:a16="http://schemas.microsoft.com/office/drawing/2014/main" id="{A42EF04B-928C-85C5-4804-8EA7296A4E9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23" name="Google Shape;3923;p36">
              <a:extLst>
                <a:ext uri="{FF2B5EF4-FFF2-40B4-BE49-F238E27FC236}">
                  <a16:creationId xmlns:a16="http://schemas.microsoft.com/office/drawing/2014/main" id="{8F389127-EA15-5344-B7EA-D088AEC86964}"/>
                </a:ext>
              </a:extLst>
            </p:cNvPr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3924" name="Google Shape;3924;p36">
                <a:extLst>
                  <a:ext uri="{FF2B5EF4-FFF2-40B4-BE49-F238E27FC236}">
                    <a16:creationId xmlns:a16="http://schemas.microsoft.com/office/drawing/2014/main" id="{84B0640A-79CA-EDC2-A501-49A42AD3E76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5" name="Google Shape;3925;p36">
                <a:extLst>
                  <a:ext uri="{FF2B5EF4-FFF2-40B4-BE49-F238E27FC236}">
                    <a16:creationId xmlns:a16="http://schemas.microsoft.com/office/drawing/2014/main" id="{048BCC02-B661-FE78-3D3A-52C120B0E1A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6" name="Google Shape;3926;p36">
                <a:extLst>
                  <a:ext uri="{FF2B5EF4-FFF2-40B4-BE49-F238E27FC236}">
                    <a16:creationId xmlns:a16="http://schemas.microsoft.com/office/drawing/2014/main" id="{8FB06FF5-88C1-F3E5-FBDC-5F677CF7D6E7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7" name="Google Shape;3927;p36">
                <a:extLst>
                  <a:ext uri="{FF2B5EF4-FFF2-40B4-BE49-F238E27FC236}">
                    <a16:creationId xmlns:a16="http://schemas.microsoft.com/office/drawing/2014/main" id="{28351F5F-DB85-4125-71C6-F1A37D1643FA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8" name="Google Shape;3928;p36">
                <a:extLst>
                  <a:ext uri="{FF2B5EF4-FFF2-40B4-BE49-F238E27FC236}">
                    <a16:creationId xmlns:a16="http://schemas.microsoft.com/office/drawing/2014/main" id="{5249E5CF-669A-505D-BDF9-95123990FF90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9" name="Google Shape;3929;p36">
                <a:extLst>
                  <a:ext uri="{FF2B5EF4-FFF2-40B4-BE49-F238E27FC236}">
                    <a16:creationId xmlns:a16="http://schemas.microsoft.com/office/drawing/2014/main" id="{2530A464-303F-84AB-F2D8-9A68245A4712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0" name="Google Shape;3930;p36">
                <a:extLst>
                  <a:ext uri="{FF2B5EF4-FFF2-40B4-BE49-F238E27FC236}">
                    <a16:creationId xmlns:a16="http://schemas.microsoft.com/office/drawing/2014/main" id="{A8CC46DD-A8BF-9DDB-CAF2-C51E1C1AF874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1" name="Google Shape;3931;p36">
                <a:extLst>
                  <a:ext uri="{FF2B5EF4-FFF2-40B4-BE49-F238E27FC236}">
                    <a16:creationId xmlns:a16="http://schemas.microsoft.com/office/drawing/2014/main" id="{D77F3E64-39A3-79EC-5F1C-92CCD2E378D6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2" name="Google Shape;3932;p36">
                <a:extLst>
                  <a:ext uri="{FF2B5EF4-FFF2-40B4-BE49-F238E27FC236}">
                    <a16:creationId xmlns:a16="http://schemas.microsoft.com/office/drawing/2014/main" id="{51DB5555-B5F3-D0F9-117E-80CB5EDB981C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3" name="Google Shape;3933;p36">
                <a:extLst>
                  <a:ext uri="{FF2B5EF4-FFF2-40B4-BE49-F238E27FC236}">
                    <a16:creationId xmlns:a16="http://schemas.microsoft.com/office/drawing/2014/main" id="{7639C128-41E0-13B5-48BA-677192687269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4" name="Google Shape;3934;p36">
                <a:extLst>
                  <a:ext uri="{FF2B5EF4-FFF2-40B4-BE49-F238E27FC236}">
                    <a16:creationId xmlns:a16="http://schemas.microsoft.com/office/drawing/2014/main" id="{A2067582-A135-DBBA-BE33-B4E16FF1949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5" name="Google Shape;3935;p36">
              <a:extLst>
                <a:ext uri="{FF2B5EF4-FFF2-40B4-BE49-F238E27FC236}">
                  <a16:creationId xmlns:a16="http://schemas.microsoft.com/office/drawing/2014/main" id="{98E0DCBA-8927-D855-96B8-6A888EF215F0}"/>
                </a:ext>
              </a:extLst>
            </p:cNvPr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3936" name="Google Shape;3936;p36">
                <a:extLst>
                  <a:ext uri="{FF2B5EF4-FFF2-40B4-BE49-F238E27FC236}">
                    <a16:creationId xmlns:a16="http://schemas.microsoft.com/office/drawing/2014/main" id="{67095432-7C4F-376C-0756-08BE58C099B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7" name="Google Shape;3937;p36">
                <a:extLst>
                  <a:ext uri="{FF2B5EF4-FFF2-40B4-BE49-F238E27FC236}">
                    <a16:creationId xmlns:a16="http://schemas.microsoft.com/office/drawing/2014/main" id="{29F81249-EE33-26D5-5BDE-B6299AE6D60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8" name="Google Shape;3938;p36">
                <a:extLst>
                  <a:ext uri="{FF2B5EF4-FFF2-40B4-BE49-F238E27FC236}">
                    <a16:creationId xmlns:a16="http://schemas.microsoft.com/office/drawing/2014/main" id="{30953672-7D35-3BDF-35BF-307E943ADD8A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9" name="Google Shape;3939;p36">
                <a:extLst>
                  <a:ext uri="{FF2B5EF4-FFF2-40B4-BE49-F238E27FC236}">
                    <a16:creationId xmlns:a16="http://schemas.microsoft.com/office/drawing/2014/main" id="{1406CEBA-9229-5821-B4F8-CCF38C088FFC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0" name="Google Shape;3940;p36">
                <a:extLst>
                  <a:ext uri="{FF2B5EF4-FFF2-40B4-BE49-F238E27FC236}">
                    <a16:creationId xmlns:a16="http://schemas.microsoft.com/office/drawing/2014/main" id="{F0233D90-2218-9FB6-F82D-3108DE609D5C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1" name="Google Shape;3941;p36">
                <a:extLst>
                  <a:ext uri="{FF2B5EF4-FFF2-40B4-BE49-F238E27FC236}">
                    <a16:creationId xmlns:a16="http://schemas.microsoft.com/office/drawing/2014/main" id="{A58519CA-6C79-1FB8-9EA4-B0E20135263F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2" name="Google Shape;3942;p36">
                <a:extLst>
                  <a:ext uri="{FF2B5EF4-FFF2-40B4-BE49-F238E27FC236}">
                    <a16:creationId xmlns:a16="http://schemas.microsoft.com/office/drawing/2014/main" id="{83504084-246C-D4A6-5610-75188416F19B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3" name="Google Shape;3943;p36">
                <a:extLst>
                  <a:ext uri="{FF2B5EF4-FFF2-40B4-BE49-F238E27FC236}">
                    <a16:creationId xmlns:a16="http://schemas.microsoft.com/office/drawing/2014/main" id="{97F00F32-38AD-B357-B461-38D5F056F793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4" name="Google Shape;3944;p36">
                <a:extLst>
                  <a:ext uri="{FF2B5EF4-FFF2-40B4-BE49-F238E27FC236}">
                    <a16:creationId xmlns:a16="http://schemas.microsoft.com/office/drawing/2014/main" id="{A444D842-241C-4595-A861-7A6AE7ECDD41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5" name="Google Shape;3945;p36">
                <a:extLst>
                  <a:ext uri="{FF2B5EF4-FFF2-40B4-BE49-F238E27FC236}">
                    <a16:creationId xmlns:a16="http://schemas.microsoft.com/office/drawing/2014/main" id="{57621ADC-D528-FD45-7A3C-2C407B2A4DA9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6" name="Google Shape;3946;p36">
                <a:extLst>
                  <a:ext uri="{FF2B5EF4-FFF2-40B4-BE49-F238E27FC236}">
                    <a16:creationId xmlns:a16="http://schemas.microsoft.com/office/drawing/2014/main" id="{995BAC38-9DE5-0014-272D-D2D316AC202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47" name="Google Shape;3947;p36">
              <a:extLst>
                <a:ext uri="{FF2B5EF4-FFF2-40B4-BE49-F238E27FC236}">
                  <a16:creationId xmlns:a16="http://schemas.microsoft.com/office/drawing/2014/main" id="{E040A354-FC43-74EE-69FA-0BBBD35CFE66}"/>
                </a:ext>
              </a:extLst>
            </p:cNvPr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3948" name="Google Shape;3948;p36">
                <a:extLst>
                  <a:ext uri="{FF2B5EF4-FFF2-40B4-BE49-F238E27FC236}">
                    <a16:creationId xmlns:a16="http://schemas.microsoft.com/office/drawing/2014/main" id="{05A3B68C-8F7F-FD51-8986-392A733E269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9" name="Google Shape;3949;p36">
                <a:extLst>
                  <a:ext uri="{FF2B5EF4-FFF2-40B4-BE49-F238E27FC236}">
                    <a16:creationId xmlns:a16="http://schemas.microsoft.com/office/drawing/2014/main" id="{650CBCB1-A1D1-1571-7737-ED7E447D2AB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0" name="Google Shape;3950;p36">
                <a:extLst>
                  <a:ext uri="{FF2B5EF4-FFF2-40B4-BE49-F238E27FC236}">
                    <a16:creationId xmlns:a16="http://schemas.microsoft.com/office/drawing/2014/main" id="{C2CA3671-96E6-53BB-A6D7-A2839D06EBA6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1" name="Google Shape;3951;p36">
                <a:extLst>
                  <a:ext uri="{FF2B5EF4-FFF2-40B4-BE49-F238E27FC236}">
                    <a16:creationId xmlns:a16="http://schemas.microsoft.com/office/drawing/2014/main" id="{4ED71ECF-2262-9A6B-D105-1093E4209DB0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2" name="Google Shape;3952;p36">
                <a:extLst>
                  <a:ext uri="{FF2B5EF4-FFF2-40B4-BE49-F238E27FC236}">
                    <a16:creationId xmlns:a16="http://schemas.microsoft.com/office/drawing/2014/main" id="{1BDFA067-4F0B-6F35-5650-5D336034334C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3" name="Google Shape;3953;p36">
                <a:extLst>
                  <a:ext uri="{FF2B5EF4-FFF2-40B4-BE49-F238E27FC236}">
                    <a16:creationId xmlns:a16="http://schemas.microsoft.com/office/drawing/2014/main" id="{75A5D730-15F2-399D-CE16-A1C3D325C500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4" name="Google Shape;3954;p36">
                <a:extLst>
                  <a:ext uri="{FF2B5EF4-FFF2-40B4-BE49-F238E27FC236}">
                    <a16:creationId xmlns:a16="http://schemas.microsoft.com/office/drawing/2014/main" id="{E20390C2-3BD3-BD13-4736-437D40F98AF6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5" name="Google Shape;3955;p36">
                <a:extLst>
                  <a:ext uri="{FF2B5EF4-FFF2-40B4-BE49-F238E27FC236}">
                    <a16:creationId xmlns:a16="http://schemas.microsoft.com/office/drawing/2014/main" id="{D68920EB-A8C9-67BD-0EDC-377DC41D2FF2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6" name="Google Shape;3956;p36">
                <a:extLst>
                  <a:ext uri="{FF2B5EF4-FFF2-40B4-BE49-F238E27FC236}">
                    <a16:creationId xmlns:a16="http://schemas.microsoft.com/office/drawing/2014/main" id="{73D7987D-97F2-6B2B-55C8-083BA0198321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7" name="Google Shape;3957;p36">
                <a:extLst>
                  <a:ext uri="{FF2B5EF4-FFF2-40B4-BE49-F238E27FC236}">
                    <a16:creationId xmlns:a16="http://schemas.microsoft.com/office/drawing/2014/main" id="{4A28551E-D92B-1EC4-39FE-62C6ABF2384F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8" name="Google Shape;3958;p36">
                <a:extLst>
                  <a:ext uri="{FF2B5EF4-FFF2-40B4-BE49-F238E27FC236}">
                    <a16:creationId xmlns:a16="http://schemas.microsoft.com/office/drawing/2014/main" id="{BC2411B2-EBCC-A32C-AF92-67B8B41A65F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59" name="Google Shape;3959;p36">
              <a:extLst>
                <a:ext uri="{FF2B5EF4-FFF2-40B4-BE49-F238E27FC236}">
                  <a16:creationId xmlns:a16="http://schemas.microsoft.com/office/drawing/2014/main" id="{DA07A884-0AAD-4207-DA3D-D926ADF153EB}"/>
                </a:ext>
              </a:extLst>
            </p:cNvPr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3960" name="Google Shape;3960;p36">
                <a:extLst>
                  <a:ext uri="{FF2B5EF4-FFF2-40B4-BE49-F238E27FC236}">
                    <a16:creationId xmlns:a16="http://schemas.microsoft.com/office/drawing/2014/main" id="{0589921D-A21F-6646-72CE-D9EF1034A14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1" name="Google Shape;3961;p36">
                <a:extLst>
                  <a:ext uri="{FF2B5EF4-FFF2-40B4-BE49-F238E27FC236}">
                    <a16:creationId xmlns:a16="http://schemas.microsoft.com/office/drawing/2014/main" id="{ED0D5AA2-7106-1FE7-990E-24FE8FF4CF0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2" name="Google Shape;3962;p36">
                <a:extLst>
                  <a:ext uri="{FF2B5EF4-FFF2-40B4-BE49-F238E27FC236}">
                    <a16:creationId xmlns:a16="http://schemas.microsoft.com/office/drawing/2014/main" id="{CD2F1D4E-53A9-FBDF-E686-F8D27B223A13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3" name="Google Shape;3963;p36">
                <a:extLst>
                  <a:ext uri="{FF2B5EF4-FFF2-40B4-BE49-F238E27FC236}">
                    <a16:creationId xmlns:a16="http://schemas.microsoft.com/office/drawing/2014/main" id="{21551533-8B9E-BECF-6178-F66F084FB4B4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4" name="Google Shape;3964;p36">
                <a:extLst>
                  <a:ext uri="{FF2B5EF4-FFF2-40B4-BE49-F238E27FC236}">
                    <a16:creationId xmlns:a16="http://schemas.microsoft.com/office/drawing/2014/main" id="{F7F82270-DE52-CBD2-B761-A46A459C9EFA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5" name="Google Shape;3965;p36">
                <a:extLst>
                  <a:ext uri="{FF2B5EF4-FFF2-40B4-BE49-F238E27FC236}">
                    <a16:creationId xmlns:a16="http://schemas.microsoft.com/office/drawing/2014/main" id="{A23ADDEB-B8CA-B972-D0C8-6EF656457F23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6" name="Google Shape;3966;p36">
                <a:extLst>
                  <a:ext uri="{FF2B5EF4-FFF2-40B4-BE49-F238E27FC236}">
                    <a16:creationId xmlns:a16="http://schemas.microsoft.com/office/drawing/2014/main" id="{5C5E5F6C-A4A3-55C4-7B72-A97C7D0897A7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7" name="Google Shape;3967;p36">
                <a:extLst>
                  <a:ext uri="{FF2B5EF4-FFF2-40B4-BE49-F238E27FC236}">
                    <a16:creationId xmlns:a16="http://schemas.microsoft.com/office/drawing/2014/main" id="{01BA47FA-5DF1-C52D-60C0-6A4097DCA941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8" name="Google Shape;3968;p36">
                <a:extLst>
                  <a:ext uri="{FF2B5EF4-FFF2-40B4-BE49-F238E27FC236}">
                    <a16:creationId xmlns:a16="http://schemas.microsoft.com/office/drawing/2014/main" id="{1AF42D58-F468-39ED-62A3-70CFD32564A5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9" name="Google Shape;3969;p36">
                <a:extLst>
                  <a:ext uri="{FF2B5EF4-FFF2-40B4-BE49-F238E27FC236}">
                    <a16:creationId xmlns:a16="http://schemas.microsoft.com/office/drawing/2014/main" id="{C46889BF-6486-FB32-25D4-F272356D6B03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0" name="Google Shape;3970;p36">
                <a:extLst>
                  <a:ext uri="{FF2B5EF4-FFF2-40B4-BE49-F238E27FC236}">
                    <a16:creationId xmlns:a16="http://schemas.microsoft.com/office/drawing/2014/main" id="{BC19F057-B7E3-7142-8CA4-33E2C996AA7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71" name="Google Shape;3971;p36">
              <a:extLst>
                <a:ext uri="{FF2B5EF4-FFF2-40B4-BE49-F238E27FC236}">
                  <a16:creationId xmlns:a16="http://schemas.microsoft.com/office/drawing/2014/main" id="{868B257F-9FCC-A2F0-6B76-35C2804BCA36}"/>
                </a:ext>
              </a:extLst>
            </p:cNvPr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3972" name="Google Shape;3972;p36">
                <a:extLst>
                  <a:ext uri="{FF2B5EF4-FFF2-40B4-BE49-F238E27FC236}">
                    <a16:creationId xmlns:a16="http://schemas.microsoft.com/office/drawing/2014/main" id="{862C0E04-AD79-0EFD-9632-8A7D5C757D3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3" name="Google Shape;3973;p36">
                <a:extLst>
                  <a:ext uri="{FF2B5EF4-FFF2-40B4-BE49-F238E27FC236}">
                    <a16:creationId xmlns:a16="http://schemas.microsoft.com/office/drawing/2014/main" id="{E06F3F82-AA6C-E0CB-51CB-A5A0FA3209F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4" name="Google Shape;3974;p36">
                <a:extLst>
                  <a:ext uri="{FF2B5EF4-FFF2-40B4-BE49-F238E27FC236}">
                    <a16:creationId xmlns:a16="http://schemas.microsoft.com/office/drawing/2014/main" id="{90BDCBD1-1EEA-376F-28CC-0EC5D848FE58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5" name="Google Shape;3975;p36">
                <a:extLst>
                  <a:ext uri="{FF2B5EF4-FFF2-40B4-BE49-F238E27FC236}">
                    <a16:creationId xmlns:a16="http://schemas.microsoft.com/office/drawing/2014/main" id="{FD1DE5D7-7E1C-440A-58F8-8F92523EBC3D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6" name="Google Shape;3976;p36">
                <a:extLst>
                  <a:ext uri="{FF2B5EF4-FFF2-40B4-BE49-F238E27FC236}">
                    <a16:creationId xmlns:a16="http://schemas.microsoft.com/office/drawing/2014/main" id="{425C6874-17B8-DEA1-F2C9-947F9D772135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7" name="Google Shape;3977;p36">
                <a:extLst>
                  <a:ext uri="{FF2B5EF4-FFF2-40B4-BE49-F238E27FC236}">
                    <a16:creationId xmlns:a16="http://schemas.microsoft.com/office/drawing/2014/main" id="{DE09B8AE-1090-B64F-73E6-507B64ACB6CB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8" name="Google Shape;3978;p36">
                <a:extLst>
                  <a:ext uri="{FF2B5EF4-FFF2-40B4-BE49-F238E27FC236}">
                    <a16:creationId xmlns:a16="http://schemas.microsoft.com/office/drawing/2014/main" id="{C0ACD51C-1D9A-2CDD-15D3-0C809B517503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9" name="Google Shape;3979;p36">
                <a:extLst>
                  <a:ext uri="{FF2B5EF4-FFF2-40B4-BE49-F238E27FC236}">
                    <a16:creationId xmlns:a16="http://schemas.microsoft.com/office/drawing/2014/main" id="{272A8C8F-1551-CAB3-47AE-DA03EE6B6448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0" name="Google Shape;3980;p36">
                <a:extLst>
                  <a:ext uri="{FF2B5EF4-FFF2-40B4-BE49-F238E27FC236}">
                    <a16:creationId xmlns:a16="http://schemas.microsoft.com/office/drawing/2014/main" id="{E6412788-D54C-4AE5-8E13-6EBF4B60FF1E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1" name="Google Shape;3981;p36">
                <a:extLst>
                  <a:ext uri="{FF2B5EF4-FFF2-40B4-BE49-F238E27FC236}">
                    <a16:creationId xmlns:a16="http://schemas.microsoft.com/office/drawing/2014/main" id="{897F034F-C226-BD0E-9E3B-412172D48120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2" name="Google Shape;3982;p36">
                <a:extLst>
                  <a:ext uri="{FF2B5EF4-FFF2-40B4-BE49-F238E27FC236}">
                    <a16:creationId xmlns:a16="http://schemas.microsoft.com/office/drawing/2014/main" id="{823BF262-7B2D-63B3-EB2A-AA8717B7C2D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83" name="Google Shape;3983;p36">
              <a:extLst>
                <a:ext uri="{FF2B5EF4-FFF2-40B4-BE49-F238E27FC236}">
                  <a16:creationId xmlns:a16="http://schemas.microsoft.com/office/drawing/2014/main" id="{C6D2E09B-CF4D-78D8-8361-D68FA00169C2}"/>
                </a:ext>
              </a:extLst>
            </p:cNvPr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3984" name="Google Shape;3984;p36">
                <a:extLst>
                  <a:ext uri="{FF2B5EF4-FFF2-40B4-BE49-F238E27FC236}">
                    <a16:creationId xmlns:a16="http://schemas.microsoft.com/office/drawing/2014/main" id="{2EA5EC9E-4DF4-BD35-9476-D1DEC47269B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5" name="Google Shape;3985;p36">
                <a:extLst>
                  <a:ext uri="{FF2B5EF4-FFF2-40B4-BE49-F238E27FC236}">
                    <a16:creationId xmlns:a16="http://schemas.microsoft.com/office/drawing/2014/main" id="{2DFC9AC5-3AED-1FFB-BA7B-71CD4A76257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6" name="Google Shape;3986;p36">
                <a:extLst>
                  <a:ext uri="{FF2B5EF4-FFF2-40B4-BE49-F238E27FC236}">
                    <a16:creationId xmlns:a16="http://schemas.microsoft.com/office/drawing/2014/main" id="{67E415B1-FB7C-D5D4-A970-46428A5C1CA7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7" name="Google Shape;3987;p36">
                <a:extLst>
                  <a:ext uri="{FF2B5EF4-FFF2-40B4-BE49-F238E27FC236}">
                    <a16:creationId xmlns:a16="http://schemas.microsoft.com/office/drawing/2014/main" id="{C1DD607D-57E4-F22C-6B6F-3936145937CD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8" name="Google Shape;3988;p36">
                <a:extLst>
                  <a:ext uri="{FF2B5EF4-FFF2-40B4-BE49-F238E27FC236}">
                    <a16:creationId xmlns:a16="http://schemas.microsoft.com/office/drawing/2014/main" id="{5F2206D8-3A30-FCC6-250C-FABE94E27D79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9" name="Google Shape;3989;p36">
                <a:extLst>
                  <a:ext uri="{FF2B5EF4-FFF2-40B4-BE49-F238E27FC236}">
                    <a16:creationId xmlns:a16="http://schemas.microsoft.com/office/drawing/2014/main" id="{E585F5F5-7D04-93F0-0744-245CD36971DF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0" name="Google Shape;3990;p36">
                <a:extLst>
                  <a:ext uri="{FF2B5EF4-FFF2-40B4-BE49-F238E27FC236}">
                    <a16:creationId xmlns:a16="http://schemas.microsoft.com/office/drawing/2014/main" id="{1338C182-9419-6C22-7C5C-3E64A42DDBD6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1" name="Google Shape;3991;p36">
                <a:extLst>
                  <a:ext uri="{FF2B5EF4-FFF2-40B4-BE49-F238E27FC236}">
                    <a16:creationId xmlns:a16="http://schemas.microsoft.com/office/drawing/2014/main" id="{06C66A2E-E619-F29C-78D0-6137EF5858CA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2" name="Google Shape;3992;p36">
                <a:extLst>
                  <a:ext uri="{FF2B5EF4-FFF2-40B4-BE49-F238E27FC236}">
                    <a16:creationId xmlns:a16="http://schemas.microsoft.com/office/drawing/2014/main" id="{ABE55548-06B1-355A-F5B9-4F3D153C005A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3" name="Google Shape;3993;p36">
                <a:extLst>
                  <a:ext uri="{FF2B5EF4-FFF2-40B4-BE49-F238E27FC236}">
                    <a16:creationId xmlns:a16="http://schemas.microsoft.com/office/drawing/2014/main" id="{767B7985-6D12-9968-A12B-FC250593A118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4" name="Google Shape;3994;p36">
                <a:extLst>
                  <a:ext uri="{FF2B5EF4-FFF2-40B4-BE49-F238E27FC236}">
                    <a16:creationId xmlns:a16="http://schemas.microsoft.com/office/drawing/2014/main" id="{70942FA1-31C3-1AC6-D8D2-CD0467B6B7E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5" name="Google Shape;3995;p36">
              <a:extLst>
                <a:ext uri="{FF2B5EF4-FFF2-40B4-BE49-F238E27FC236}">
                  <a16:creationId xmlns:a16="http://schemas.microsoft.com/office/drawing/2014/main" id="{C3FC9F2E-506D-0AC3-D8B2-18736E7CBB8A}"/>
                </a:ext>
              </a:extLst>
            </p:cNvPr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3996" name="Google Shape;3996;p36">
                <a:extLst>
                  <a:ext uri="{FF2B5EF4-FFF2-40B4-BE49-F238E27FC236}">
                    <a16:creationId xmlns:a16="http://schemas.microsoft.com/office/drawing/2014/main" id="{604B9E92-B6CE-DF32-108C-7CC60E67120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7" name="Google Shape;3997;p36">
                <a:extLst>
                  <a:ext uri="{FF2B5EF4-FFF2-40B4-BE49-F238E27FC236}">
                    <a16:creationId xmlns:a16="http://schemas.microsoft.com/office/drawing/2014/main" id="{2D8542B5-C8F1-D05E-3BB5-433DBB04ED9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8" name="Google Shape;3998;p36">
                <a:extLst>
                  <a:ext uri="{FF2B5EF4-FFF2-40B4-BE49-F238E27FC236}">
                    <a16:creationId xmlns:a16="http://schemas.microsoft.com/office/drawing/2014/main" id="{1E41635B-9EEF-80A0-856B-BBD7B95DCC82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9" name="Google Shape;3999;p36">
                <a:extLst>
                  <a:ext uri="{FF2B5EF4-FFF2-40B4-BE49-F238E27FC236}">
                    <a16:creationId xmlns:a16="http://schemas.microsoft.com/office/drawing/2014/main" id="{266239A6-7BC8-F3F1-A1CC-5D27E82B368A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0" name="Google Shape;4000;p36">
                <a:extLst>
                  <a:ext uri="{FF2B5EF4-FFF2-40B4-BE49-F238E27FC236}">
                    <a16:creationId xmlns:a16="http://schemas.microsoft.com/office/drawing/2014/main" id="{F1B71F3C-389A-C980-4417-54FCAA4AB097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1" name="Google Shape;4001;p36">
                <a:extLst>
                  <a:ext uri="{FF2B5EF4-FFF2-40B4-BE49-F238E27FC236}">
                    <a16:creationId xmlns:a16="http://schemas.microsoft.com/office/drawing/2014/main" id="{E9F6D12E-E5BD-E992-2554-9ACB3BD1DE50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2" name="Google Shape;4002;p36">
                <a:extLst>
                  <a:ext uri="{FF2B5EF4-FFF2-40B4-BE49-F238E27FC236}">
                    <a16:creationId xmlns:a16="http://schemas.microsoft.com/office/drawing/2014/main" id="{E7E8D4E2-E003-8FF8-6587-3DD7ADD40CBB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3" name="Google Shape;4003;p36">
                <a:extLst>
                  <a:ext uri="{FF2B5EF4-FFF2-40B4-BE49-F238E27FC236}">
                    <a16:creationId xmlns:a16="http://schemas.microsoft.com/office/drawing/2014/main" id="{890CD226-DC94-A0CD-F2FC-17B39171C114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4" name="Google Shape;4004;p36">
                <a:extLst>
                  <a:ext uri="{FF2B5EF4-FFF2-40B4-BE49-F238E27FC236}">
                    <a16:creationId xmlns:a16="http://schemas.microsoft.com/office/drawing/2014/main" id="{316A7E30-4C46-51CC-D807-54B349254A68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5" name="Google Shape;4005;p36">
                <a:extLst>
                  <a:ext uri="{FF2B5EF4-FFF2-40B4-BE49-F238E27FC236}">
                    <a16:creationId xmlns:a16="http://schemas.microsoft.com/office/drawing/2014/main" id="{772D0288-3CE8-15C2-B6C7-C0C03EF3FE40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6" name="Google Shape;4006;p36">
                <a:extLst>
                  <a:ext uri="{FF2B5EF4-FFF2-40B4-BE49-F238E27FC236}">
                    <a16:creationId xmlns:a16="http://schemas.microsoft.com/office/drawing/2014/main" id="{B07BE419-0F2F-E7D9-9B69-C091F2ED7F2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07" name="Google Shape;4007;p36">
            <a:extLst>
              <a:ext uri="{FF2B5EF4-FFF2-40B4-BE49-F238E27FC236}">
                <a16:creationId xmlns:a16="http://schemas.microsoft.com/office/drawing/2014/main" id="{6166C7EF-47D5-0146-F6FF-B87473540DC7}"/>
              </a:ext>
            </a:extLst>
          </p:cNvPr>
          <p:cNvGrpSpPr/>
          <p:nvPr/>
        </p:nvGrpSpPr>
        <p:grpSpPr>
          <a:xfrm flipH="1">
            <a:off x="-1833988" y="4259890"/>
            <a:ext cx="2948097" cy="1078271"/>
            <a:chOff x="5331602" y="3459769"/>
            <a:chExt cx="2948097" cy="1078271"/>
          </a:xfrm>
        </p:grpSpPr>
        <p:grpSp>
          <p:nvGrpSpPr>
            <p:cNvPr id="4008" name="Google Shape;4008;p36">
              <a:extLst>
                <a:ext uri="{FF2B5EF4-FFF2-40B4-BE49-F238E27FC236}">
                  <a16:creationId xmlns:a16="http://schemas.microsoft.com/office/drawing/2014/main" id="{92CBA0B2-128E-19B3-D2F3-3D4570812E8F}"/>
                </a:ext>
              </a:extLst>
            </p:cNvPr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4009" name="Google Shape;4009;p36">
                <a:extLst>
                  <a:ext uri="{FF2B5EF4-FFF2-40B4-BE49-F238E27FC236}">
                    <a16:creationId xmlns:a16="http://schemas.microsoft.com/office/drawing/2014/main" id="{BDE9D0B4-438A-32D2-CE57-8F722A1C86E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0" name="Google Shape;4010;p36">
                <a:extLst>
                  <a:ext uri="{FF2B5EF4-FFF2-40B4-BE49-F238E27FC236}">
                    <a16:creationId xmlns:a16="http://schemas.microsoft.com/office/drawing/2014/main" id="{0EFA8CC1-29B7-8BE3-E3A2-246A57889C7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1" name="Google Shape;4011;p36">
                <a:extLst>
                  <a:ext uri="{FF2B5EF4-FFF2-40B4-BE49-F238E27FC236}">
                    <a16:creationId xmlns:a16="http://schemas.microsoft.com/office/drawing/2014/main" id="{228B5546-5E88-AEB9-4E0E-DBDDC90BA1F9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2" name="Google Shape;4012;p36">
                <a:extLst>
                  <a:ext uri="{FF2B5EF4-FFF2-40B4-BE49-F238E27FC236}">
                    <a16:creationId xmlns:a16="http://schemas.microsoft.com/office/drawing/2014/main" id="{4118EFE7-3C0A-5D32-E88F-C60F27B16652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3" name="Google Shape;4013;p36">
                <a:extLst>
                  <a:ext uri="{FF2B5EF4-FFF2-40B4-BE49-F238E27FC236}">
                    <a16:creationId xmlns:a16="http://schemas.microsoft.com/office/drawing/2014/main" id="{69B7596B-0ED2-EE34-4882-640CB4EFD00B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4" name="Google Shape;4014;p36">
                <a:extLst>
                  <a:ext uri="{FF2B5EF4-FFF2-40B4-BE49-F238E27FC236}">
                    <a16:creationId xmlns:a16="http://schemas.microsoft.com/office/drawing/2014/main" id="{1AAB87BD-2096-A522-BA70-67B4EE59349E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5" name="Google Shape;4015;p36">
                <a:extLst>
                  <a:ext uri="{FF2B5EF4-FFF2-40B4-BE49-F238E27FC236}">
                    <a16:creationId xmlns:a16="http://schemas.microsoft.com/office/drawing/2014/main" id="{14CEAD26-C489-5917-B415-212EB50671E8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6" name="Google Shape;4016;p36">
                <a:extLst>
                  <a:ext uri="{FF2B5EF4-FFF2-40B4-BE49-F238E27FC236}">
                    <a16:creationId xmlns:a16="http://schemas.microsoft.com/office/drawing/2014/main" id="{E5768AEA-3E8B-0FAF-50EC-548A9A1B4DD7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7" name="Google Shape;4017;p36">
                <a:extLst>
                  <a:ext uri="{FF2B5EF4-FFF2-40B4-BE49-F238E27FC236}">
                    <a16:creationId xmlns:a16="http://schemas.microsoft.com/office/drawing/2014/main" id="{85F7BAB3-0F18-9A4F-D3B5-087BD659AE93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8" name="Google Shape;4018;p36">
                <a:extLst>
                  <a:ext uri="{FF2B5EF4-FFF2-40B4-BE49-F238E27FC236}">
                    <a16:creationId xmlns:a16="http://schemas.microsoft.com/office/drawing/2014/main" id="{7B8CD6F1-EF52-387B-524F-E66A5477BF4F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9" name="Google Shape;4019;p36">
                <a:extLst>
                  <a:ext uri="{FF2B5EF4-FFF2-40B4-BE49-F238E27FC236}">
                    <a16:creationId xmlns:a16="http://schemas.microsoft.com/office/drawing/2014/main" id="{B4F9BB84-23EC-F708-0DEF-BFF2B76FEDB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20" name="Google Shape;4020;p36">
              <a:extLst>
                <a:ext uri="{FF2B5EF4-FFF2-40B4-BE49-F238E27FC236}">
                  <a16:creationId xmlns:a16="http://schemas.microsoft.com/office/drawing/2014/main" id="{50772B7F-002B-924B-5B5B-CC598611F7FB}"/>
                </a:ext>
              </a:extLst>
            </p:cNvPr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4021" name="Google Shape;4021;p36">
                <a:extLst>
                  <a:ext uri="{FF2B5EF4-FFF2-40B4-BE49-F238E27FC236}">
                    <a16:creationId xmlns:a16="http://schemas.microsoft.com/office/drawing/2014/main" id="{BEB12D16-5EBD-7BA6-94B5-E9A8CAE67D4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2" name="Google Shape;4022;p36">
                <a:extLst>
                  <a:ext uri="{FF2B5EF4-FFF2-40B4-BE49-F238E27FC236}">
                    <a16:creationId xmlns:a16="http://schemas.microsoft.com/office/drawing/2014/main" id="{A3AC8217-7235-D59B-F776-696AAE5AD88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3" name="Google Shape;4023;p36">
                <a:extLst>
                  <a:ext uri="{FF2B5EF4-FFF2-40B4-BE49-F238E27FC236}">
                    <a16:creationId xmlns:a16="http://schemas.microsoft.com/office/drawing/2014/main" id="{6881BDE1-6842-14C4-C723-3F0BAF1338C0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4" name="Google Shape;4024;p36">
                <a:extLst>
                  <a:ext uri="{FF2B5EF4-FFF2-40B4-BE49-F238E27FC236}">
                    <a16:creationId xmlns:a16="http://schemas.microsoft.com/office/drawing/2014/main" id="{0A868805-8D9A-6B39-89EA-CE72591D573C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5" name="Google Shape;4025;p36">
                <a:extLst>
                  <a:ext uri="{FF2B5EF4-FFF2-40B4-BE49-F238E27FC236}">
                    <a16:creationId xmlns:a16="http://schemas.microsoft.com/office/drawing/2014/main" id="{E083527A-944C-1FC0-CCF9-B0E5AAF4130C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6" name="Google Shape;4026;p36">
                <a:extLst>
                  <a:ext uri="{FF2B5EF4-FFF2-40B4-BE49-F238E27FC236}">
                    <a16:creationId xmlns:a16="http://schemas.microsoft.com/office/drawing/2014/main" id="{1590651C-2AA0-F529-E283-BEE2B0323C8A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7" name="Google Shape;4027;p36">
                <a:extLst>
                  <a:ext uri="{FF2B5EF4-FFF2-40B4-BE49-F238E27FC236}">
                    <a16:creationId xmlns:a16="http://schemas.microsoft.com/office/drawing/2014/main" id="{25C53088-002B-31D2-DA6C-C2368601A205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8" name="Google Shape;4028;p36">
                <a:extLst>
                  <a:ext uri="{FF2B5EF4-FFF2-40B4-BE49-F238E27FC236}">
                    <a16:creationId xmlns:a16="http://schemas.microsoft.com/office/drawing/2014/main" id="{763D54C2-B187-D1E8-3F5F-A225729CE1B1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9" name="Google Shape;4029;p36">
                <a:extLst>
                  <a:ext uri="{FF2B5EF4-FFF2-40B4-BE49-F238E27FC236}">
                    <a16:creationId xmlns:a16="http://schemas.microsoft.com/office/drawing/2014/main" id="{0ED861AC-7552-1B2B-70CB-A71FAC470EA6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0" name="Google Shape;4030;p36">
                <a:extLst>
                  <a:ext uri="{FF2B5EF4-FFF2-40B4-BE49-F238E27FC236}">
                    <a16:creationId xmlns:a16="http://schemas.microsoft.com/office/drawing/2014/main" id="{D48534F9-6E03-C629-286A-24593143AE68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1" name="Google Shape;4031;p36">
                <a:extLst>
                  <a:ext uri="{FF2B5EF4-FFF2-40B4-BE49-F238E27FC236}">
                    <a16:creationId xmlns:a16="http://schemas.microsoft.com/office/drawing/2014/main" id="{1D0799BA-62BC-7ABF-B6D4-9E813788DE3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32" name="Google Shape;4032;p36">
              <a:extLst>
                <a:ext uri="{FF2B5EF4-FFF2-40B4-BE49-F238E27FC236}">
                  <a16:creationId xmlns:a16="http://schemas.microsoft.com/office/drawing/2014/main" id="{360DC847-F04E-5484-36C5-13D673C603F8}"/>
                </a:ext>
              </a:extLst>
            </p:cNvPr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4033" name="Google Shape;4033;p36">
                <a:extLst>
                  <a:ext uri="{FF2B5EF4-FFF2-40B4-BE49-F238E27FC236}">
                    <a16:creationId xmlns:a16="http://schemas.microsoft.com/office/drawing/2014/main" id="{1C63928F-F995-C886-5AE0-668006C144B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4" name="Google Shape;4034;p36">
                <a:extLst>
                  <a:ext uri="{FF2B5EF4-FFF2-40B4-BE49-F238E27FC236}">
                    <a16:creationId xmlns:a16="http://schemas.microsoft.com/office/drawing/2014/main" id="{BB6B8177-6E65-2142-C8A0-0835622A0EB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5" name="Google Shape;4035;p36">
                <a:extLst>
                  <a:ext uri="{FF2B5EF4-FFF2-40B4-BE49-F238E27FC236}">
                    <a16:creationId xmlns:a16="http://schemas.microsoft.com/office/drawing/2014/main" id="{2EF94A00-9623-FDF5-7C60-357602ACB053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6" name="Google Shape;4036;p36">
                <a:extLst>
                  <a:ext uri="{FF2B5EF4-FFF2-40B4-BE49-F238E27FC236}">
                    <a16:creationId xmlns:a16="http://schemas.microsoft.com/office/drawing/2014/main" id="{8EDCB1F1-59EA-1692-0CE0-871A53E07C24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7" name="Google Shape;4037;p36">
                <a:extLst>
                  <a:ext uri="{FF2B5EF4-FFF2-40B4-BE49-F238E27FC236}">
                    <a16:creationId xmlns:a16="http://schemas.microsoft.com/office/drawing/2014/main" id="{D47C9166-0A81-88A5-2292-1E367AB10093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8" name="Google Shape;4038;p36">
                <a:extLst>
                  <a:ext uri="{FF2B5EF4-FFF2-40B4-BE49-F238E27FC236}">
                    <a16:creationId xmlns:a16="http://schemas.microsoft.com/office/drawing/2014/main" id="{11B78605-E8CD-27EB-EFA4-952F963E6DE3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9" name="Google Shape;4039;p36">
                <a:extLst>
                  <a:ext uri="{FF2B5EF4-FFF2-40B4-BE49-F238E27FC236}">
                    <a16:creationId xmlns:a16="http://schemas.microsoft.com/office/drawing/2014/main" id="{D2D63B9D-AEFA-C1D9-737D-AF8D3F5153A7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0" name="Google Shape;4040;p36">
                <a:extLst>
                  <a:ext uri="{FF2B5EF4-FFF2-40B4-BE49-F238E27FC236}">
                    <a16:creationId xmlns:a16="http://schemas.microsoft.com/office/drawing/2014/main" id="{B4957272-607C-F3FB-E063-D9B71382D11B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1" name="Google Shape;4041;p36">
                <a:extLst>
                  <a:ext uri="{FF2B5EF4-FFF2-40B4-BE49-F238E27FC236}">
                    <a16:creationId xmlns:a16="http://schemas.microsoft.com/office/drawing/2014/main" id="{3214A4C7-D873-FB3E-B752-809FF5BBE0FB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2" name="Google Shape;4042;p36">
                <a:extLst>
                  <a:ext uri="{FF2B5EF4-FFF2-40B4-BE49-F238E27FC236}">
                    <a16:creationId xmlns:a16="http://schemas.microsoft.com/office/drawing/2014/main" id="{5D890ABE-DE80-F5AD-B763-21269A131BF8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3" name="Google Shape;4043;p36">
                <a:extLst>
                  <a:ext uri="{FF2B5EF4-FFF2-40B4-BE49-F238E27FC236}">
                    <a16:creationId xmlns:a16="http://schemas.microsoft.com/office/drawing/2014/main" id="{80A0E0B1-E212-52E6-4367-44CBBBC44DA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44" name="Google Shape;4044;p36">
              <a:extLst>
                <a:ext uri="{FF2B5EF4-FFF2-40B4-BE49-F238E27FC236}">
                  <a16:creationId xmlns:a16="http://schemas.microsoft.com/office/drawing/2014/main" id="{E0019442-34AE-C2FA-CAA8-8AC74E2C86FA}"/>
                </a:ext>
              </a:extLst>
            </p:cNvPr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4045" name="Google Shape;4045;p36">
                <a:extLst>
                  <a:ext uri="{FF2B5EF4-FFF2-40B4-BE49-F238E27FC236}">
                    <a16:creationId xmlns:a16="http://schemas.microsoft.com/office/drawing/2014/main" id="{F775D43D-FC80-2FB4-68AE-E81E33CD5C6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6" name="Google Shape;4046;p36">
                <a:extLst>
                  <a:ext uri="{FF2B5EF4-FFF2-40B4-BE49-F238E27FC236}">
                    <a16:creationId xmlns:a16="http://schemas.microsoft.com/office/drawing/2014/main" id="{CEF6FADB-F30F-4A62-E547-F8BA6EF9446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7" name="Google Shape;4047;p36">
                <a:extLst>
                  <a:ext uri="{FF2B5EF4-FFF2-40B4-BE49-F238E27FC236}">
                    <a16:creationId xmlns:a16="http://schemas.microsoft.com/office/drawing/2014/main" id="{5E6DE8F4-721D-B3C6-D91E-74C3B80821E0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8" name="Google Shape;4048;p36">
                <a:extLst>
                  <a:ext uri="{FF2B5EF4-FFF2-40B4-BE49-F238E27FC236}">
                    <a16:creationId xmlns:a16="http://schemas.microsoft.com/office/drawing/2014/main" id="{2FF361F3-E2CE-B168-F27D-A0E61DD9D651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9" name="Google Shape;4049;p36">
                <a:extLst>
                  <a:ext uri="{FF2B5EF4-FFF2-40B4-BE49-F238E27FC236}">
                    <a16:creationId xmlns:a16="http://schemas.microsoft.com/office/drawing/2014/main" id="{C323CC70-AEEA-50F1-42DA-2A618C7AD6CE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0" name="Google Shape;4050;p36">
                <a:extLst>
                  <a:ext uri="{FF2B5EF4-FFF2-40B4-BE49-F238E27FC236}">
                    <a16:creationId xmlns:a16="http://schemas.microsoft.com/office/drawing/2014/main" id="{92620288-A3EE-135B-4CE3-3F8FE2378D32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1" name="Google Shape;4051;p36">
                <a:extLst>
                  <a:ext uri="{FF2B5EF4-FFF2-40B4-BE49-F238E27FC236}">
                    <a16:creationId xmlns:a16="http://schemas.microsoft.com/office/drawing/2014/main" id="{FF38A8D2-7F83-4BC9-1E6B-E80F8C24829D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2" name="Google Shape;4052;p36">
                <a:extLst>
                  <a:ext uri="{FF2B5EF4-FFF2-40B4-BE49-F238E27FC236}">
                    <a16:creationId xmlns:a16="http://schemas.microsoft.com/office/drawing/2014/main" id="{645D077F-9319-BEF8-FD3A-FC56BB985FCA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3" name="Google Shape;4053;p36">
                <a:extLst>
                  <a:ext uri="{FF2B5EF4-FFF2-40B4-BE49-F238E27FC236}">
                    <a16:creationId xmlns:a16="http://schemas.microsoft.com/office/drawing/2014/main" id="{05C4A90D-B0A0-6502-DE64-B7B633D4A94C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4" name="Google Shape;4054;p36">
                <a:extLst>
                  <a:ext uri="{FF2B5EF4-FFF2-40B4-BE49-F238E27FC236}">
                    <a16:creationId xmlns:a16="http://schemas.microsoft.com/office/drawing/2014/main" id="{CB120FE6-6A7B-CF61-3D30-4838E304A717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5" name="Google Shape;4055;p36">
                <a:extLst>
                  <a:ext uri="{FF2B5EF4-FFF2-40B4-BE49-F238E27FC236}">
                    <a16:creationId xmlns:a16="http://schemas.microsoft.com/office/drawing/2014/main" id="{F3BF308C-5DF9-D50B-EB3F-F79507432EE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56" name="Google Shape;4056;p36">
              <a:extLst>
                <a:ext uri="{FF2B5EF4-FFF2-40B4-BE49-F238E27FC236}">
                  <a16:creationId xmlns:a16="http://schemas.microsoft.com/office/drawing/2014/main" id="{C6330B8A-5FBF-C0B3-2DB9-20CD6DC2F578}"/>
                </a:ext>
              </a:extLst>
            </p:cNvPr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4057" name="Google Shape;4057;p36">
                <a:extLst>
                  <a:ext uri="{FF2B5EF4-FFF2-40B4-BE49-F238E27FC236}">
                    <a16:creationId xmlns:a16="http://schemas.microsoft.com/office/drawing/2014/main" id="{D474A1C9-4890-9597-4355-859E4CFEE77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8" name="Google Shape;4058;p36">
                <a:extLst>
                  <a:ext uri="{FF2B5EF4-FFF2-40B4-BE49-F238E27FC236}">
                    <a16:creationId xmlns:a16="http://schemas.microsoft.com/office/drawing/2014/main" id="{A4EF165C-1456-A244-0CDC-897D19F70E3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9" name="Google Shape;4059;p36">
                <a:extLst>
                  <a:ext uri="{FF2B5EF4-FFF2-40B4-BE49-F238E27FC236}">
                    <a16:creationId xmlns:a16="http://schemas.microsoft.com/office/drawing/2014/main" id="{37796F11-4E5D-B66C-F95D-D6A46FC73264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0" name="Google Shape;4060;p36">
                <a:extLst>
                  <a:ext uri="{FF2B5EF4-FFF2-40B4-BE49-F238E27FC236}">
                    <a16:creationId xmlns:a16="http://schemas.microsoft.com/office/drawing/2014/main" id="{AD29A1B9-5AB0-45B5-818E-5AAA7ED5822F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1" name="Google Shape;4061;p36">
                <a:extLst>
                  <a:ext uri="{FF2B5EF4-FFF2-40B4-BE49-F238E27FC236}">
                    <a16:creationId xmlns:a16="http://schemas.microsoft.com/office/drawing/2014/main" id="{7CA10D83-CB4C-4012-B81D-8280741017E6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2" name="Google Shape;4062;p36">
                <a:extLst>
                  <a:ext uri="{FF2B5EF4-FFF2-40B4-BE49-F238E27FC236}">
                    <a16:creationId xmlns:a16="http://schemas.microsoft.com/office/drawing/2014/main" id="{E45ECF4F-74B9-EAE0-92F5-A78D4C541534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3" name="Google Shape;4063;p36">
                <a:extLst>
                  <a:ext uri="{FF2B5EF4-FFF2-40B4-BE49-F238E27FC236}">
                    <a16:creationId xmlns:a16="http://schemas.microsoft.com/office/drawing/2014/main" id="{8802E837-43C0-4013-C7F3-CB971F908FC2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4" name="Google Shape;4064;p36">
                <a:extLst>
                  <a:ext uri="{FF2B5EF4-FFF2-40B4-BE49-F238E27FC236}">
                    <a16:creationId xmlns:a16="http://schemas.microsoft.com/office/drawing/2014/main" id="{0FE3D381-42FF-F17A-48C9-E98491358689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5" name="Google Shape;4065;p36">
                <a:extLst>
                  <a:ext uri="{FF2B5EF4-FFF2-40B4-BE49-F238E27FC236}">
                    <a16:creationId xmlns:a16="http://schemas.microsoft.com/office/drawing/2014/main" id="{A4039582-B2DA-C6BA-3AB6-B9A9249AC7F4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6" name="Google Shape;4066;p36">
                <a:extLst>
                  <a:ext uri="{FF2B5EF4-FFF2-40B4-BE49-F238E27FC236}">
                    <a16:creationId xmlns:a16="http://schemas.microsoft.com/office/drawing/2014/main" id="{56E3F49A-9968-ED7B-430B-B24475368B91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7" name="Google Shape;4067;p36">
                <a:extLst>
                  <a:ext uri="{FF2B5EF4-FFF2-40B4-BE49-F238E27FC236}">
                    <a16:creationId xmlns:a16="http://schemas.microsoft.com/office/drawing/2014/main" id="{0A59C35A-8046-0C6F-ED88-A75FD07E15A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68" name="Google Shape;4068;p36">
              <a:extLst>
                <a:ext uri="{FF2B5EF4-FFF2-40B4-BE49-F238E27FC236}">
                  <a16:creationId xmlns:a16="http://schemas.microsoft.com/office/drawing/2014/main" id="{62F574AF-FEC3-545E-F052-8E3B79B60C17}"/>
                </a:ext>
              </a:extLst>
            </p:cNvPr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4069" name="Google Shape;4069;p36">
                <a:extLst>
                  <a:ext uri="{FF2B5EF4-FFF2-40B4-BE49-F238E27FC236}">
                    <a16:creationId xmlns:a16="http://schemas.microsoft.com/office/drawing/2014/main" id="{82FE0BF0-4A77-9A46-F01C-9B7EEF6B0D5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0" name="Google Shape;4070;p36">
                <a:extLst>
                  <a:ext uri="{FF2B5EF4-FFF2-40B4-BE49-F238E27FC236}">
                    <a16:creationId xmlns:a16="http://schemas.microsoft.com/office/drawing/2014/main" id="{2E7A6943-D83A-B6EE-B2DC-DFDD6FAC636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1" name="Google Shape;4071;p36">
                <a:extLst>
                  <a:ext uri="{FF2B5EF4-FFF2-40B4-BE49-F238E27FC236}">
                    <a16:creationId xmlns:a16="http://schemas.microsoft.com/office/drawing/2014/main" id="{CEDB7DB2-282B-8472-DB89-536BAD24B847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2" name="Google Shape;4072;p36">
                <a:extLst>
                  <a:ext uri="{FF2B5EF4-FFF2-40B4-BE49-F238E27FC236}">
                    <a16:creationId xmlns:a16="http://schemas.microsoft.com/office/drawing/2014/main" id="{56D0FFF1-B30D-79D2-7CDD-6114B66E29F8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3" name="Google Shape;4073;p36">
                <a:extLst>
                  <a:ext uri="{FF2B5EF4-FFF2-40B4-BE49-F238E27FC236}">
                    <a16:creationId xmlns:a16="http://schemas.microsoft.com/office/drawing/2014/main" id="{62695843-0A2B-D796-F880-682AEE1FD6EC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4" name="Google Shape;4074;p36">
                <a:extLst>
                  <a:ext uri="{FF2B5EF4-FFF2-40B4-BE49-F238E27FC236}">
                    <a16:creationId xmlns:a16="http://schemas.microsoft.com/office/drawing/2014/main" id="{483ED222-9B67-08B1-9511-2DA9A964B9DE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5" name="Google Shape;4075;p36">
                <a:extLst>
                  <a:ext uri="{FF2B5EF4-FFF2-40B4-BE49-F238E27FC236}">
                    <a16:creationId xmlns:a16="http://schemas.microsoft.com/office/drawing/2014/main" id="{FA62FB0D-52CE-9881-A6B7-B0B4217E9495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6" name="Google Shape;4076;p36">
                <a:extLst>
                  <a:ext uri="{FF2B5EF4-FFF2-40B4-BE49-F238E27FC236}">
                    <a16:creationId xmlns:a16="http://schemas.microsoft.com/office/drawing/2014/main" id="{7AA7311D-0BC2-A5F6-BF74-D2C2CB50FB77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7" name="Google Shape;4077;p36">
                <a:extLst>
                  <a:ext uri="{FF2B5EF4-FFF2-40B4-BE49-F238E27FC236}">
                    <a16:creationId xmlns:a16="http://schemas.microsoft.com/office/drawing/2014/main" id="{67D4EDFD-1A10-CB79-B2D1-44849E8486C6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8" name="Google Shape;4078;p36">
                <a:extLst>
                  <a:ext uri="{FF2B5EF4-FFF2-40B4-BE49-F238E27FC236}">
                    <a16:creationId xmlns:a16="http://schemas.microsoft.com/office/drawing/2014/main" id="{11432B41-B2B7-0D6C-8030-6E056D40832A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9" name="Google Shape;4079;p36">
                <a:extLst>
                  <a:ext uri="{FF2B5EF4-FFF2-40B4-BE49-F238E27FC236}">
                    <a16:creationId xmlns:a16="http://schemas.microsoft.com/office/drawing/2014/main" id="{391F7112-EA1D-746F-3EA5-94D678B0386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80" name="Google Shape;4080;p36">
              <a:extLst>
                <a:ext uri="{FF2B5EF4-FFF2-40B4-BE49-F238E27FC236}">
                  <a16:creationId xmlns:a16="http://schemas.microsoft.com/office/drawing/2014/main" id="{797CC78C-5860-0BAB-95E1-73AA3D02D1E2}"/>
                </a:ext>
              </a:extLst>
            </p:cNvPr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4081" name="Google Shape;4081;p36">
                <a:extLst>
                  <a:ext uri="{FF2B5EF4-FFF2-40B4-BE49-F238E27FC236}">
                    <a16:creationId xmlns:a16="http://schemas.microsoft.com/office/drawing/2014/main" id="{F975ED5B-2716-D3B7-01A0-A285884403E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2" name="Google Shape;4082;p36">
                <a:extLst>
                  <a:ext uri="{FF2B5EF4-FFF2-40B4-BE49-F238E27FC236}">
                    <a16:creationId xmlns:a16="http://schemas.microsoft.com/office/drawing/2014/main" id="{F0F684F4-FF0A-9BF6-E31E-1D1ABB43A5C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3" name="Google Shape;4083;p36">
                <a:extLst>
                  <a:ext uri="{FF2B5EF4-FFF2-40B4-BE49-F238E27FC236}">
                    <a16:creationId xmlns:a16="http://schemas.microsoft.com/office/drawing/2014/main" id="{505EB0E7-822F-C5F6-0844-A9BDCA7576ED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4" name="Google Shape;4084;p36">
                <a:extLst>
                  <a:ext uri="{FF2B5EF4-FFF2-40B4-BE49-F238E27FC236}">
                    <a16:creationId xmlns:a16="http://schemas.microsoft.com/office/drawing/2014/main" id="{AE0D5288-6761-0CC1-BE76-88B3ED614830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5" name="Google Shape;4085;p36">
                <a:extLst>
                  <a:ext uri="{FF2B5EF4-FFF2-40B4-BE49-F238E27FC236}">
                    <a16:creationId xmlns:a16="http://schemas.microsoft.com/office/drawing/2014/main" id="{A14E7027-9467-23F6-BEBC-C2E1FEF2B825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6" name="Google Shape;4086;p36">
                <a:extLst>
                  <a:ext uri="{FF2B5EF4-FFF2-40B4-BE49-F238E27FC236}">
                    <a16:creationId xmlns:a16="http://schemas.microsoft.com/office/drawing/2014/main" id="{29A1C3AF-9929-16BE-6C0C-DEBE005A082F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7" name="Google Shape;4087;p36">
                <a:extLst>
                  <a:ext uri="{FF2B5EF4-FFF2-40B4-BE49-F238E27FC236}">
                    <a16:creationId xmlns:a16="http://schemas.microsoft.com/office/drawing/2014/main" id="{096DC4CA-7C9A-7611-0CC8-BFA967B42577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8" name="Google Shape;4088;p36">
                <a:extLst>
                  <a:ext uri="{FF2B5EF4-FFF2-40B4-BE49-F238E27FC236}">
                    <a16:creationId xmlns:a16="http://schemas.microsoft.com/office/drawing/2014/main" id="{C3DF33FF-488B-50CD-9205-123CE24286F3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9" name="Google Shape;4089;p36">
                <a:extLst>
                  <a:ext uri="{FF2B5EF4-FFF2-40B4-BE49-F238E27FC236}">
                    <a16:creationId xmlns:a16="http://schemas.microsoft.com/office/drawing/2014/main" id="{A30D8873-A715-FBF1-00D3-71D713F5590C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0" name="Google Shape;4090;p36">
                <a:extLst>
                  <a:ext uri="{FF2B5EF4-FFF2-40B4-BE49-F238E27FC236}">
                    <a16:creationId xmlns:a16="http://schemas.microsoft.com/office/drawing/2014/main" id="{383E4593-0DAF-2D9A-BBCA-775CC6890287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1" name="Google Shape;4091;p36">
                <a:extLst>
                  <a:ext uri="{FF2B5EF4-FFF2-40B4-BE49-F238E27FC236}">
                    <a16:creationId xmlns:a16="http://schemas.microsoft.com/office/drawing/2014/main" id="{FE17660D-A5A5-7320-035F-1212537D487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92" name="Google Shape;4092;p36">
              <a:extLst>
                <a:ext uri="{FF2B5EF4-FFF2-40B4-BE49-F238E27FC236}">
                  <a16:creationId xmlns:a16="http://schemas.microsoft.com/office/drawing/2014/main" id="{8D30F514-D33C-6E59-CE4E-3048618CB7BD}"/>
                </a:ext>
              </a:extLst>
            </p:cNvPr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4093" name="Google Shape;4093;p36">
                <a:extLst>
                  <a:ext uri="{FF2B5EF4-FFF2-40B4-BE49-F238E27FC236}">
                    <a16:creationId xmlns:a16="http://schemas.microsoft.com/office/drawing/2014/main" id="{CC091E3D-C864-C23C-753E-755CB8F6155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4" name="Google Shape;4094;p36">
                <a:extLst>
                  <a:ext uri="{FF2B5EF4-FFF2-40B4-BE49-F238E27FC236}">
                    <a16:creationId xmlns:a16="http://schemas.microsoft.com/office/drawing/2014/main" id="{5889931F-19B2-A44E-97D4-7F2B7019F90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5" name="Google Shape;4095;p36">
                <a:extLst>
                  <a:ext uri="{FF2B5EF4-FFF2-40B4-BE49-F238E27FC236}">
                    <a16:creationId xmlns:a16="http://schemas.microsoft.com/office/drawing/2014/main" id="{E25FDA0B-34AF-80C2-4240-E8364E500832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6" name="Google Shape;4096;p36">
                <a:extLst>
                  <a:ext uri="{FF2B5EF4-FFF2-40B4-BE49-F238E27FC236}">
                    <a16:creationId xmlns:a16="http://schemas.microsoft.com/office/drawing/2014/main" id="{9421C40D-043B-09E9-F614-AB6E155CD68A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7" name="Google Shape;4097;p36">
                <a:extLst>
                  <a:ext uri="{FF2B5EF4-FFF2-40B4-BE49-F238E27FC236}">
                    <a16:creationId xmlns:a16="http://schemas.microsoft.com/office/drawing/2014/main" id="{BCBDBC08-B206-10D1-FF66-E54FB6EFDA9E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8" name="Google Shape;4098;p36">
                <a:extLst>
                  <a:ext uri="{FF2B5EF4-FFF2-40B4-BE49-F238E27FC236}">
                    <a16:creationId xmlns:a16="http://schemas.microsoft.com/office/drawing/2014/main" id="{EF16FD9D-88F6-25B5-E18F-B2BA5E68D2C2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9" name="Google Shape;4099;p36">
                <a:extLst>
                  <a:ext uri="{FF2B5EF4-FFF2-40B4-BE49-F238E27FC236}">
                    <a16:creationId xmlns:a16="http://schemas.microsoft.com/office/drawing/2014/main" id="{A7E205D9-5DAC-10C9-E879-CA67A5FC0629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0" name="Google Shape;4100;p36">
                <a:extLst>
                  <a:ext uri="{FF2B5EF4-FFF2-40B4-BE49-F238E27FC236}">
                    <a16:creationId xmlns:a16="http://schemas.microsoft.com/office/drawing/2014/main" id="{1527228A-FD1C-C181-7768-5E6137BB65EE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1" name="Google Shape;4101;p36">
                <a:extLst>
                  <a:ext uri="{FF2B5EF4-FFF2-40B4-BE49-F238E27FC236}">
                    <a16:creationId xmlns:a16="http://schemas.microsoft.com/office/drawing/2014/main" id="{39C086C9-2103-5348-80D7-AF4C7FD40341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2" name="Google Shape;4102;p36">
                <a:extLst>
                  <a:ext uri="{FF2B5EF4-FFF2-40B4-BE49-F238E27FC236}">
                    <a16:creationId xmlns:a16="http://schemas.microsoft.com/office/drawing/2014/main" id="{B91754D5-A88C-D115-1664-C8AD590A9CBB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3" name="Google Shape;4103;p36">
                <a:extLst>
                  <a:ext uri="{FF2B5EF4-FFF2-40B4-BE49-F238E27FC236}">
                    <a16:creationId xmlns:a16="http://schemas.microsoft.com/office/drawing/2014/main" id="{734C4BF6-B384-7A4A-0CA2-F6EC21FD25D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04" name="Google Shape;4104;p36">
              <a:extLst>
                <a:ext uri="{FF2B5EF4-FFF2-40B4-BE49-F238E27FC236}">
                  <a16:creationId xmlns:a16="http://schemas.microsoft.com/office/drawing/2014/main" id="{55D5BD7E-4731-7885-CAC0-9EAFC09F4F1F}"/>
                </a:ext>
              </a:extLst>
            </p:cNvPr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4105" name="Google Shape;4105;p36">
                <a:extLst>
                  <a:ext uri="{FF2B5EF4-FFF2-40B4-BE49-F238E27FC236}">
                    <a16:creationId xmlns:a16="http://schemas.microsoft.com/office/drawing/2014/main" id="{EDFA8A97-7848-9763-089E-0A492927CCF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6" name="Google Shape;4106;p36">
                <a:extLst>
                  <a:ext uri="{FF2B5EF4-FFF2-40B4-BE49-F238E27FC236}">
                    <a16:creationId xmlns:a16="http://schemas.microsoft.com/office/drawing/2014/main" id="{D766791D-A944-A0DD-5F77-BC621598A63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7" name="Google Shape;4107;p36">
                <a:extLst>
                  <a:ext uri="{FF2B5EF4-FFF2-40B4-BE49-F238E27FC236}">
                    <a16:creationId xmlns:a16="http://schemas.microsoft.com/office/drawing/2014/main" id="{102B5A44-FB43-51FD-E29F-9C5AEF269326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8" name="Google Shape;4108;p36">
                <a:extLst>
                  <a:ext uri="{FF2B5EF4-FFF2-40B4-BE49-F238E27FC236}">
                    <a16:creationId xmlns:a16="http://schemas.microsoft.com/office/drawing/2014/main" id="{7FCF6812-1036-1B22-E608-B1A8F18CEA98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9" name="Google Shape;4109;p36">
                <a:extLst>
                  <a:ext uri="{FF2B5EF4-FFF2-40B4-BE49-F238E27FC236}">
                    <a16:creationId xmlns:a16="http://schemas.microsoft.com/office/drawing/2014/main" id="{7B37723F-3A7C-F283-01B9-2BA0E7B88E34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0" name="Google Shape;4110;p36">
                <a:extLst>
                  <a:ext uri="{FF2B5EF4-FFF2-40B4-BE49-F238E27FC236}">
                    <a16:creationId xmlns:a16="http://schemas.microsoft.com/office/drawing/2014/main" id="{08D6EED3-92B3-6326-B72A-4DBC6FAFBF91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1" name="Google Shape;4111;p36">
                <a:extLst>
                  <a:ext uri="{FF2B5EF4-FFF2-40B4-BE49-F238E27FC236}">
                    <a16:creationId xmlns:a16="http://schemas.microsoft.com/office/drawing/2014/main" id="{47BB4FB9-2585-0923-79D7-193F1B0F2CD2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2" name="Google Shape;4112;p36">
                <a:extLst>
                  <a:ext uri="{FF2B5EF4-FFF2-40B4-BE49-F238E27FC236}">
                    <a16:creationId xmlns:a16="http://schemas.microsoft.com/office/drawing/2014/main" id="{EACAC266-9E30-CB26-D6CD-61A62D9B1C86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3" name="Google Shape;4113;p36">
                <a:extLst>
                  <a:ext uri="{FF2B5EF4-FFF2-40B4-BE49-F238E27FC236}">
                    <a16:creationId xmlns:a16="http://schemas.microsoft.com/office/drawing/2014/main" id="{D9A5E31C-8527-3EE6-9900-3FED63C0E733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4" name="Google Shape;4114;p36">
                <a:extLst>
                  <a:ext uri="{FF2B5EF4-FFF2-40B4-BE49-F238E27FC236}">
                    <a16:creationId xmlns:a16="http://schemas.microsoft.com/office/drawing/2014/main" id="{D34A3A95-631D-64C1-AF9A-D7E00086D180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5" name="Google Shape;4115;p36">
                <a:extLst>
                  <a:ext uri="{FF2B5EF4-FFF2-40B4-BE49-F238E27FC236}">
                    <a16:creationId xmlns:a16="http://schemas.microsoft.com/office/drawing/2014/main" id="{042884C8-CF8C-94F8-3558-07515368B35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16" name="Google Shape;4116;p36">
              <a:extLst>
                <a:ext uri="{FF2B5EF4-FFF2-40B4-BE49-F238E27FC236}">
                  <a16:creationId xmlns:a16="http://schemas.microsoft.com/office/drawing/2014/main" id="{2C850508-63B6-3AC9-D80F-F4931C65022B}"/>
                </a:ext>
              </a:extLst>
            </p:cNvPr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4117" name="Google Shape;4117;p36">
                <a:extLst>
                  <a:ext uri="{FF2B5EF4-FFF2-40B4-BE49-F238E27FC236}">
                    <a16:creationId xmlns:a16="http://schemas.microsoft.com/office/drawing/2014/main" id="{11B04649-48F3-829D-1237-89630B175BA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8" name="Google Shape;4118;p36">
                <a:extLst>
                  <a:ext uri="{FF2B5EF4-FFF2-40B4-BE49-F238E27FC236}">
                    <a16:creationId xmlns:a16="http://schemas.microsoft.com/office/drawing/2014/main" id="{D7482808-D8D1-E2CC-228F-5A9DF2B3EF1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9" name="Google Shape;4119;p36">
                <a:extLst>
                  <a:ext uri="{FF2B5EF4-FFF2-40B4-BE49-F238E27FC236}">
                    <a16:creationId xmlns:a16="http://schemas.microsoft.com/office/drawing/2014/main" id="{D7095B14-75A5-1E98-305D-D3C6455EBF74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0" name="Google Shape;4120;p36">
                <a:extLst>
                  <a:ext uri="{FF2B5EF4-FFF2-40B4-BE49-F238E27FC236}">
                    <a16:creationId xmlns:a16="http://schemas.microsoft.com/office/drawing/2014/main" id="{40F2A0ED-675F-3037-578B-0FDE114FA9BE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1" name="Google Shape;4121;p36">
                <a:extLst>
                  <a:ext uri="{FF2B5EF4-FFF2-40B4-BE49-F238E27FC236}">
                    <a16:creationId xmlns:a16="http://schemas.microsoft.com/office/drawing/2014/main" id="{E16FADE9-8828-F98D-B81C-613CA9175C7F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2" name="Google Shape;4122;p36">
                <a:extLst>
                  <a:ext uri="{FF2B5EF4-FFF2-40B4-BE49-F238E27FC236}">
                    <a16:creationId xmlns:a16="http://schemas.microsoft.com/office/drawing/2014/main" id="{61758470-4168-0158-1859-74A095672F51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3" name="Google Shape;4123;p36">
                <a:extLst>
                  <a:ext uri="{FF2B5EF4-FFF2-40B4-BE49-F238E27FC236}">
                    <a16:creationId xmlns:a16="http://schemas.microsoft.com/office/drawing/2014/main" id="{7E1FF266-694E-1131-58E9-7830B8EC9C52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4" name="Google Shape;4124;p36">
                <a:extLst>
                  <a:ext uri="{FF2B5EF4-FFF2-40B4-BE49-F238E27FC236}">
                    <a16:creationId xmlns:a16="http://schemas.microsoft.com/office/drawing/2014/main" id="{1BFA308A-263F-AB56-C5F8-3DDA25A2C4E7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5" name="Google Shape;4125;p36">
                <a:extLst>
                  <a:ext uri="{FF2B5EF4-FFF2-40B4-BE49-F238E27FC236}">
                    <a16:creationId xmlns:a16="http://schemas.microsoft.com/office/drawing/2014/main" id="{29F5A52E-E701-FBBB-270A-3B5F0564B376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6" name="Google Shape;4126;p36">
                <a:extLst>
                  <a:ext uri="{FF2B5EF4-FFF2-40B4-BE49-F238E27FC236}">
                    <a16:creationId xmlns:a16="http://schemas.microsoft.com/office/drawing/2014/main" id="{021553DD-8167-21AB-E21E-89F070D70D1F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7" name="Google Shape;4127;p36">
                <a:extLst>
                  <a:ext uri="{FF2B5EF4-FFF2-40B4-BE49-F238E27FC236}">
                    <a16:creationId xmlns:a16="http://schemas.microsoft.com/office/drawing/2014/main" id="{D1553240-1A99-BD3D-39FC-A9F135A33F1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28" name="Google Shape;4128;p36">
              <a:extLst>
                <a:ext uri="{FF2B5EF4-FFF2-40B4-BE49-F238E27FC236}">
                  <a16:creationId xmlns:a16="http://schemas.microsoft.com/office/drawing/2014/main" id="{6D480164-90FC-88F0-E158-00D196BFAAAE}"/>
                </a:ext>
              </a:extLst>
            </p:cNvPr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4129" name="Google Shape;4129;p36">
                <a:extLst>
                  <a:ext uri="{FF2B5EF4-FFF2-40B4-BE49-F238E27FC236}">
                    <a16:creationId xmlns:a16="http://schemas.microsoft.com/office/drawing/2014/main" id="{EDC36561-FCE5-9A57-6EEA-0514547CECD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0" name="Google Shape;4130;p36">
                <a:extLst>
                  <a:ext uri="{FF2B5EF4-FFF2-40B4-BE49-F238E27FC236}">
                    <a16:creationId xmlns:a16="http://schemas.microsoft.com/office/drawing/2014/main" id="{42B4B9F2-0D70-486D-30DB-9C2D9CA7AD8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1" name="Google Shape;4131;p36">
                <a:extLst>
                  <a:ext uri="{FF2B5EF4-FFF2-40B4-BE49-F238E27FC236}">
                    <a16:creationId xmlns:a16="http://schemas.microsoft.com/office/drawing/2014/main" id="{CBC64297-25C6-C674-9271-EEBE66AB303B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2" name="Google Shape;4132;p36">
                <a:extLst>
                  <a:ext uri="{FF2B5EF4-FFF2-40B4-BE49-F238E27FC236}">
                    <a16:creationId xmlns:a16="http://schemas.microsoft.com/office/drawing/2014/main" id="{1729C54A-5215-91FA-0AEE-FEC934394832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3" name="Google Shape;4133;p36">
                <a:extLst>
                  <a:ext uri="{FF2B5EF4-FFF2-40B4-BE49-F238E27FC236}">
                    <a16:creationId xmlns:a16="http://schemas.microsoft.com/office/drawing/2014/main" id="{708AF8CE-CD5C-CB5F-4383-FC7F01CDDF71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4" name="Google Shape;4134;p36">
                <a:extLst>
                  <a:ext uri="{FF2B5EF4-FFF2-40B4-BE49-F238E27FC236}">
                    <a16:creationId xmlns:a16="http://schemas.microsoft.com/office/drawing/2014/main" id="{4AAE259E-E88A-B865-53A2-6BDF7FE63518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5" name="Google Shape;4135;p36">
                <a:extLst>
                  <a:ext uri="{FF2B5EF4-FFF2-40B4-BE49-F238E27FC236}">
                    <a16:creationId xmlns:a16="http://schemas.microsoft.com/office/drawing/2014/main" id="{14DEB028-44EB-BFB6-2416-091214E3B49B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6" name="Google Shape;4136;p36">
                <a:extLst>
                  <a:ext uri="{FF2B5EF4-FFF2-40B4-BE49-F238E27FC236}">
                    <a16:creationId xmlns:a16="http://schemas.microsoft.com/office/drawing/2014/main" id="{F20EEBB6-065B-A71E-305E-71B224F66B06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7" name="Google Shape;4137;p36">
                <a:extLst>
                  <a:ext uri="{FF2B5EF4-FFF2-40B4-BE49-F238E27FC236}">
                    <a16:creationId xmlns:a16="http://schemas.microsoft.com/office/drawing/2014/main" id="{1DCDEC98-B6FB-9D29-CB2D-3FA81F299F70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8" name="Google Shape;4138;p36">
                <a:extLst>
                  <a:ext uri="{FF2B5EF4-FFF2-40B4-BE49-F238E27FC236}">
                    <a16:creationId xmlns:a16="http://schemas.microsoft.com/office/drawing/2014/main" id="{9A1A9FA8-7D68-429E-0318-F90B76E4E47A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9" name="Google Shape;4139;p36">
                <a:extLst>
                  <a:ext uri="{FF2B5EF4-FFF2-40B4-BE49-F238E27FC236}">
                    <a16:creationId xmlns:a16="http://schemas.microsoft.com/office/drawing/2014/main" id="{C5937615-5CDD-D3BB-6180-BD020C266E2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0" name="Google Shape;4140;p36">
              <a:extLst>
                <a:ext uri="{FF2B5EF4-FFF2-40B4-BE49-F238E27FC236}">
                  <a16:creationId xmlns:a16="http://schemas.microsoft.com/office/drawing/2014/main" id="{C70155F0-A8EC-E960-75A7-BEAA2BF73CD2}"/>
                </a:ext>
              </a:extLst>
            </p:cNvPr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4141" name="Google Shape;4141;p36">
                <a:extLst>
                  <a:ext uri="{FF2B5EF4-FFF2-40B4-BE49-F238E27FC236}">
                    <a16:creationId xmlns:a16="http://schemas.microsoft.com/office/drawing/2014/main" id="{B658BDAD-B370-77AB-F3EC-58E1C8310F4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2" name="Google Shape;4142;p36">
                <a:extLst>
                  <a:ext uri="{FF2B5EF4-FFF2-40B4-BE49-F238E27FC236}">
                    <a16:creationId xmlns:a16="http://schemas.microsoft.com/office/drawing/2014/main" id="{84DFAAD1-2AB3-1A86-BEE3-6D24416C4D0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3" name="Google Shape;4143;p36">
                <a:extLst>
                  <a:ext uri="{FF2B5EF4-FFF2-40B4-BE49-F238E27FC236}">
                    <a16:creationId xmlns:a16="http://schemas.microsoft.com/office/drawing/2014/main" id="{586DC6F3-3971-8190-5010-34BD6FB74C4E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4" name="Google Shape;4144;p36">
                <a:extLst>
                  <a:ext uri="{FF2B5EF4-FFF2-40B4-BE49-F238E27FC236}">
                    <a16:creationId xmlns:a16="http://schemas.microsoft.com/office/drawing/2014/main" id="{7F293E25-DF49-8D57-FAC3-BB2C80155FAA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5" name="Google Shape;4145;p36">
                <a:extLst>
                  <a:ext uri="{FF2B5EF4-FFF2-40B4-BE49-F238E27FC236}">
                    <a16:creationId xmlns:a16="http://schemas.microsoft.com/office/drawing/2014/main" id="{1765C63D-581E-DBFD-3EED-FA6C2D8B41D7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6" name="Google Shape;4146;p36">
                <a:extLst>
                  <a:ext uri="{FF2B5EF4-FFF2-40B4-BE49-F238E27FC236}">
                    <a16:creationId xmlns:a16="http://schemas.microsoft.com/office/drawing/2014/main" id="{D8D27B0D-F548-3C9C-CF54-B0584281AA01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7" name="Google Shape;4147;p36">
                <a:extLst>
                  <a:ext uri="{FF2B5EF4-FFF2-40B4-BE49-F238E27FC236}">
                    <a16:creationId xmlns:a16="http://schemas.microsoft.com/office/drawing/2014/main" id="{62ADEA82-B17A-D4E3-0F6E-2378B4189884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8" name="Google Shape;4148;p36">
                <a:extLst>
                  <a:ext uri="{FF2B5EF4-FFF2-40B4-BE49-F238E27FC236}">
                    <a16:creationId xmlns:a16="http://schemas.microsoft.com/office/drawing/2014/main" id="{A2F25A66-9799-4758-25EA-26B6678B3A41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9" name="Google Shape;4149;p36">
                <a:extLst>
                  <a:ext uri="{FF2B5EF4-FFF2-40B4-BE49-F238E27FC236}">
                    <a16:creationId xmlns:a16="http://schemas.microsoft.com/office/drawing/2014/main" id="{364FB6C3-EF49-624C-C9B8-CD01235DC5A0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0" name="Google Shape;4150;p36">
                <a:extLst>
                  <a:ext uri="{FF2B5EF4-FFF2-40B4-BE49-F238E27FC236}">
                    <a16:creationId xmlns:a16="http://schemas.microsoft.com/office/drawing/2014/main" id="{D7B9D412-9B31-D501-DB76-13436DBDD52D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1" name="Google Shape;4151;p36">
                <a:extLst>
                  <a:ext uri="{FF2B5EF4-FFF2-40B4-BE49-F238E27FC236}">
                    <a16:creationId xmlns:a16="http://schemas.microsoft.com/office/drawing/2014/main" id="{20B99F91-9CE4-3582-C200-E058F132FD6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52" name="Google Shape;4152;p36">
              <a:extLst>
                <a:ext uri="{FF2B5EF4-FFF2-40B4-BE49-F238E27FC236}">
                  <a16:creationId xmlns:a16="http://schemas.microsoft.com/office/drawing/2014/main" id="{11F364CC-C445-7C94-DD6A-EFB915551D66}"/>
                </a:ext>
              </a:extLst>
            </p:cNvPr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4153" name="Google Shape;4153;p36">
                <a:extLst>
                  <a:ext uri="{FF2B5EF4-FFF2-40B4-BE49-F238E27FC236}">
                    <a16:creationId xmlns:a16="http://schemas.microsoft.com/office/drawing/2014/main" id="{20FC9DF6-D8EE-7712-72C2-A5E87129AD6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4" name="Google Shape;4154;p36">
                <a:extLst>
                  <a:ext uri="{FF2B5EF4-FFF2-40B4-BE49-F238E27FC236}">
                    <a16:creationId xmlns:a16="http://schemas.microsoft.com/office/drawing/2014/main" id="{514EC743-5731-A7A8-12EF-38B4A0A1006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5" name="Google Shape;4155;p36">
                <a:extLst>
                  <a:ext uri="{FF2B5EF4-FFF2-40B4-BE49-F238E27FC236}">
                    <a16:creationId xmlns:a16="http://schemas.microsoft.com/office/drawing/2014/main" id="{4CB2C3E6-31BB-99DA-7A9F-95C1A917C561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6" name="Google Shape;4156;p36">
                <a:extLst>
                  <a:ext uri="{FF2B5EF4-FFF2-40B4-BE49-F238E27FC236}">
                    <a16:creationId xmlns:a16="http://schemas.microsoft.com/office/drawing/2014/main" id="{7393813F-990E-033A-3C0A-6CE9E588DF5A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7" name="Google Shape;4157;p36">
                <a:extLst>
                  <a:ext uri="{FF2B5EF4-FFF2-40B4-BE49-F238E27FC236}">
                    <a16:creationId xmlns:a16="http://schemas.microsoft.com/office/drawing/2014/main" id="{B608FE8E-435A-F976-E5A0-AE9B171ED436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8" name="Google Shape;4158;p36">
                <a:extLst>
                  <a:ext uri="{FF2B5EF4-FFF2-40B4-BE49-F238E27FC236}">
                    <a16:creationId xmlns:a16="http://schemas.microsoft.com/office/drawing/2014/main" id="{84539C7D-180B-005A-A8A2-4E98CC883339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9" name="Google Shape;4159;p36">
                <a:extLst>
                  <a:ext uri="{FF2B5EF4-FFF2-40B4-BE49-F238E27FC236}">
                    <a16:creationId xmlns:a16="http://schemas.microsoft.com/office/drawing/2014/main" id="{395CD2BB-6899-4061-0CB9-A9E9FF13372F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0" name="Google Shape;4160;p36">
                <a:extLst>
                  <a:ext uri="{FF2B5EF4-FFF2-40B4-BE49-F238E27FC236}">
                    <a16:creationId xmlns:a16="http://schemas.microsoft.com/office/drawing/2014/main" id="{E51E1F11-1C5D-0B60-E300-9E64C3261E26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1" name="Google Shape;4161;p36">
                <a:extLst>
                  <a:ext uri="{FF2B5EF4-FFF2-40B4-BE49-F238E27FC236}">
                    <a16:creationId xmlns:a16="http://schemas.microsoft.com/office/drawing/2014/main" id="{D10F2701-0F10-6844-CA96-770B313C9C0F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2" name="Google Shape;4162;p36">
                <a:extLst>
                  <a:ext uri="{FF2B5EF4-FFF2-40B4-BE49-F238E27FC236}">
                    <a16:creationId xmlns:a16="http://schemas.microsoft.com/office/drawing/2014/main" id="{90667AED-5FA2-A00E-382E-703139923C1C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3" name="Google Shape;4163;p36">
                <a:extLst>
                  <a:ext uri="{FF2B5EF4-FFF2-40B4-BE49-F238E27FC236}">
                    <a16:creationId xmlns:a16="http://schemas.microsoft.com/office/drawing/2014/main" id="{17DA7406-6C39-9C49-29D1-192E5BE791D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64" name="Google Shape;4164;p36">
            <a:extLst>
              <a:ext uri="{FF2B5EF4-FFF2-40B4-BE49-F238E27FC236}">
                <a16:creationId xmlns:a16="http://schemas.microsoft.com/office/drawing/2014/main" id="{B2C5D3FA-56D1-8048-AB18-DD50D79A586B}"/>
              </a:ext>
            </a:extLst>
          </p:cNvPr>
          <p:cNvGrpSpPr/>
          <p:nvPr/>
        </p:nvGrpSpPr>
        <p:grpSpPr>
          <a:xfrm flipH="1">
            <a:off x="8467173" y="2990198"/>
            <a:ext cx="1735514" cy="1078180"/>
            <a:chOff x="-3849348" y="6952593"/>
            <a:chExt cx="3571016" cy="2218477"/>
          </a:xfrm>
        </p:grpSpPr>
        <p:sp>
          <p:nvSpPr>
            <p:cNvPr id="4165" name="Google Shape;4165;p36">
              <a:extLst>
                <a:ext uri="{FF2B5EF4-FFF2-40B4-BE49-F238E27FC236}">
                  <a16:creationId xmlns:a16="http://schemas.microsoft.com/office/drawing/2014/main" id="{DEF583B6-8C1F-A378-540B-5351283F8769}"/>
                </a:ext>
              </a:extLst>
            </p:cNvPr>
            <p:cNvSpPr/>
            <p:nvPr/>
          </p:nvSpPr>
          <p:spPr>
            <a:xfrm flipH="1">
              <a:off x="-3260816" y="6952593"/>
              <a:ext cx="2512047" cy="1207365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36">
              <a:extLst>
                <a:ext uri="{FF2B5EF4-FFF2-40B4-BE49-F238E27FC236}">
                  <a16:creationId xmlns:a16="http://schemas.microsoft.com/office/drawing/2014/main" id="{79793C22-A212-E62B-2657-CD4288AF8B4F}"/>
                </a:ext>
              </a:extLst>
            </p:cNvPr>
            <p:cNvSpPr/>
            <p:nvPr/>
          </p:nvSpPr>
          <p:spPr>
            <a:xfrm flipH="1">
              <a:off x="-947207" y="8079000"/>
              <a:ext cx="154839" cy="218849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36">
              <a:extLst>
                <a:ext uri="{FF2B5EF4-FFF2-40B4-BE49-F238E27FC236}">
                  <a16:creationId xmlns:a16="http://schemas.microsoft.com/office/drawing/2014/main" id="{52E6F2E7-5E57-091A-E910-923DA657FEE4}"/>
                </a:ext>
              </a:extLst>
            </p:cNvPr>
            <p:cNvSpPr/>
            <p:nvPr/>
          </p:nvSpPr>
          <p:spPr>
            <a:xfrm flipH="1">
              <a:off x="-940545" y="7853777"/>
              <a:ext cx="144700" cy="235506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36">
              <a:extLst>
                <a:ext uri="{FF2B5EF4-FFF2-40B4-BE49-F238E27FC236}">
                  <a16:creationId xmlns:a16="http://schemas.microsoft.com/office/drawing/2014/main" id="{F4A6579E-391A-F2CF-86E1-8516AF6BC3B7}"/>
                </a:ext>
              </a:extLst>
            </p:cNvPr>
            <p:cNvSpPr/>
            <p:nvPr/>
          </p:nvSpPr>
          <p:spPr>
            <a:xfrm flipH="1">
              <a:off x="-940545" y="7863915"/>
              <a:ext cx="141369" cy="211897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36">
              <a:extLst>
                <a:ext uri="{FF2B5EF4-FFF2-40B4-BE49-F238E27FC236}">
                  <a16:creationId xmlns:a16="http://schemas.microsoft.com/office/drawing/2014/main" id="{E3BA32F9-C008-43E8-F733-C93FD6A051CC}"/>
                </a:ext>
              </a:extLst>
            </p:cNvPr>
            <p:cNvSpPr/>
            <p:nvPr/>
          </p:nvSpPr>
          <p:spPr>
            <a:xfrm flipH="1">
              <a:off x="-869861" y="7863915"/>
              <a:ext cx="53882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36">
              <a:extLst>
                <a:ext uri="{FF2B5EF4-FFF2-40B4-BE49-F238E27FC236}">
                  <a16:creationId xmlns:a16="http://schemas.microsoft.com/office/drawing/2014/main" id="{BD0FAB8D-D1CA-2476-87AF-B089B5BFA466}"/>
                </a:ext>
              </a:extLst>
            </p:cNvPr>
            <p:cNvSpPr/>
            <p:nvPr/>
          </p:nvSpPr>
          <p:spPr>
            <a:xfrm flipH="1">
              <a:off x="-3371794" y="7958060"/>
              <a:ext cx="349801" cy="252307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36">
              <a:extLst>
                <a:ext uri="{FF2B5EF4-FFF2-40B4-BE49-F238E27FC236}">
                  <a16:creationId xmlns:a16="http://schemas.microsoft.com/office/drawing/2014/main" id="{AAA04C2C-61A3-7E95-89A7-FF8988FE920C}"/>
                </a:ext>
              </a:extLst>
            </p:cNvPr>
            <p:cNvSpPr/>
            <p:nvPr/>
          </p:nvSpPr>
          <p:spPr>
            <a:xfrm flipH="1">
              <a:off x="-3529963" y="8159820"/>
              <a:ext cx="656003" cy="578481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36">
              <a:extLst>
                <a:ext uri="{FF2B5EF4-FFF2-40B4-BE49-F238E27FC236}">
                  <a16:creationId xmlns:a16="http://schemas.microsoft.com/office/drawing/2014/main" id="{30BBC250-1FAF-6DD6-99AA-A3CB7E8AECF5}"/>
                </a:ext>
              </a:extLst>
            </p:cNvPr>
            <p:cNvSpPr/>
            <p:nvPr/>
          </p:nvSpPr>
          <p:spPr>
            <a:xfrm flipH="1">
              <a:off x="-3849341" y="8720335"/>
              <a:ext cx="1449464" cy="450734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36">
              <a:extLst>
                <a:ext uri="{FF2B5EF4-FFF2-40B4-BE49-F238E27FC236}">
                  <a16:creationId xmlns:a16="http://schemas.microsoft.com/office/drawing/2014/main" id="{0EB6321F-70B8-EF0E-D3AF-75B313071BF0}"/>
                </a:ext>
              </a:extLst>
            </p:cNvPr>
            <p:cNvSpPr/>
            <p:nvPr/>
          </p:nvSpPr>
          <p:spPr>
            <a:xfrm flipH="1">
              <a:off x="-3529973" y="815982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36">
              <a:extLst>
                <a:ext uri="{FF2B5EF4-FFF2-40B4-BE49-F238E27FC236}">
                  <a16:creationId xmlns:a16="http://schemas.microsoft.com/office/drawing/2014/main" id="{8C2195F5-AC53-276D-5D1B-7DF8A1C01784}"/>
                </a:ext>
              </a:extLst>
            </p:cNvPr>
            <p:cNvSpPr/>
            <p:nvPr/>
          </p:nvSpPr>
          <p:spPr>
            <a:xfrm flipH="1">
              <a:off x="-3425676" y="8344778"/>
              <a:ext cx="447426" cy="265777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36">
              <a:extLst>
                <a:ext uri="{FF2B5EF4-FFF2-40B4-BE49-F238E27FC236}">
                  <a16:creationId xmlns:a16="http://schemas.microsoft.com/office/drawing/2014/main" id="{BF2761B3-5C01-EB9F-3EDF-688705B4F3A5}"/>
                </a:ext>
              </a:extLst>
            </p:cNvPr>
            <p:cNvSpPr/>
            <p:nvPr/>
          </p:nvSpPr>
          <p:spPr>
            <a:xfrm flipH="1">
              <a:off x="-3425679" y="8344778"/>
              <a:ext cx="225524" cy="265777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36">
              <a:extLst>
                <a:ext uri="{FF2B5EF4-FFF2-40B4-BE49-F238E27FC236}">
                  <a16:creationId xmlns:a16="http://schemas.microsoft.com/office/drawing/2014/main" id="{555E3DA9-8E96-4292-7C3A-68B579B1D873}"/>
                </a:ext>
              </a:extLst>
            </p:cNvPr>
            <p:cNvSpPr/>
            <p:nvPr/>
          </p:nvSpPr>
          <p:spPr>
            <a:xfrm flipH="1">
              <a:off x="-3849348" y="8720335"/>
              <a:ext cx="837494" cy="450734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36">
              <a:extLst>
                <a:ext uri="{FF2B5EF4-FFF2-40B4-BE49-F238E27FC236}">
                  <a16:creationId xmlns:a16="http://schemas.microsoft.com/office/drawing/2014/main" id="{960BB7D9-2011-94AC-EF2E-FD1A978481A2}"/>
                </a:ext>
              </a:extLst>
            </p:cNvPr>
            <p:cNvSpPr/>
            <p:nvPr/>
          </p:nvSpPr>
          <p:spPr>
            <a:xfrm flipH="1">
              <a:off x="-1429532" y="8251456"/>
              <a:ext cx="1003310" cy="340682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78" name="Google Shape;4178;p36">
              <a:extLst>
                <a:ext uri="{FF2B5EF4-FFF2-40B4-BE49-F238E27FC236}">
                  <a16:creationId xmlns:a16="http://schemas.microsoft.com/office/drawing/2014/main" id="{5A36700E-4B5C-6449-A810-FF61A1488248}"/>
                </a:ext>
              </a:extLst>
            </p:cNvPr>
            <p:cNvGrpSpPr/>
            <p:nvPr/>
          </p:nvGrpSpPr>
          <p:grpSpPr>
            <a:xfrm>
              <a:off x="-1539990" y="8551874"/>
              <a:ext cx="1261658" cy="594147"/>
              <a:chOff x="811985" y="3296192"/>
              <a:chExt cx="1330582" cy="626605"/>
            </a:xfrm>
          </p:grpSpPr>
          <p:sp>
            <p:nvSpPr>
              <p:cNvPr id="4179" name="Google Shape;4179;p36">
                <a:extLst>
                  <a:ext uri="{FF2B5EF4-FFF2-40B4-BE49-F238E27FC236}">
                    <a16:creationId xmlns:a16="http://schemas.microsoft.com/office/drawing/2014/main" id="{FE33FFAE-A2A6-4639-AC8A-113C83152BC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0" name="Google Shape;4180;p36">
                <a:extLst>
                  <a:ext uri="{FF2B5EF4-FFF2-40B4-BE49-F238E27FC236}">
                    <a16:creationId xmlns:a16="http://schemas.microsoft.com/office/drawing/2014/main" id="{B3CE3567-CE7F-D557-E495-28B090B09B7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1" name="Google Shape;4181;p36">
                <a:extLst>
                  <a:ext uri="{FF2B5EF4-FFF2-40B4-BE49-F238E27FC236}">
                    <a16:creationId xmlns:a16="http://schemas.microsoft.com/office/drawing/2014/main" id="{5980143A-584F-C8B2-7DC6-DA79049586E5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2" name="Google Shape;4182;p36">
                <a:extLst>
                  <a:ext uri="{FF2B5EF4-FFF2-40B4-BE49-F238E27FC236}">
                    <a16:creationId xmlns:a16="http://schemas.microsoft.com/office/drawing/2014/main" id="{10BE5A42-9416-04AF-01F3-38931103E768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3" name="Google Shape;4183;p36">
                <a:extLst>
                  <a:ext uri="{FF2B5EF4-FFF2-40B4-BE49-F238E27FC236}">
                    <a16:creationId xmlns:a16="http://schemas.microsoft.com/office/drawing/2014/main" id="{5D956673-6486-644E-4F0E-BFCDA6192947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4" name="Google Shape;4184;p36">
                <a:extLst>
                  <a:ext uri="{FF2B5EF4-FFF2-40B4-BE49-F238E27FC236}">
                    <a16:creationId xmlns:a16="http://schemas.microsoft.com/office/drawing/2014/main" id="{61E42424-1978-7A46-9547-0FF881C5A341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5" name="Google Shape;4185;p36">
                <a:extLst>
                  <a:ext uri="{FF2B5EF4-FFF2-40B4-BE49-F238E27FC236}">
                    <a16:creationId xmlns:a16="http://schemas.microsoft.com/office/drawing/2014/main" id="{6E9A0A0E-070B-13E2-4292-5DE2910EB66E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6" name="Google Shape;4186;p36">
                <a:extLst>
                  <a:ext uri="{FF2B5EF4-FFF2-40B4-BE49-F238E27FC236}">
                    <a16:creationId xmlns:a16="http://schemas.microsoft.com/office/drawing/2014/main" id="{F1FCBAAC-BDC2-C7D0-BC83-FC43B0D1C034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7" name="Google Shape;4187;p36">
                <a:extLst>
                  <a:ext uri="{FF2B5EF4-FFF2-40B4-BE49-F238E27FC236}">
                    <a16:creationId xmlns:a16="http://schemas.microsoft.com/office/drawing/2014/main" id="{2B581B3E-D8B4-37E0-8285-12F8B9520403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8" name="Google Shape;4188;p36">
                <a:extLst>
                  <a:ext uri="{FF2B5EF4-FFF2-40B4-BE49-F238E27FC236}">
                    <a16:creationId xmlns:a16="http://schemas.microsoft.com/office/drawing/2014/main" id="{6F3E92D3-DA9A-C4C8-4D27-F66C596FAA31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9" name="Google Shape;4189;p36">
                <a:extLst>
                  <a:ext uri="{FF2B5EF4-FFF2-40B4-BE49-F238E27FC236}">
                    <a16:creationId xmlns:a16="http://schemas.microsoft.com/office/drawing/2014/main" id="{E276B2C9-D3F6-69F2-7E9E-A62B65AB48A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077" name="Picture 5">
            <a:extLst>
              <a:ext uri="{FF2B5EF4-FFF2-40B4-BE49-F238E27FC236}">
                <a16:creationId xmlns:a16="http://schemas.microsoft.com/office/drawing/2014/main" id="{416611FE-CFE9-139E-E1DC-0D2696CB5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79" y="102425"/>
            <a:ext cx="8235425" cy="49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556555"/>
      </p:ext>
    </p:extLst>
  </p:cSld>
  <p:clrMapOvr>
    <a:masterClrMapping/>
  </p:clrMapOvr>
</p:sld>
</file>

<file path=ppt/theme/theme1.xml><?xml version="1.0" encoding="utf-8"?>
<a:theme xmlns:a="http://schemas.openxmlformats.org/drawingml/2006/main" name="International Trade Business Plan by Slidesgo">
  <a:themeElements>
    <a:clrScheme name="Simple Light">
      <a:dk1>
        <a:srgbClr val="252C35"/>
      </a:dk1>
      <a:lt1>
        <a:srgbClr val="6EE4FF"/>
      </a:lt1>
      <a:dk2>
        <a:srgbClr val="FFDA8F"/>
      </a:dk2>
      <a:lt2>
        <a:srgbClr val="EC4C58"/>
      </a:lt2>
      <a:accent1>
        <a:srgbClr val="FF7800"/>
      </a:accent1>
      <a:accent2>
        <a:srgbClr val="26A269"/>
      </a:accent2>
      <a:accent3>
        <a:srgbClr val="146C87"/>
      </a:accent3>
      <a:accent4>
        <a:srgbClr val="3D4950"/>
      </a:accent4>
      <a:accent5>
        <a:srgbClr val="96C8C8"/>
      </a:accent5>
      <a:accent6>
        <a:srgbClr val="FFFFFF"/>
      </a:accent6>
      <a:hlink>
        <a:srgbClr val="252C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183</Words>
  <Application>Microsoft Office PowerPoint</Application>
  <PresentationFormat>Presentación en pantalla (16:9)</PresentationFormat>
  <Paragraphs>60</Paragraphs>
  <Slides>20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6" baseType="lpstr">
      <vt:lpstr>Plus Jakarta Sans</vt:lpstr>
      <vt:lpstr>Work Sans Medium</vt:lpstr>
      <vt:lpstr>Arial</vt:lpstr>
      <vt:lpstr>Bebas Neue</vt:lpstr>
      <vt:lpstr>Nunito Light</vt:lpstr>
      <vt:lpstr>International Trade Business Plan by Slidesgo</vt:lpstr>
      <vt:lpstr>LA BALANZA COMERCIAL  Y  ECOLOGÍA</vt:lpstr>
      <vt:lpstr>HIPÓTESIS Y OBJETIVOS</vt:lpstr>
      <vt:lpstr>Una UE en decandencia</vt:lpstr>
      <vt:lpstr>Presentación de PowerPoint</vt:lpstr>
      <vt:lpstr>Presentación de PowerPoint</vt:lpstr>
      <vt:lpstr>Gran peso del sector primario en España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El problema energético</vt:lpstr>
      <vt:lpstr>Presentación de PowerPoint</vt:lpstr>
      <vt:lpstr>Presentación de PowerPoint</vt:lpstr>
      <vt:lpstr>Presentación de PowerPoint</vt:lpstr>
      <vt:lpstr>Creación de un modelo de negocio</vt:lpstr>
      <vt:lpstr>Decrece S.L.</vt:lpstr>
      <vt:lpstr>¿Qué sector queremos?</vt:lpstr>
      <vt:lpstr>CACHIVACHES</vt:lpstr>
      <vt:lpstr>OPCIONES DE NEGOCIO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BALANZA COMERCIAL EN ESPAÑA</dc:title>
  <dc:creator>Víctor Gutiérrez Gamero</dc:creator>
  <cp:lastModifiedBy>Víctor Gutiérrez Gamero</cp:lastModifiedBy>
  <cp:revision>4</cp:revision>
  <dcterms:modified xsi:type="dcterms:W3CDTF">2024-02-08T15:06:04Z</dcterms:modified>
</cp:coreProperties>
</file>